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45" r:id="rId2"/>
    <p:sldId id="388" r:id="rId3"/>
    <p:sldId id="535" r:id="rId4"/>
    <p:sldId id="525" r:id="rId5"/>
    <p:sldId id="377" r:id="rId6"/>
    <p:sldId id="374" r:id="rId7"/>
    <p:sldId id="375" r:id="rId8"/>
    <p:sldId id="538" r:id="rId9"/>
    <p:sldId id="741" r:id="rId10"/>
    <p:sldId id="347" r:id="rId11"/>
    <p:sldId id="342" r:id="rId12"/>
    <p:sldId id="832" r:id="rId13"/>
    <p:sldId id="833" r:id="rId14"/>
    <p:sldId id="835" r:id="rId15"/>
    <p:sldId id="836" r:id="rId16"/>
    <p:sldId id="839" r:id="rId17"/>
    <p:sldId id="837" r:id="rId18"/>
    <p:sldId id="838" r:id="rId19"/>
    <p:sldId id="840" r:id="rId20"/>
    <p:sldId id="834" r:id="rId21"/>
    <p:sldId id="8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0E5A3-71C1-4302-A878-9C8BA12CAD25}" v="42" dt="2023-04-17T03:49:56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lt1"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80824652777777"/>
          <c:y val="3.5812091503267973E-2"/>
          <c:w val="0.85750425347222226"/>
          <c:h val="0.623370424836601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dk1">
                  <a:tint val="885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dk1">
                  <a:tint val="88500"/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dk1">
                    <a:tint val="885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000-479A-BE7B-06899F0CA77F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dk1">
                    <a:tint val="885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000-479A-BE7B-06899F0CA77F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dk1">
                    <a:tint val="885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000-479A-BE7B-06899F0CA77F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dk1">
                    <a:tint val="885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000-479A-BE7B-06899F0CA77F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dk1">
                    <a:tint val="885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000-479A-BE7B-06899F0CA77F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dk1">
                    <a:tint val="885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000-479A-BE7B-06899F0CA77F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dk1">
                    <a:tint val="885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000-479A-BE7B-06899F0CA77F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dk1">
                    <a:tint val="885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000-479A-BE7B-06899F0CA77F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dk1">
                    <a:tint val="88500"/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 prstMaterial="translucentPowder">
                <a:contourClr>
                  <a:schemeClr val="dk1">
                    <a:tint val="885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9000-479A-BE7B-06899F0CA77F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Shanghai</c:v>
                </c:pt>
                <c:pt idx="1">
                  <c:v>Singapore</c:v>
                </c:pt>
                <c:pt idx="2">
                  <c:v>Ningbo - Zhoushan</c:v>
                </c:pt>
                <c:pt idx="3">
                  <c:v>Shenzhen</c:v>
                </c:pt>
                <c:pt idx="4">
                  <c:v>Guangzhou</c:v>
                </c:pt>
                <c:pt idx="5">
                  <c:v>Qingdao</c:v>
                </c:pt>
                <c:pt idx="6">
                  <c:v>Busan</c:v>
                </c:pt>
                <c:pt idx="7">
                  <c:v>Tianjin</c:v>
                </c:pt>
                <c:pt idx="8">
                  <c:v>Los Angeles / Long Beach</c:v>
                </c:pt>
                <c:pt idx="9">
                  <c:v>Hong Kong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47.02</c:v>
                </c:pt>
                <c:pt idx="1">
                  <c:v>37.46</c:v>
                </c:pt>
                <c:pt idx="2">
                  <c:v>31.08</c:v>
                </c:pt>
                <c:pt idx="3">
                  <c:v>28.76</c:v>
                </c:pt>
                <c:pt idx="4">
                  <c:v>24.18</c:v>
                </c:pt>
                <c:pt idx="5">
                  <c:v>23.7</c:v>
                </c:pt>
                <c:pt idx="6">
                  <c:v>22.69</c:v>
                </c:pt>
                <c:pt idx="7">
                  <c:v>20.260000000000002</c:v>
                </c:pt>
                <c:pt idx="8">
                  <c:v>20.100000000000001</c:v>
                </c:pt>
                <c:pt idx="9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000-479A-BE7B-06899F0CA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8326144"/>
        <c:axId val="158332032"/>
        <c:axId val="0"/>
      </c:bar3DChart>
      <c:catAx>
        <c:axId val="158326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32032"/>
        <c:crosses val="autoZero"/>
        <c:auto val="0"/>
        <c:lblAlgn val="ctr"/>
        <c:lblOffset val="100"/>
        <c:noMultiLvlLbl val="0"/>
      </c:catAx>
      <c:valAx>
        <c:axId val="15833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2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0.875</cdr:x>
      <cdr:y>0.91629</cdr:y>
    </cdr:from>
    <cdr:to>
      <cdr:x>1</cdr:x>
      <cdr:y>0.95158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DEFCF99-74D2-4AF5-9DB7-48353CD88643}"/>
            </a:ext>
          </a:extLst>
        </cdr:cNvPr>
        <cdr:cNvSpPr txBox="1"/>
      </cdr:nvSpPr>
      <cdr:spPr>
        <a:xfrm xmlns:a="http://schemas.openxmlformats.org/drawingml/2006/main">
          <a:off x="10080000" y="5607685"/>
          <a:ext cx="1440000" cy="215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r"/>
          <a:r>
            <a:rPr lang="en-SG" sz="1100" dirty="0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Source: </a:t>
          </a:r>
          <a:r>
            <a:rPr lang="en-SG" sz="1100" dirty="0" err="1"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rPr>
            <a:t>Alphaliner</a:t>
          </a:r>
          <a:endParaRPr lang="en-SG" sz="1100" dirty="0">
            <a:latin typeface="Noto Sans" panose="020B0502040504020204" pitchFamily="34"/>
            <a:ea typeface="Noto Sans" panose="020B0502040504020204" pitchFamily="34"/>
            <a:cs typeface="Noto Sans" panose="020B0502040504020204" pitchFamily="34"/>
          </a:endParaRPr>
        </a:p>
      </cdr:txBody>
    </cdr:sp>
  </cdr:relSizeAnchor>
  <cdr:relSizeAnchor xmlns:cdr="http://schemas.openxmlformats.org/drawingml/2006/chartDrawing">
    <cdr:from>
      <cdr:x>0</cdr:x>
      <cdr:y>0.91527</cdr:y>
    </cdr:from>
    <cdr:to>
      <cdr:x>0.03597</cdr:x>
      <cdr:y>0.94342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61407253-29D4-4F01-B243-8D9194026CB7}"/>
            </a:ext>
          </a:extLst>
        </cdr:cNvPr>
        <cdr:cNvSpPr/>
      </cdr:nvSpPr>
      <cdr:spPr>
        <a:xfrm xmlns:a="http://schemas.openxmlformats.org/drawingml/2006/main">
          <a:off x="0" y="5601449"/>
          <a:ext cx="414365" cy="172278"/>
        </a:xfrm>
        <a:prstGeom xmlns:a="http://schemas.openxmlformats.org/drawingml/2006/main" prst="rect">
          <a:avLst/>
        </a:prstGeom>
        <a:solidFill xmlns:a="http://schemas.openxmlformats.org/drawingml/2006/main">
          <a:srgbClr val="FFA64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0.03539</cdr:x>
      <cdr:y>0.90661</cdr:y>
    </cdr:from>
    <cdr:to>
      <cdr:x>0.29935</cdr:x>
      <cdr:y>0.94125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CD0C1F7E-6746-4A36-BA02-3203A7ECF1B3}"/>
            </a:ext>
          </a:extLst>
        </cdr:cNvPr>
        <cdr:cNvSpPr txBox="1"/>
      </cdr:nvSpPr>
      <cdr:spPr>
        <a:xfrm xmlns:a="http://schemas.openxmlformats.org/drawingml/2006/main">
          <a:off x="407738" y="5548441"/>
          <a:ext cx="3040748" cy="212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dirty="0"/>
            <a:t>Ports where PSA has an operational stake</a:t>
          </a:r>
          <a:endParaRPr lang="en-SG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DE081-2ED3-4AC0-BB93-CE94638DE61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2EAD8-9F52-4A46-AE6C-C7FD1442D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5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Out of top 10 ports: 7 in China, 9 in Asia</a:t>
            </a:r>
          </a:p>
          <a:p>
            <a:r>
              <a:rPr lang="en-SG" dirty="0"/>
              <a:t>Besides Singapore, PSA has a stake in the ports of Guangzhou, Busan and Tianjin.</a:t>
            </a:r>
          </a:p>
          <a:p>
            <a:r>
              <a:rPr lang="en-SG" dirty="0"/>
              <a:t>Source: </a:t>
            </a:r>
            <a:r>
              <a:rPr lang="en-SG" dirty="0" err="1"/>
              <a:t>Alphaliner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9893C-B85E-442A-B22A-03A7AD9108F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591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 50 coastal, rail and inland terminals in 19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9893C-B85E-442A-B22A-03A7AD9108FE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37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8D5644-E745-06CA-92D0-FFCDEC081B23}"/>
              </a:ext>
            </a:extLst>
          </p:cNvPr>
          <p:cNvSpPr/>
          <p:nvPr userDrawn="1"/>
        </p:nvSpPr>
        <p:spPr>
          <a:xfrm>
            <a:off x="547254" y="556635"/>
            <a:ext cx="11097491" cy="5744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web, outdoor object, device, fan&#10;&#10;Description automatically generated">
            <a:extLst>
              <a:ext uri="{FF2B5EF4-FFF2-40B4-BE49-F238E27FC236}">
                <a16:creationId xmlns:a16="http://schemas.microsoft.com/office/drawing/2014/main" id="{B2836CC4-A576-AAA6-D13C-FA4CCBEAE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54" y="556635"/>
            <a:ext cx="11097491" cy="5744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D6C81B-DAF8-0326-D16A-99898041BCB4}"/>
              </a:ext>
            </a:extLst>
          </p:cNvPr>
          <p:cNvSpPr/>
          <p:nvPr userDrawn="1"/>
        </p:nvSpPr>
        <p:spPr>
          <a:xfrm>
            <a:off x="0" y="6301364"/>
            <a:ext cx="2908663" cy="556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F0D6B-4FE9-BC4E-F3FB-37AD074921A3}"/>
              </a:ext>
            </a:extLst>
          </p:cNvPr>
          <p:cNvSpPr/>
          <p:nvPr userDrawn="1"/>
        </p:nvSpPr>
        <p:spPr>
          <a:xfrm rot="5400000">
            <a:off x="6049587" y="-4945698"/>
            <a:ext cx="92826" cy="11097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226E57D-55A8-F7E0-5D49-05560D9515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36" y="3069261"/>
            <a:ext cx="4372925" cy="71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4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FF289B-4E6B-B5B9-5D58-76C912F2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11097490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28789B8B-9F74-C47F-0A8F-92049BEB5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11097489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575396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FF289B-4E6B-B5B9-5D58-76C912F2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470758"/>
            <a:ext cx="11097490" cy="85898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28789B8B-9F74-C47F-0A8F-92049BEB5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195688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859560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8F628C-92A3-6DF7-AF2F-F6F9141863A7}"/>
              </a:ext>
            </a:extLst>
          </p:cNvPr>
          <p:cNvSpPr/>
          <p:nvPr userDrawn="1"/>
        </p:nvSpPr>
        <p:spPr>
          <a:xfrm>
            <a:off x="-8710" y="0"/>
            <a:ext cx="12200709" cy="685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9E5C5E-3443-4E51-4C0F-87EB9010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11097490" cy="85898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6F88E1B8-32B5-B4AD-101C-B946A398C3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11097489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F0B652-F225-B625-E0FA-26AAE4292260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38F7D-F5CC-7F42-385E-64C890453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12" y="6533234"/>
            <a:ext cx="1263283" cy="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9663CD-3253-DFC2-02FD-209DE8F73434}"/>
              </a:ext>
            </a:extLst>
          </p:cNvPr>
          <p:cNvSpPr/>
          <p:nvPr userDrawn="1"/>
        </p:nvSpPr>
        <p:spPr>
          <a:xfrm>
            <a:off x="-8710" y="0"/>
            <a:ext cx="12200709" cy="685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FF289B-4E6B-B5B9-5D58-76C912F2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470758"/>
            <a:ext cx="11097490" cy="85898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28789B8B-9F74-C47F-0A8F-92049BEB5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195688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4CF48C-9F33-3FFB-CB4F-455AFD581A31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E2475F-0FA3-1773-299B-06D2694C2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12" y="6533234"/>
            <a:ext cx="1263283" cy="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lt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FF7F3-1935-C4A5-0E48-FC668D19A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1AB608-F7A2-5596-0148-4ECA5FAC2C26}"/>
              </a:ext>
            </a:extLst>
          </p:cNvPr>
          <p:cNvSpPr/>
          <p:nvPr userDrawn="1"/>
        </p:nvSpPr>
        <p:spPr>
          <a:xfrm>
            <a:off x="547254" y="556635"/>
            <a:ext cx="11097490" cy="574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F7E43-E8BA-0140-9A24-792188995610}"/>
              </a:ext>
            </a:extLst>
          </p:cNvPr>
          <p:cNvSpPr/>
          <p:nvPr userDrawn="1"/>
        </p:nvSpPr>
        <p:spPr>
          <a:xfrm rot="16200000">
            <a:off x="6046383" y="-5041727"/>
            <a:ext cx="99236" cy="11097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44365A-9DC7-A7C9-8227-9BA8131A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11097490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D8403A6E-67F9-D6D1-F526-3C97AD7E4A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11097489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546007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lt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FF7F3-1935-C4A5-0E48-FC668D19A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1AB608-F7A2-5596-0148-4ECA5FAC2C26}"/>
              </a:ext>
            </a:extLst>
          </p:cNvPr>
          <p:cNvSpPr/>
          <p:nvPr userDrawn="1"/>
        </p:nvSpPr>
        <p:spPr>
          <a:xfrm>
            <a:off x="547254" y="502045"/>
            <a:ext cx="11097490" cy="579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F7E43-E8BA-0140-9A24-792188995610}"/>
              </a:ext>
            </a:extLst>
          </p:cNvPr>
          <p:cNvSpPr/>
          <p:nvPr userDrawn="1"/>
        </p:nvSpPr>
        <p:spPr>
          <a:xfrm rot="16200000">
            <a:off x="6046383" y="-5096319"/>
            <a:ext cx="99236" cy="11097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44365A-9DC7-A7C9-8227-9BA8131A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11097490" cy="85898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D8403A6E-67F9-D6D1-F526-3C97AD7E4A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15693"/>
            <a:ext cx="11097489" cy="3160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222042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lt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3F7E43-E8BA-0140-9A24-792188995610}"/>
              </a:ext>
            </a:extLst>
          </p:cNvPr>
          <p:cNvSpPr/>
          <p:nvPr userDrawn="1"/>
        </p:nvSpPr>
        <p:spPr>
          <a:xfrm rot="16200000">
            <a:off x="6046383" y="-5041727"/>
            <a:ext cx="99236" cy="110974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F16135-5358-BA8E-7C03-346B6BC3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11097490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7462B54A-81F6-A14A-3777-C9D8BE8952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11097489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332394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lt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6736C8-CA79-3337-BA2C-DCEB18D79B5A}"/>
              </a:ext>
            </a:extLst>
          </p:cNvPr>
          <p:cNvSpPr/>
          <p:nvPr userDrawn="1"/>
        </p:nvSpPr>
        <p:spPr>
          <a:xfrm>
            <a:off x="0" y="0"/>
            <a:ext cx="12192000" cy="28128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791770"/>
            <a:ext cx="11097490" cy="113405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3" y="516700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80597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lt.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1825D8E-0125-3FD3-A84F-4438DA4EC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812869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1221727"/>
            <a:ext cx="11097490" cy="113405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3" y="946657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3EE3BC-EFAA-BFFA-4F10-D388C7F0DE63}"/>
              </a:ext>
            </a:extLst>
          </p:cNvPr>
          <p:cNvSpPr/>
          <p:nvPr userDrawn="1"/>
        </p:nvSpPr>
        <p:spPr>
          <a:xfrm rot="16200000">
            <a:off x="6045012" y="-3232143"/>
            <a:ext cx="101976" cy="121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09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lt.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1825D8E-0125-3FD3-A84F-4438DA4EC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1221727"/>
            <a:ext cx="11097490" cy="113405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3" y="946657"/>
            <a:ext cx="11097489" cy="275070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3EE3BC-EFAA-BFFA-4F10-D388C7F0DE63}"/>
              </a:ext>
            </a:extLst>
          </p:cNvPr>
          <p:cNvSpPr/>
          <p:nvPr userDrawn="1"/>
        </p:nvSpPr>
        <p:spPr>
          <a:xfrm rot="16200000">
            <a:off x="6045012" y="-6045012"/>
            <a:ext cx="101976" cy="121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8D5644-E745-06CA-92D0-FFCDEC081B23}"/>
              </a:ext>
            </a:extLst>
          </p:cNvPr>
          <p:cNvSpPr/>
          <p:nvPr userDrawn="1"/>
        </p:nvSpPr>
        <p:spPr>
          <a:xfrm>
            <a:off x="547254" y="556635"/>
            <a:ext cx="11097491" cy="5744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web, outdoor object, device, fan&#10;&#10;Description automatically generated">
            <a:extLst>
              <a:ext uri="{FF2B5EF4-FFF2-40B4-BE49-F238E27FC236}">
                <a16:creationId xmlns:a16="http://schemas.microsoft.com/office/drawing/2014/main" id="{B2836CC4-A576-AAA6-D13C-FA4CCBEAE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54" y="556635"/>
            <a:ext cx="11097491" cy="5744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D6C81B-DAF8-0326-D16A-99898041BCB4}"/>
              </a:ext>
            </a:extLst>
          </p:cNvPr>
          <p:cNvSpPr/>
          <p:nvPr userDrawn="1"/>
        </p:nvSpPr>
        <p:spPr>
          <a:xfrm>
            <a:off x="0" y="6301364"/>
            <a:ext cx="2908663" cy="556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F0D6B-4FE9-BC4E-F3FB-37AD074921A3}"/>
              </a:ext>
            </a:extLst>
          </p:cNvPr>
          <p:cNvSpPr/>
          <p:nvPr userDrawn="1"/>
        </p:nvSpPr>
        <p:spPr>
          <a:xfrm rot="5400000">
            <a:off x="6049587" y="-4945698"/>
            <a:ext cx="92826" cy="11097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6934F-6643-74EB-BC04-B97B5A63DC3A}"/>
              </a:ext>
            </a:extLst>
          </p:cNvPr>
          <p:cNvSpPr/>
          <p:nvPr userDrawn="1"/>
        </p:nvSpPr>
        <p:spPr>
          <a:xfrm>
            <a:off x="624891" y="3898587"/>
            <a:ext cx="11097491" cy="204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600"/>
              <a:t>MADE FOR TRADE</a:t>
            </a:r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20081F2-CF5C-7124-DE0E-33F4CE89B6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36" y="2819371"/>
            <a:ext cx="4372925" cy="71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24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1825625"/>
            <a:ext cx="11097490" cy="4475740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63FD38-2E0D-3E3B-105E-9FF4EF2B4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11097490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A482F12-1C10-E031-E37B-EEC4F899B4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11097489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79367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1825625"/>
            <a:ext cx="5548746" cy="4475740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6AD954-4E05-D30B-66BF-037C04E6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5548746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BDC88D5-8D0B-CB8C-C94D-C1B78C011A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5548745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86779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11097490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1825625"/>
            <a:ext cx="11097490" cy="447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E26DC-0700-17F3-DC82-3D9B3D2B885E}"/>
              </a:ext>
            </a:extLst>
          </p:cNvPr>
          <p:cNvSpPr/>
          <p:nvPr userDrawn="1"/>
        </p:nvSpPr>
        <p:spPr>
          <a:xfrm>
            <a:off x="454428" y="556635"/>
            <a:ext cx="92826" cy="5744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A4EE4180-F2E7-7BB1-1F56-38D41B09FA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11097489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423965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547254" y="914240"/>
            <a:ext cx="11097491" cy="50295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CE866DB-DC07-12C4-60FE-06B22063BE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0217" y="914240"/>
            <a:ext cx="3664527" cy="5029518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943D89-3C76-1787-4785-0E6285EC1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446" y="2382260"/>
            <a:ext cx="6899563" cy="336247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6A3930-96CF-669C-2EA5-ABEDD05CCFB1}"/>
              </a:ext>
            </a:extLst>
          </p:cNvPr>
          <p:cNvSpPr/>
          <p:nvPr userDrawn="1"/>
        </p:nvSpPr>
        <p:spPr>
          <a:xfrm>
            <a:off x="7887390" y="914241"/>
            <a:ext cx="92826" cy="50295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8C755C-3C34-AC58-7DA6-B9618E3D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46" y="1388340"/>
            <a:ext cx="6899563" cy="85898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3771A046-9189-D8D0-B35D-45908B1841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447" y="1113270"/>
            <a:ext cx="6899562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767689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547254" y="914240"/>
            <a:ext cx="11097491" cy="50295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B770B-2E42-94DB-52D1-93848B7C6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54" y="3877007"/>
            <a:ext cx="7348449" cy="206675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CE866DB-DC07-12C4-60FE-06B22063BE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0217" y="914240"/>
            <a:ext cx="3664527" cy="5029518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6A3930-96CF-669C-2EA5-ABEDD05CCFB1}"/>
              </a:ext>
            </a:extLst>
          </p:cNvPr>
          <p:cNvSpPr/>
          <p:nvPr userDrawn="1"/>
        </p:nvSpPr>
        <p:spPr>
          <a:xfrm>
            <a:off x="7895703" y="914241"/>
            <a:ext cx="92826" cy="50295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2C751E-163D-D8F4-6F6C-CDFA359EA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2973" y="2027987"/>
            <a:ext cx="6521856" cy="3258908"/>
          </a:xfrm>
          <a:solidFill>
            <a:schemeClr val="tx1"/>
          </a:solidFill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big idea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356304A2-50DF-6B16-5FC9-1610BB3CEB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2973" y="1752917"/>
            <a:ext cx="6521856" cy="27507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456755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214745" y="232756"/>
            <a:ext cx="11762510" cy="6226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E67C1-705E-0659-A587-D61DBF732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0288" y="232753"/>
            <a:ext cx="7946967" cy="223508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CE866DB-DC07-12C4-60FE-06B22063BE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745" y="232756"/>
            <a:ext cx="3815543" cy="6133724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058998EF-F0A7-35F1-C267-F6A90B5501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8342" y="938431"/>
            <a:ext cx="7210859" cy="27507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09C16-E7C8-4291-23B0-CC7B42A53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8342" y="1213500"/>
            <a:ext cx="7210859" cy="4671911"/>
          </a:xfrm>
          <a:solidFill>
            <a:schemeClr val="tx1"/>
          </a:solidFill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big idea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C97D80-FC53-112F-F673-F1FC766DB144}"/>
              </a:ext>
            </a:extLst>
          </p:cNvPr>
          <p:cNvSpPr/>
          <p:nvPr userDrawn="1"/>
        </p:nvSpPr>
        <p:spPr>
          <a:xfrm rot="5400000">
            <a:off x="6055029" y="526196"/>
            <a:ext cx="92510" cy="11773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22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214745" y="232756"/>
            <a:ext cx="11762510" cy="6226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CE866DB-DC07-12C4-60FE-06B22063BE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745" y="232756"/>
            <a:ext cx="3815543" cy="6133724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C97D80-FC53-112F-F673-F1FC766DB144}"/>
              </a:ext>
            </a:extLst>
          </p:cNvPr>
          <p:cNvSpPr/>
          <p:nvPr userDrawn="1"/>
        </p:nvSpPr>
        <p:spPr>
          <a:xfrm rot="5400000">
            <a:off x="6055029" y="526196"/>
            <a:ext cx="92510" cy="117730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0D3B39-DBA2-5864-19C2-62581434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232" y="1721400"/>
            <a:ext cx="7474528" cy="4496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C74D6-F123-CC57-FEB0-8AD967BA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232" y="831705"/>
            <a:ext cx="7323512" cy="85898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FF08B7FD-4312-1F10-1047-F3E706652F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1232" y="556635"/>
            <a:ext cx="7323511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641108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547254" y="914240"/>
            <a:ext cx="11097491" cy="50295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D3127-63B3-64B4-8D34-2EFE4716A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54" y="1005307"/>
            <a:ext cx="7348449" cy="4938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6A3930-96CF-669C-2EA5-ABEDD05CCFB1}"/>
              </a:ext>
            </a:extLst>
          </p:cNvPr>
          <p:cNvSpPr/>
          <p:nvPr userDrawn="1"/>
        </p:nvSpPr>
        <p:spPr>
          <a:xfrm rot="16200000">
            <a:off x="6050464" y="-4588974"/>
            <a:ext cx="91067" cy="11097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2C751E-163D-D8F4-6F6C-CDFA359EA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552" y="1707543"/>
            <a:ext cx="10270896" cy="3717984"/>
          </a:xfrm>
          <a:solidFill>
            <a:schemeClr val="tx1"/>
          </a:solidFill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big idea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356304A2-50DF-6B16-5FC9-1610BB3CEB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552" y="1432473"/>
            <a:ext cx="10270896" cy="27507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343614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1825625"/>
            <a:ext cx="6925888" cy="447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2452213-B77C-8579-7280-1F2EDF290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0217" y="0"/>
            <a:ext cx="4211783" cy="6858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68B2A-EA12-381E-E0FA-E6FB450D084B}"/>
              </a:ext>
            </a:extLst>
          </p:cNvPr>
          <p:cNvSpPr/>
          <p:nvPr userDrawn="1"/>
        </p:nvSpPr>
        <p:spPr>
          <a:xfrm>
            <a:off x="7887391" y="0"/>
            <a:ext cx="9282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CB2EA7-5DCE-ACEF-2821-909DE4A5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6925888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C947A809-131F-8626-BE98-FE8BBF4B46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6925887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4272659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1690688"/>
            <a:ext cx="8583098" cy="4610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2452213-B77C-8579-7280-1F2EDF290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35319" y="0"/>
            <a:ext cx="2556681" cy="6858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68B2A-EA12-381E-E0FA-E6FB450D084B}"/>
              </a:ext>
            </a:extLst>
          </p:cNvPr>
          <p:cNvSpPr/>
          <p:nvPr userDrawn="1"/>
        </p:nvSpPr>
        <p:spPr>
          <a:xfrm>
            <a:off x="9542492" y="0"/>
            <a:ext cx="9282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CB2EA7-5DCE-ACEF-2821-909DE4A5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3" y="556635"/>
            <a:ext cx="8583097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C947A809-131F-8626-BE98-FE8BBF4B46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281565"/>
            <a:ext cx="8583096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832A48-3DEA-CB09-3F63-941F242AEAFE}"/>
              </a:ext>
            </a:extLst>
          </p:cNvPr>
          <p:cNvSpPr/>
          <p:nvPr userDrawn="1"/>
        </p:nvSpPr>
        <p:spPr>
          <a:xfrm>
            <a:off x="8911244" y="6517178"/>
            <a:ext cx="631247" cy="27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ck 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8D5644-E745-06CA-92D0-FFCDEC081B23}"/>
              </a:ext>
            </a:extLst>
          </p:cNvPr>
          <p:cNvSpPr/>
          <p:nvPr userDrawn="1"/>
        </p:nvSpPr>
        <p:spPr>
          <a:xfrm>
            <a:off x="547254" y="556635"/>
            <a:ext cx="11097491" cy="5744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836CC4-A576-AAA6-D13C-FA4CCBEAE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54" y="556634"/>
            <a:ext cx="2129466" cy="57447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D6C81B-DAF8-0326-D16A-99898041BCB4}"/>
              </a:ext>
            </a:extLst>
          </p:cNvPr>
          <p:cNvSpPr/>
          <p:nvPr userDrawn="1"/>
        </p:nvSpPr>
        <p:spPr>
          <a:xfrm>
            <a:off x="0" y="6301364"/>
            <a:ext cx="2908663" cy="556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70D5AC-0C3B-7417-38AA-DC7AA61D7370}"/>
              </a:ext>
            </a:extLst>
          </p:cNvPr>
          <p:cNvSpPr/>
          <p:nvPr userDrawn="1"/>
        </p:nvSpPr>
        <p:spPr>
          <a:xfrm>
            <a:off x="949401" y="4516798"/>
            <a:ext cx="3144134" cy="940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spc="300"/>
              <a:t>A PRESENTATION FOR: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45A022-8195-9BAD-1FD4-B49AD5C64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401" y="2494239"/>
            <a:ext cx="5273602" cy="2022559"/>
          </a:xfrm>
          <a:solidFill>
            <a:schemeClr val="tx1"/>
          </a:solidFill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Catchy presentation title in sentence case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5BF12CF-CA63-D334-D4DD-06A8262D04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93535" y="4544837"/>
            <a:ext cx="2129468" cy="912492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Logo</a:t>
            </a: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32532-1B3F-8287-9071-55330D3AA8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6331734"/>
            <a:ext cx="6062093" cy="526266"/>
          </a:xfrm>
        </p:spPr>
        <p:txBody>
          <a:bodyPr anchor="ctr">
            <a:normAutofit/>
          </a:bodyPr>
          <a:lstStyle>
            <a:lvl1pPr marL="0" indent="0" algn="l">
              <a:buNone/>
              <a:defRPr sz="11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 | LOCATION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C4CFC20-CA2A-36D2-FB63-8725B438045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31840" y="556634"/>
            <a:ext cx="5019595" cy="574473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A4EB51-6A7E-25B8-7026-6499E834D044}"/>
              </a:ext>
            </a:extLst>
          </p:cNvPr>
          <p:cNvSpPr/>
          <p:nvPr userDrawn="1"/>
        </p:nvSpPr>
        <p:spPr>
          <a:xfrm>
            <a:off x="6539014" y="556635"/>
            <a:ext cx="92826" cy="57447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650B4-F962-FE78-1A26-FE77266247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5292" y="902355"/>
            <a:ext cx="2129466" cy="3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94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7AED57-2960-767C-B3CD-AD8FEB42377A}"/>
              </a:ext>
            </a:extLst>
          </p:cNvPr>
          <p:cNvSpPr/>
          <p:nvPr userDrawn="1"/>
        </p:nvSpPr>
        <p:spPr>
          <a:xfrm>
            <a:off x="0" y="-3"/>
            <a:ext cx="3219598" cy="6858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6E1C5-E7EB-D5EA-81C3-09D53A7A22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393581" y="2359696"/>
            <a:ext cx="6880655" cy="2093497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2452213-B77C-8579-7280-1F2EDF290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95006" y="0"/>
            <a:ext cx="8896994" cy="6858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68B2A-EA12-381E-E0FA-E6FB450D084B}"/>
              </a:ext>
            </a:extLst>
          </p:cNvPr>
          <p:cNvSpPr/>
          <p:nvPr userDrawn="1"/>
        </p:nvSpPr>
        <p:spPr>
          <a:xfrm>
            <a:off x="3219598" y="0"/>
            <a:ext cx="9282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EC7A08-16E1-4A86-FFFE-4749EEB7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71" y="2820866"/>
            <a:ext cx="2805546" cy="1463753"/>
          </a:xfr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BBB741EE-28EE-52FE-016C-D0106AA13E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9871" y="2545796"/>
            <a:ext cx="2622666" cy="275070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714F5-C961-67FA-B720-C81907BFE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24" y="6533124"/>
            <a:ext cx="1263952" cy="2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45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996" y="1825625"/>
            <a:ext cx="7205750" cy="447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2452213-B77C-8579-7280-1F2EDF290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254" y="0"/>
            <a:ext cx="3664529" cy="6301365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2BFE3C-31A8-E39B-4150-41DDC197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994" y="831705"/>
            <a:ext cx="7205750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49C92C18-1A71-CC2B-005B-9677388F20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8994" y="556635"/>
            <a:ext cx="7205749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271180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556635"/>
            <a:ext cx="4691496" cy="11340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9724" y="3428999"/>
            <a:ext cx="6225020" cy="2872365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D541998-871A-F143-E19C-2B985BF31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254" y="1690688"/>
            <a:ext cx="4691496" cy="4610676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2D34139D-679E-9CE8-5059-9B710A762F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9725" y="0"/>
            <a:ext cx="6225019" cy="327660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DC660623-ED1A-047C-95E5-16D7ECCA82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281565"/>
            <a:ext cx="4691496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68197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EBC8AD0-9D6B-8861-4DF2-D4230EBA0B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1468" y="1463848"/>
            <a:ext cx="3609688" cy="2422525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6199497-A497-F90B-ADE4-A97FBC3B84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1468" y="3886373"/>
            <a:ext cx="3609688" cy="2422525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6C48247-EFA8-5B03-E2EB-071CC44F44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1156" y="1463848"/>
            <a:ext cx="3609688" cy="2422525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DAD8B14-3642-6ED3-8961-CE20FE2CB22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1156" y="3886373"/>
            <a:ext cx="3609688" cy="2422525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172C78E-BAB4-ACC6-9DF5-C60AE6DFE0D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00844" y="1463848"/>
            <a:ext cx="3609688" cy="2422525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F617EA-AEF0-79A1-A1EB-DA3C1BB178F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00844" y="3886373"/>
            <a:ext cx="3609688" cy="2422525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7A50F51-4665-0544-268A-A16D81FB5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68" y="588483"/>
            <a:ext cx="10829064" cy="85898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C9275BB8-E917-12E3-84A2-AFBCFA231B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468" y="313413"/>
            <a:ext cx="10829063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826401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CB70352-61F5-976C-82F3-7F9E039267D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1468" y="1463848"/>
            <a:ext cx="7219376" cy="2422525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36AFB8F-4A36-0A8D-A063-27F37049412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1468" y="3886373"/>
            <a:ext cx="3609688" cy="2422525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BA8C0F3-4EF2-B280-C0CC-3D34E9FBDBC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91156" y="3886373"/>
            <a:ext cx="3609688" cy="2422525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717C26-F180-11E9-6C7D-14CA5363AC2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00844" y="1463849"/>
            <a:ext cx="3609688" cy="4845050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/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FEDF43-C8FE-48CC-7DF2-B058ABF4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68" y="588483"/>
            <a:ext cx="10829064" cy="85898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3CA0B5C-5216-B141-4DC5-299E7259A2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1468" y="313413"/>
            <a:ext cx="10829063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4032287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C92C52-0A7E-9BF2-D217-EB268B2753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33">
            <a:extLst>
              <a:ext uri="{FF2B5EF4-FFF2-40B4-BE49-F238E27FC236}">
                <a16:creationId xmlns:a16="http://schemas.microsoft.com/office/drawing/2014/main" id="{B217ABFB-0FCC-48C9-1DEF-C130A72B08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76644" y="3384310"/>
            <a:ext cx="1852408" cy="1285330"/>
          </a:xfr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6609AFA5-217C-C328-F007-7B4BC0DB3B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8783" y="2407407"/>
            <a:ext cx="1850270" cy="976903"/>
          </a:xfrm>
          <a:solidFill>
            <a:schemeClr val="bg1"/>
          </a:solidFill>
          <a:ln w="63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Picture Placeholder 33">
            <a:extLst>
              <a:ext uri="{FF2B5EF4-FFF2-40B4-BE49-F238E27FC236}">
                <a16:creationId xmlns:a16="http://schemas.microsoft.com/office/drawing/2014/main" id="{4869A87D-1646-1B2A-8A49-EA2033D1F3F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174760" y="3384310"/>
            <a:ext cx="1850648" cy="1285330"/>
          </a:xfr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5B53815C-BF9D-1F40-D5F7-B44C0B3D5F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175139" y="2407407"/>
            <a:ext cx="1850270" cy="976903"/>
          </a:xfrm>
          <a:solidFill>
            <a:schemeClr val="bg1"/>
          </a:solidFill>
          <a:ln w="63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1" name="Picture Placeholder 33">
            <a:extLst>
              <a:ext uri="{FF2B5EF4-FFF2-40B4-BE49-F238E27FC236}">
                <a16:creationId xmlns:a16="http://schemas.microsoft.com/office/drawing/2014/main" id="{ADB5C14C-BEF4-BF31-A1D7-6C358FA282C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171115" y="3386655"/>
            <a:ext cx="1850648" cy="1285330"/>
          </a:xfr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BD297E13-71AF-2B9A-A903-B307701DF9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171494" y="2409752"/>
            <a:ext cx="1850270" cy="976903"/>
          </a:xfrm>
          <a:solidFill>
            <a:schemeClr val="bg1"/>
          </a:solidFill>
          <a:ln w="63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3" name="Picture Placeholder 33">
            <a:extLst>
              <a:ext uri="{FF2B5EF4-FFF2-40B4-BE49-F238E27FC236}">
                <a16:creationId xmlns:a16="http://schemas.microsoft.com/office/drawing/2014/main" id="{5296E34D-B440-E9EB-ADC0-7A1CC4F5870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69545" y="3386188"/>
            <a:ext cx="1850648" cy="1285330"/>
          </a:xfr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4" name="Text Placeholder 48">
            <a:extLst>
              <a:ext uri="{FF2B5EF4-FFF2-40B4-BE49-F238E27FC236}">
                <a16:creationId xmlns:a16="http://schemas.microsoft.com/office/drawing/2014/main" id="{2C8A783A-11B0-2A83-1890-A91F79CE29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9924" y="2409285"/>
            <a:ext cx="1850270" cy="976903"/>
          </a:xfrm>
          <a:solidFill>
            <a:schemeClr val="bg1"/>
          </a:solidFill>
          <a:ln w="63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5" name="Picture Placeholder 33">
            <a:extLst>
              <a:ext uri="{FF2B5EF4-FFF2-40B4-BE49-F238E27FC236}">
                <a16:creationId xmlns:a16="http://schemas.microsoft.com/office/drawing/2014/main" id="{DCDF3F62-A325-7ABE-55C3-49B33593F48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163826" y="3384310"/>
            <a:ext cx="1850648" cy="1285330"/>
          </a:xfr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6" name="Text Placeholder 48">
            <a:extLst>
              <a:ext uri="{FF2B5EF4-FFF2-40B4-BE49-F238E27FC236}">
                <a16:creationId xmlns:a16="http://schemas.microsoft.com/office/drawing/2014/main" id="{763B86BE-3F71-0E12-FB5F-0CEA1E8C06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64205" y="2407407"/>
            <a:ext cx="1850270" cy="976903"/>
          </a:xfrm>
          <a:solidFill>
            <a:schemeClr val="bg1"/>
          </a:solidFill>
          <a:ln w="63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7" name="Picture Placeholder 33">
            <a:extLst>
              <a:ext uri="{FF2B5EF4-FFF2-40B4-BE49-F238E27FC236}">
                <a16:creationId xmlns:a16="http://schemas.microsoft.com/office/drawing/2014/main" id="{9F6C7BBF-8744-5A67-AE2D-5EF6E3DD1AD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0164708" y="3384310"/>
            <a:ext cx="1850648" cy="1285330"/>
          </a:xfrm>
          <a:solidFill>
            <a:schemeClr val="bg2"/>
          </a:solidFill>
          <a:ln w="63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8" name="Text Placeholder 48">
            <a:extLst>
              <a:ext uri="{FF2B5EF4-FFF2-40B4-BE49-F238E27FC236}">
                <a16:creationId xmlns:a16="http://schemas.microsoft.com/office/drawing/2014/main" id="{B5B84D55-3AD1-2AAD-E464-180225CBD49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165087" y="2407407"/>
            <a:ext cx="1850270" cy="976903"/>
          </a:xfrm>
          <a:solidFill>
            <a:schemeClr val="bg1"/>
          </a:solidFill>
          <a:ln w="6350"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FF289B-4E6B-B5B9-5D58-76C912F2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51382"/>
            <a:ext cx="11097490" cy="539176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28789B8B-9F74-C47F-0A8F-92049BEB5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76311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B680EB79-6883-1CB0-A2D0-7BB77342B11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77800" y="2052766"/>
            <a:ext cx="11828463" cy="244475"/>
          </a:xfrm>
        </p:spPr>
        <p:txBody>
          <a:bodyPr>
            <a:no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F1A894-4152-E030-14AA-C8B1F443E7D9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C1AAF-DF69-2175-B79B-CAE72B6FE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12" y="6533234"/>
            <a:ext cx="1263283" cy="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7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2052B9A-07F0-F5A8-1738-1E9CAB546D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8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AD708994-BC89-5F10-0DAD-9045B0330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674413-FBA3-865C-3107-A1AE531A159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0D121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E7E7EC-040B-9A69-5FBD-D4CEA4662DA2}"/>
              </a:ext>
            </a:extLst>
          </p:cNvPr>
          <p:cNvSpPr/>
          <p:nvPr userDrawn="1"/>
        </p:nvSpPr>
        <p:spPr>
          <a:xfrm rot="16200000">
            <a:off x="6046380" y="-6046382"/>
            <a:ext cx="99237" cy="12191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C3957D-5146-E1E5-A83B-D149E7DFD58C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BAE7F3-C4EA-B2D8-2531-44355B848D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12" y="6533234"/>
            <a:ext cx="1263283" cy="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40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75997A-7583-41F3-3604-5D22628B9D81}"/>
              </a:ext>
            </a:extLst>
          </p:cNvPr>
          <p:cNvSpPr/>
          <p:nvPr userDrawn="1"/>
        </p:nvSpPr>
        <p:spPr>
          <a:xfrm>
            <a:off x="0" y="5907505"/>
            <a:ext cx="12191998" cy="95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AD708994-BC89-5F10-0DAD-9045B0330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E7E7EC-040B-9A69-5FBD-D4CEA4662DA2}"/>
              </a:ext>
            </a:extLst>
          </p:cNvPr>
          <p:cNvSpPr/>
          <p:nvPr userDrawn="1"/>
        </p:nvSpPr>
        <p:spPr>
          <a:xfrm rot="16200000">
            <a:off x="6046380" y="-6046382"/>
            <a:ext cx="99237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C74BC-E6B3-BF1B-D758-4C7E0122B5E4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tx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707ED-30E2-8849-46FE-267F1F959D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24" y="6533124"/>
            <a:ext cx="1263952" cy="2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9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8CF6CC-C99E-3872-DDCE-64782E15602B}"/>
              </a:ext>
            </a:extLst>
          </p:cNvPr>
          <p:cNvSpPr/>
          <p:nvPr userDrawn="1"/>
        </p:nvSpPr>
        <p:spPr>
          <a:xfrm>
            <a:off x="0" y="2534194"/>
            <a:ext cx="12192000" cy="3891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83F4C0-E513-7267-2E6E-4D036117DBB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8608" y="1648572"/>
            <a:ext cx="3122026" cy="1780428"/>
          </a:xfrm>
          <a:solidFill>
            <a:schemeClr val="bg2">
              <a:lumMod val="90000"/>
            </a:schemeClr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3" name="Picture Placeholder 8">
            <a:extLst>
              <a:ext uri="{FF2B5EF4-FFF2-40B4-BE49-F238E27FC236}">
                <a16:creationId xmlns:a16="http://schemas.microsoft.com/office/drawing/2014/main" id="{7C173DFF-BF9B-9B76-7027-943AE989688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535191" y="1648572"/>
            <a:ext cx="3122026" cy="1780428"/>
          </a:xfrm>
          <a:solidFill>
            <a:schemeClr val="bg2">
              <a:lumMod val="90000"/>
            </a:schemeClr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98BED65D-BFC6-C61A-E127-677920BB2B9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31774" y="1648572"/>
            <a:ext cx="3122026" cy="1780428"/>
          </a:xfrm>
          <a:solidFill>
            <a:schemeClr val="bg2">
              <a:lumMod val="90000"/>
            </a:schemeClr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67589D7-9F61-B2D4-B121-911B74F3A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607" y="3524825"/>
            <a:ext cx="3122026" cy="44021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6D8179F2-60D7-8617-B7F0-573527103B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5191" y="3524825"/>
            <a:ext cx="3122026" cy="44021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7A6DA583-84EC-2140-38C8-EFFAA46CA3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1666" y="3524825"/>
            <a:ext cx="3122026" cy="44021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BFDA8774-4712-AA52-3EDE-8B3313070BF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8200" y="4052537"/>
            <a:ext cx="3123086" cy="2227771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2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100"/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05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000"/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CDEECD9D-388C-5A96-AFE6-9D9581E29F3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35191" y="4051108"/>
            <a:ext cx="3123086" cy="2227771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2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100"/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05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000"/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2692114-6AD4-3EA1-9EE0-21F74D5309D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230714" y="4051108"/>
            <a:ext cx="3123086" cy="2227771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2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100"/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05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000"/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A1FBC77-67C5-E95E-A0AA-22D8D5F4381F}"/>
              </a:ext>
            </a:extLst>
          </p:cNvPr>
          <p:cNvCxnSpPr/>
          <p:nvPr userDrawn="1"/>
        </p:nvCxnSpPr>
        <p:spPr>
          <a:xfrm>
            <a:off x="4232368" y="1648572"/>
            <a:ext cx="0" cy="463030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48B0846-4051-656D-5001-070074640CA9}"/>
              </a:ext>
            </a:extLst>
          </p:cNvPr>
          <p:cNvCxnSpPr/>
          <p:nvPr userDrawn="1"/>
        </p:nvCxnSpPr>
        <p:spPr>
          <a:xfrm>
            <a:off x="7929157" y="1649890"/>
            <a:ext cx="0" cy="463030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7B6E1455-D1A6-A439-3090-7914AE4C8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635"/>
            <a:ext cx="10515192" cy="113405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EBE257CE-2834-1BBE-8CA1-3DF870CDA9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281565"/>
            <a:ext cx="10515192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445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CE866DB-DC07-12C4-60FE-06B22063BE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1" y="557213"/>
            <a:ext cx="11004663" cy="57435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C5A2D-BC5B-471B-64AC-61D2077BF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781" y="556635"/>
            <a:ext cx="5908963" cy="57447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C2BCA6-D367-9C63-DB25-003071C7A6BA}"/>
              </a:ext>
            </a:extLst>
          </p:cNvPr>
          <p:cNvSpPr/>
          <p:nvPr userDrawn="1"/>
        </p:nvSpPr>
        <p:spPr>
          <a:xfrm>
            <a:off x="547255" y="556635"/>
            <a:ext cx="92826" cy="57447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3200B-90BC-5368-6FB9-92432DB57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37" y="2998472"/>
            <a:ext cx="5257800" cy="1573531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42FCBF80-A7E5-C406-2EBA-4EAF51018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290" y="5830278"/>
            <a:ext cx="518195" cy="304250"/>
          </a:xfrm>
          <a:prstGeom prst="rect">
            <a:avLst/>
          </a:prstGeom>
        </p:spPr>
      </p:pic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EDD9A0C6-E79E-EA96-6608-6C1FDF5171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738" y="2638102"/>
            <a:ext cx="5257800" cy="3216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137824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2081463"/>
            <a:ext cx="4767696" cy="42199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2452213-B77C-8579-7280-1F2EDF2907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14976" y="556635"/>
            <a:ext cx="3543300" cy="574473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590785-B597-27D1-C4BA-DC05FD01FCB0}"/>
              </a:ext>
            </a:extLst>
          </p:cNvPr>
          <p:cNvSpPr/>
          <p:nvPr userDrawn="1"/>
        </p:nvSpPr>
        <p:spPr>
          <a:xfrm>
            <a:off x="9258302" y="556635"/>
            <a:ext cx="2386444" cy="3329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2782CF-561E-D820-FD92-E26FC24FA2D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410700" y="777875"/>
            <a:ext cx="2100002" cy="2879726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E05352-26F7-BDCE-6B3A-AEF3A03F1D1C}"/>
              </a:ext>
            </a:extLst>
          </p:cNvPr>
          <p:cNvSpPr/>
          <p:nvPr userDrawn="1"/>
        </p:nvSpPr>
        <p:spPr>
          <a:xfrm>
            <a:off x="9258302" y="4019550"/>
            <a:ext cx="2386444" cy="2281815"/>
          </a:xfrm>
          <a:prstGeom prst="rect">
            <a:avLst/>
          </a:prstGeom>
          <a:solidFill>
            <a:srgbClr val="206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221B3E-F613-9269-7751-DF7B33F1FB1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410700" y="4230110"/>
            <a:ext cx="2100002" cy="185001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D85838-D519-7A07-940F-E5BC8E2D5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4691496" cy="11340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E09AA5C-FFA7-1F81-FF89-7E9A453DF1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4691496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993092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ADAAD7-D4A9-B093-F693-48CA2BD060C9}"/>
              </a:ext>
            </a:extLst>
          </p:cNvPr>
          <p:cNvSpPr/>
          <p:nvPr userDrawn="1"/>
        </p:nvSpPr>
        <p:spPr>
          <a:xfrm>
            <a:off x="448685" y="3322316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120C2A-0778-AD96-D39F-A7040BB30E5B}"/>
              </a:ext>
            </a:extLst>
          </p:cNvPr>
          <p:cNvSpPr/>
          <p:nvPr userDrawn="1"/>
        </p:nvSpPr>
        <p:spPr>
          <a:xfrm>
            <a:off x="2103313" y="3321877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7C4B28-03F6-563D-41D7-30D7927327FC}"/>
              </a:ext>
            </a:extLst>
          </p:cNvPr>
          <p:cNvSpPr/>
          <p:nvPr userDrawn="1"/>
        </p:nvSpPr>
        <p:spPr>
          <a:xfrm>
            <a:off x="3755660" y="3317870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F0F585-1504-7710-688A-75FCC2D64FF8}"/>
              </a:ext>
            </a:extLst>
          </p:cNvPr>
          <p:cNvSpPr/>
          <p:nvPr userDrawn="1"/>
        </p:nvSpPr>
        <p:spPr>
          <a:xfrm>
            <a:off x="5390662" y="3329567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44CB82-F5F3-21AD-0C4F-828C1E9FF207}"/>
              </a:ext>
            </a:extLst>
          </p:cNvPr>
          <p:cNvSpPr/>
          <p:nvPr userDrawn="1"/>
        </p:nvSpPr>
        <p:spPr>
          <a:xfrm>
            <a:off x="7037300" y="3329567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834CBC-4C73-F864-FA00-D8FA48CA5E70}"/>
              </a:ext>
            </a:extLst>
          </p:cNvPr>
          <p:cNvSpPr/>
          <p:nvPr userDrawn="1"/>
        </p:nvSpPr>
        <p:spPr>
          <a:xfrm>
            <a:off x="8699266" y="3317870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1519DB-A4E8-EB5E-8582-A92C7E2202CA}"/>
              </a:ext>
            </a:extLst>
          </p:cNvPr>
          <p:cNvSpPr/>
          <p:nvPr userDrawn="1"/>
        </p:nvSpPr>
        <p:spPr>
          <a:xfrm>
            <a:off x="10357458" y="3329567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1825D8E-0125-3FD3-A84F-4438DA4EC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812869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1221727"/>
            <a:ext cx="11097490" cy="113405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3" y="946657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F4D4940B-6B8D-DE53-C3E5-78EC245DA5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0163" y="3995708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87D17F59-03CA-35D7-5369-89476538CA0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10438" y="4002957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28B09974-A84E-7035-AEA8-5D95EFFA1B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60713" y="3995707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BE238B59-CB34-6851-8E18-303EF57217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410988" y="4002957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id="{8EBE4115-9C57-A9D7-5B34-A4B1BE6ACC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61263" y="4002957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AAB6D61E-7D71-D16D-B041-8B2D10779E4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11538" y="3995706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1ECFB147-6BF7-1DA6-D9D3-DCBD6BB915C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361813" y="4002957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1B2668-038D-7927-79C3-D2D03C21D44F}"/>
              </a:ext>
            </a:extLst>
          </p:cNvPr>
          <p:cNvCxnSpPr>
            <a:cxnSpLocks/>
          </p:cNvCxnSpPr>
          <p:nvPr userDrawn="1"/>
        </p:nvCxnSpPr>
        <p:spPr>
          <a:xfrm>
            <a:off x="2011680" y="3329567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BAE3A3-3853-1857-2371-9934A20EE2FA}"/>
              </a:ext>
            </a:extLst>
          </p:cNvPr>
          <p:cNvCxnSpPr>
            <a:cxnSpLocks/>
          </p:cNvCxnSpPr>
          <p:nvPr userDrawn="1"/>
        </p:nvCxnSpPr>
        <p:spPr>
          <a:xfrm>
            <a:off x="3653246" y="3322316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B31E13-173C-188D-796E-EFDD43A133D1}"/>
              </a:ext>
            </a:extLst>
          </p:cNvPr>
          <p:cNvCxnSpPr>
            <a:cxnSpLocks/>
          </p:cNvCxnSpPr>
          <p:nvPr userDrawn="1"/>
        </p:nvCxnSpPr>
        <p:spPr>
          <a:xfrm>
            <a:off x="5312228" y="3336818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EFBFDA-9C86-446C-2A5B-FE9D51219D5B}"/>
              </a:ext>
            </a:extLst>
          </p:cNvPr>
          <p:cNvCxnSpPr>
            <a:cxnSpLocks/>
          </p:cNvCxnSpPr>
          <p:nvPr userDrawn="1"/>
        </p:nvCxnSpPr>
        <p:spPr>
          <a:xfrm>
            <a:off x="6966857" y="3336818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DA0777-0B8D-BB7A-DC74-B6FCB6E66223}"/>
              </a:ext>
            </a:extLst>
          </p:cNvPr>
          <p:cNvCxnSpPr>
            <a:cxnSpLocks/>
          </p:cNvCxnSpPr>
          <p:nvPr userDrawn="1"/>
        </p:nvCxnSpPr>
        <p:spPr>
          <a:xfrm>
            <a:off x="8612777" y="3336818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98BFAF-D719-FC05-94AF-5D242BD09820}"/>
              </a:ext>
            </a:extLst>
          </p:cNvPr>
          <p:cNvCxnSpPr>
            <a:cxnSpLocks/>
          </p:cNvCxnSpPr>
          <p:nvPr userDrawn="1"/>
        </p:nvCxnSpPr>
        <p:spPr>
          <a:xfrm>
            <a:off x="10249989" y="3336818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1">
            <a:extLst>
              <a:ext uri="{FF2B5EF4-FFF2-40B4-BE49-F238E27FC236}">
                <a16:creationId xmlns:a16="http://schemas.microsoft.com/office/drawing/2014/main" id="{C705541B-BC2A-371B-8962-E25460353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96813" y="3372914"/>
            <a:ext cx="548640" cy="557893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D16EF95-0BCE-657E-95B3-E6DB61C8C4F1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2162922" y="3378343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2D27BBD7-7B37-8E6E-FFB8-CD2279A22112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3804489" y="3372914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0BD3E6CC-82AE-F386-7DFC-9FA1555295BD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5455457" y="3380930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1CA6E3AC-3385-3C70-AD1C-2C858788A867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7113746" y="3380929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9FE35801-BB93-CF39-6E14-6832997FEA94}"/>
              </a:ext>
            </a:extLst>
          </p:cNvPr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8759665" y="3372914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FFEFDD17-9C32-120A-F6D1-9F3C00B1B500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10405586" y="3380928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3EE3BC-EFAA-BFFA-4F10-D388C7F0DE63}"/>
              </a:ext>
            </a:extLst>
          </p:cNvPr>
          <p:cNvSpPr/>
          <p:nvPr userDrawn="1"/>
        </p:nvSpPr>
        <p:spPr>
          <a:xfrm rot="16200000">
            <a:off x="6045012" y="-3232143"/>
            <a:ext cx="101976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73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ADAAD7-D4A9-B093-F693-48CA2BD060C9}"/>
              </a:ext>
            </a:extLst>
          </p:cNvPr>
          <p:cNvSpPr/>
          <p:nvPr userDrawn="1"/>
        </p:nvSpPr>
        <p:spPr>
          <a:xfrm>
            <a:off x="1266832" y="3322316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120C2A-0778-AD96-D39F-A7040BB30E5B}"/>
              </a:ext>
            </a:extLst>
          </p:cNvPr>
          <p:cNvSpPr/>
          <p:nvPr userDrawn="1"/>
        </p:nvSpPr>
        <p:spPr>
          <a:xfrm>
            <a:off x="2921460" y="3321877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7C4B28-03F6-563D-41D7-30D7927327FC}"/>
              </a:ext>
            </a:extLst>
          </p:cNvPr>
          <p:cNvSpPr/>
          <p:nvPr userDrawn="1"/>
        </p:nvSpPr>
        <p:spPr>
          <a:xfrm>
            <a:off x="4573807" y="3317870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F0F585-1504-7710-688A-75FCC2D64FF8}"/>
              </a:ext>
            </a:extLst>
          </p:cNvPr>
          <p:cNvSpPr/>
          <p:nvPr userDrawn="1"/>
        </p:nvSpPr>
        <p:spPr>
          <a:xfrm>
            <a:off x="6208809" y="3329567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44CB82-F5F3-21AD-0C4F-828C1E9FF207}"/>
              </a:ext>
            </a:extLst>
          </p:cNvPr>
          <p:cNvSpPr/>
          <p:nvPr userDrawn="1"/>
        </p:nvSpPr>
        <p:spPr>
          <a:xfrm>
            <a:off x="7855447" y="3329567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834CBC-4C73-F864-FA00-D8FA48CA5E70}"/>
              </a:ext>
            </a:extLst>
          </p:cNvPr>
          <p:cNvSpPr/>
          <p:nvPr userDrawn="1"/>
        </p:nvSpPr>
        <p:spPr>
          <a:xfrm>
            <a:off x="9517413" y="3317870"/>
            <a:ext cx="673829" cy="6738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1825D8E-0125-3FD3-A84F-4438DA4EC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812869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1221727"/>
            <a:ext cx="11097490" cy="113405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3" y="946657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F4D4940B-6B8D-DE53-C3E5-78EC245DA5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78310" y="3995708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87D17F59-03CA-35D7-5369-89476538CA0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928585" y="4002957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28B09974-A84E-7035-AEA8-5D95EFFA1B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8860" y="3995707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BE238B59-CB34-6851-8E18-303EF57217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29135" y="4002957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id="{8EBE4115-9C57-A9D7-5B34-A4B1BE6ACC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879410" y="4002957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AAB6D61E-7D71-D16D-B041-8B2D10779E4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29685" y="3995706"/>
            <a:ext cx="1455718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1B2668-038D-7927-79C3-D2D03C21D44F}"/>
              </a:ext>
            </a:extLst>
          </p:cNvPr>
          <p:cNvCxnSpPr>
            <a:cxnSpLocks/>
          </p:cNvCxnSpPr>
          <p:nvPr userDrawn="1"/>
        </p:nvCxnSpPr>
        <p:spPr>
          <a:xfrm>
            <a:off x="2829827" y="3329567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BAE3A3-3853-1857-2371-9934A20EE2FA}"/>
              </a:ext>
            </a:extLst>
          </p:cNvPr>
          <p:cNvCxnSpPr>
            <a:cxnSpLocks/>
          </p:cNvCxnSpPr>
          <p:nvPr userDrawn="1"/>
        </p:nvCxnSpPr>
        <p:spPr>
          <a:xfrm>
            <a:off x="4471393" y="3322316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B31E13-173C-188D-796E-EFDD43A133D1}"/>
              </a:ext>
            </a:extLst>
          </p:cNvPr>
          <p:cNvCxnSpPr>
            <a:cxnSpLocks/>
          </p:cNvCxnSpPr>
          <p:nvPr userDrawn="1"/>
        </p:nvCxnSpPr>
        <p:spPr>
          <a:xfrm>
            <a:off x="6130375" y="3336818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EFBFDA-9C86-446C-2A5B-FE9D51219D5B}"/>
              </a:ext>
            </a:extLst>
          </p:cNvPr>
          <p:cNvCxnSpPr>
            <a:cxnSpLocks/>
          </p:cNvCxnSpPr>
          <p:nvPr userDrawn="1"/>
        </p:nvCxnSpPr>
        <p:spPr>
          <a:xfrm>
            <a:off x="7785004" y="3336818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DA0777-0B8D-BB7A-DC74-B6FCB6E66223}"/>
              </a:ext>
            </a:extLst>
          </p:cNvPr>
          <p:cNvCxnSpPr>
            <a:cxnSpLocks/>
          </p:cNvCxnSpPr>
          <p:nvPr userDrawn="1"/>
        </p:nvCxnSpPr>
        <p:spPr>
          <a:xfrm>
            <a:off x="9430924" y="3336818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1">
            <a:extLst>
              <a:ext uri="{FF2B5EF4-FFF2-40B4-BE49-F238E27FC236}">
                <a16:creationId xmlns:a16="http://schemas.microsoft.com/office/drawing/2014/main" id="{C705541B-BC2A-371B-8962-E25460353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314960" y="3372914"/>
            <a:ext cx="548640" cy="557893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D16EF95-0BCE-657E-95B3-E6DB61C8C4F1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2981069" y="3378343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2D27BBD7-7B37-8E6E-FFB8-CD2279A22112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4622636" y="3372914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0BD3E6CC-82AE-F386-7DFC-9FA1555295BD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6273604" y="3380930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1CA6E3AC-3385-3C70-AD1C-2C858788A867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7931893" y="3380929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9FE35801-BB93-CF39-6E14-6832997FEA94}"/>
              </a:ext>
            </a:extLst>
          </p:cNvPr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9577812" y="3372914"/>
            <a:ext cx="548640" cy="54998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3EE3BC-EFAA-BFFA-4F10-D388C7F0DE63}"/>
              </a:ext>
            </a:extLst>
          </p:cNvPr>
          <p:cNvSpPr/>
          <p:nvPr userDrawn="1"/>
        </p:nvSpPr>
        <p:spPr>
          <a:xfrm rot="16200000">
            <a:off x="6045012" y="-3232143"/>
            <a:ext cx="101976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65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1825D8E-0125-3FD3-A84F-4438DA4EC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812869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1221727"/>
            <a:ext cx="11097490" cy="113405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3" y="946657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F4D4940B-6B8D-DE53-C3E5-78EC245DA5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46765" y="3995708"/>
            <a:ext cx="1667557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87D17F59-03CA-35D7-5369-89476538CA0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521963" y="4002957"/>
            <a:ext cx="1667557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28B09974-A84E-7035-AEA8-5D95EFFA1B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297161" y="3995707"/>
            <a:ext cx="1667557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BE238B59-CB34-6851-8E18-303EF572175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72359" y="4002957"/>
            <a:ext cx="1667557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id="{8EBE4115-9C57-A9D7-5B34-A4B1BE6ACC6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847557" y="4002957"/>
            <a:ext cx="1667557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AAB6D61E-7D71-D16D-B041-8B2D10779E4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622755" y="3995706"/>
            <a:ext cx="1667557" cy="156163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DA0777-0B8D-BB7A-DC74-B6FCB6E66223}"/>
              </a:ext>
            </a:extLst>
          </p:cNvPr>
          <p:cNvCxnSpPr>
            <a:cxnSpLocks/>
          </p:cNvCxnSpPr>
          <p:nvPr userDrawn="1"/>
        </p:nvCxnSpPr>
        <p:spPr>
          <a:xfrm>
            <a:off x="2466675" y="3429000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E3EE3BC-EFAA-BFFA-4F10-D388C7F0DE63}"/>
              </a:ext>
            </a:extLst>
          </p:cNvPr>
          <p:cNvSpPr/>
          <p:nvPr userDrawn="1"/>
        </p:nvSpPr>
        <p:spPr>
          <a:xfrm rot="16200000">
            <a:off x="6045012" y="-3232143"/>
            <a:ext cx="101976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03535F20-2533-692A-756A-F02865C0D16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46765" y="3421751"/>
            <a:ext cx="1667557" cy="52140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F95C5A9F-B388-F1B0-6BE8-F182E2C4624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521963" y="3429000"/>
            <a:ext cx="1667557" cy="52140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7F941885-8857-F414-AEEE-F6B85F5783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7161" y="3421750"/>
            <a:ext cx="1667557" cy="52140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D6C57A37-0E23-1AAA-0FFA-99B13272B84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72359" y="3429000"/>
            <a:ext cx="1667557" cy="52140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9">
            <a:extLst>
              <a:ext uri="{FF2B5EF4-FFF2-40B4-BE49-F238E27FC236}">
                <a16:creationId xmlns:a16="http://schemas.microsoft.com/office/drawing/2014/main" id="{4A1E35B2-D6F8-6A7A-DD31-024BE59DE0F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847557" y="3429000"/>
            <a:ext cx="1667557" cy="52140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D3E12632-0A02-E2D8-8261-0DCE1056538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622755" y="3421749"/>
            <a:ext cx="1667557" cy="52140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1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5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0CEFD32-136E-355A-473D-B9F83AFCDEE5}"/>
              </a:ext>
            </a:extLst>
          </p:cNvPr>
          <p:cNvCxnSpPr>
            <a:cxnSpLocks/>
          </p:cNvCxnSpPr>
          <p:nvPr userDrawn="1"/>
        </p:nvCxnSpPr>
        <p:spPr>
          <a:xfrm>
            <a:off x="4248276" y="3429000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DCE10E8-5738-2EF8-E5D9-73E19646686B}"/>
              </a:ext>
            </a:extLst>
          </p:cNvPr>
          <p:cNvCxnSpPr>
            <a:cxnSpLocks/>
          </p:cNvCxnSpPr>
          <p:nvPr userDrawn="1"/>
        </p:nvCxnSpPr>
        <p:spPr>
          <a:xfrm>
            <a:off x="6017884" y="3429000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6610FA-756B-0C0A-4B6D-660D808909EB}"/>
              </a:ext>
            </a:extLst>
          </p:cNvPr>
          <p:cNvCxnSpPr>
            <a:cxnSpLocks/>
          </p:cNvCxnSpPr>
          <p:nvPr userDrawn="1"/>
        </p:nvCxnSpPr>
        <p:spPr>
          <a:xfrm>
            <a:off x="7797679" y="3429000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29A7A8E-5CC3-FFF7-9740-4210E6FC70E5}"/>
              </a:ext>
            </a:extLst>
          </p:cNvPr>
          <p:cNvCxnSpPr>
            <a:cxnSpLocks/>
          </p:cNvCxnSpPr>
          <p:nvPr userDrawn="1"/>
        </p:nvCxnSpPr>
        <p:spPr>
          <a:xfrm>
            <a:off x="9559922" y="3429000"/>
            <a:ext cx="0" cy="22350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883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77FDC6-1C16-FC78-B076-8B44BF5E80BF}"/>
              </a:ext>
            </a:extLst>
          </p:cNvPr>
          <p:cNvSpPr/>
          <p:nvPr userDrawn="1"/>
        </p:nvSpPr>
        <p:spPr>
          <a:xfrm>
            <a:off x="1462607" y="3302234"/>
            <a:ext cx="827280" cy="827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2A451C-58BC-B1E5-CD59-15E34A809ECB}"/>
              </a:ext>
            </a:extLst>
          </p:cNvPr>
          <p:cNvSpPr/>
          <p:nvPr userDrawn="1"/>
        </p:nvSpPr>
        <p:spPr>
          <a:xfrm>
            <a:off x="1466438" y="4895219"/>
            <a:ext cx="827280" cy="827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A3051-1EB6-D455-F7CF-2D9E73D9E807}"/>
              </a:ext>
            </a:extLst>
          </p:cNvPr>
          <p:cNvSpPr/>
          <p:nvPr userDrawn="1"/>
        </p:nvSpPr>
        <p:spPr>
          <a:xfrm>
            <a:off x="6302056" y="3302234"/>
            <a:ext cx="827280" cy="827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D46973-BF01-F827-BCF5-4762314487D0}"/>
              </a:ext>
            </a:extLst>
          </p:cNvPr>
          <p:cNvSpPr/>
          <p:nvPr userDrawn="1"/>
        </p:nvSpPr>
        <p:spPr>
          <a:xfrm>
            <a:off x="6295350" y="4895219"/>
            <a:ext cx="827280" cy="827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1825D8E-0125-3FD3-A84F-4438DA4EC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812869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B98AA9-CC9E-22F5-099C-3B8051C9FE1D}"/>
              </a:ext>
            </a:extLst>
          </p:cNvPr>
          <p:cNvSpPr/>
          <p:nvPr userDrawn="1"/>
        </p:nvSpPr>
        <p:spPr>
          <a:xfrm rot="16200000">
            <a:off x="6045012" y="-3232143"/>
            <a:ext cx="101976" cy="121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39606B64-EB25-B99E-0846-44CA64E2706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51603" y="3383721"/>
            <a:ext cx="649288" cy="6508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10B690B9-336B-4DD2-1B59-92A7B7522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539" y="3869219"/>
            <a:ext cx="3452942" cy="7985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420003E-8E19-F8AD-C409-D6CA72A604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58538" y="3383721"/>
            <a:ext cx="3452942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981BDE8-CE18-65A2-032F-08C73FE9EA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55070" y="4971292"/>
            <a:ext cx="649288" cy="6508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F1170EF4-1D89-BB15-E7DA-0DC3904A3C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362006" y="5456790"/>
            <a:ext cx="3452942" cy="7985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B25CACA-BFB4-D742-5146-A506EFFDCF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2005" y="4971292"/>
            <a:ext cx="3452942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185C60FC-644B-0D0B-57AB-706A378EEBC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80514" y="3383721"/>
            <a:ext cx="649288" cy="6508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6D48513D-2D2A-DC34-C3F1-2D77F15BC9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87450" y="3869219"/>
            <a:ext cx="3452942" cy="7985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ADC13D87-F753-9E56-BBCC-2EC59FFD06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87449" y="3383721"/>
            <a:ext cx="3452942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5BB341AB-BCC5-E44E-F6E7-9C94C5E0FFE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383981" y="4971292"/>
            <a:ext cx="649288" cy="6508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8F465494-231E-F1F4-2482-B9EBA45CA4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0917" y="5456790"/>
            <a:ext cx="3452942" cy="7985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4E1A259F-5152-DD57-0332-F87567E0658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0916" y="4971292"/>
            <a:ext cx="3452942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A38D2C7-9595-2EEB-EB52-A915ACCD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1163530"/>
            <a:ext cx="11097490" cy="1134053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C84F7E7E-87F7-DA78-0983-298FA78738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3" y="843181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654412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6736C8-CA79-3337-BA2C-DCEB18D79B5A}"/>
              </a:ext>
            </a:extLst>
          </p:cNvPr>
          <p:cNvSpPr/>
          <p:nvPr userDrawn="1"/>
        </p:nvSpPr>
        <p:spPr>
          <a:xfrm>
            <a:off x="0" y="0"/>
            <a:ext cx="12192000" cy="28128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791771"/>
            <a:ext cx="11097490" cy="945590"/>
          </a:xfrm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3" y="516700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D279C24-7DBC-5255-4E1D-4D1D40F52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12869"/>
            <a:ext cx="12192000" cy="4045131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00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9713-DC1C-E180-299E-B9C16571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221"/>
            <a:ext cx="10515600" cy="798877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A8DA15-91C4-E6F1-08C7-3FB6CEEB936D}"/>
              </a:ext>
            </a:extLst>
          </p:cNvPr>
          <p:cNvSpPr/>
          <p:nvPr userDrawn="1"/>
        </p:nvSpPr>
        <p:spPr>
          <a:xfrm>
            <a:off x="-1" y="1930399"/>
            <a:ext cx="12191999" cy="4461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pc="300">
              <a:latin typeface="Raleway ExtraBold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669371-2209-00AF-DCA6-8F0B912FB3BE}"/>
              </a:ext>
            </a:extLst>
          </p:cNvPr>
          <p:cNvGrpSpPr/>
          <p:nvPr/>
        </p:nvGrpSpPr>
        <p:grpSpPr>
          <a:xfrm>
            <a:off x="2841681" y="3559029"/>
            <a:ext cx="6669408" cy="2617065"/>
            <a:chOff x="2823208" y="2914645"/>
            <a:chExt cx="6669408" cy="301943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9824E3-1828-3C5D-141D-9B06DF29D0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3208" y="2914645"/>
              <a:ext cx="0" cy="30099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585E45-D2A3-0BB7-3409-18EB5BF94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0154" y="2924175"/>
              <a:ext cx="0" cy="30099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2D01B4-0077-D51D-9196-4538D3459B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9481" y="2924175"/>
              <a:ext cx="0" cy="30099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58216B-6505-2706-7F02-F6DC932DE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92616" y="2924175"/>
              <a:ext cx="0" cy="30099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71299B0-526E-4533-D14B-DB37A6E16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3704209"/>
            <a:ext cx="649288" cy="650875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961C216-2173-B680-71FF-DB632CF0B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966" y="4654694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F01A7473-C233-C56D-69C2-55D6B8FEDB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61871" y="3704209"/>
            <a:ext cx="649288" cy="650875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8307946-D69E-31E3-7706-B194A81BE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6637" y="4654694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4C6AE689-C65A-55DA-355C-207719987F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81197" y="3704209"/>
            <a:ext cx="649288" cy="650875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6CFA99C6-8AAD-1E37-AFA2-1BBC2FF2C4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5963" y="4654694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9" name="Picture Placeholder 21">
            <a:extLst>
              <a:ext uri="{FF2B5EF4-FFF2-40B4-BE49-F238E27FC236}">
                <a16:creationId xmlns:a16="http://schemas.microsoft.com/office/drawing/2014/main" id="{1ABE1A78-F3ED-3DB7-51F9-F9F2E5DDEC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5891" y="3704209"/>
            <a:ext cx="649288" cy="650875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65616DCB-EA24-EBAF-B135-EF8D7BE074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80657" y="4654694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1" name="Picture Placeholder 21">
            <a:extLst>
              <a:ext uri="{FF2B5EF4-FFF2-40B4-BE49-F238E27FC236}">
                <a16:creationId xmlns:a16="http://schemas.microsoft.com/office/drawing/2014/main" id="{DABAE08A-125F-0033-9A4A-DA7FF1BB9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25819" y="3704209"/>
            <a:ext cx="649288" cy="650875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3288A337-770D-5791-5BA1-58771C50A7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10585" y="4654694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8E18F2D-56F7-160F-1983-53F7C18BB7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432256"/>
            <a:ext cx="10515600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410E8E-CAC5-B34E-DF2E-700714BD26C7}"/>
              </a:ext>
            </a:extLst>
          </p:cNvPr>
          <p:cNvSpPr/>
          <p:nvPr userDrawn="1"/>
        </p:nvSpPr>
        <p:spPr>
          <a:xfrm rot="5400000">
            <a:off x="6049586" y="-4195441"/>
            <a:ext cx="92827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97879098-4C55-80A3-4018-34B4FC33988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938660"/>
            <a:ext cx="12192000" cy="1310486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73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1825D8E-0125-3FD3-A84F-4438DA4EC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03120" y="1"/>
            <a:ext cx="10088880" cy="235578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3818" y="879135"/>
            <a:ext cx="9150925" cy="872582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93818" y="604064"/>
            <a:ext cx="9150924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3EE3BC-EFAA-BFFA-4F10-D388C7F0DE63}"/>
              </a:ext>
            </a:extLst>
          </p:cNvPr>
          <p:cNvSpPr/>
          <p:nvPr userDrawn="1"/>
        </p:nvSpPr>
        <p:spPr>
          <a:xfrm rot="16200000">
            <a:off x="6045009" y="-3689232"/>
            <a:ext cx="101976" cy="121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042159-4A74-E720-8379-4DAA86D232D0}"/>
              </a:ext>
            </a:extLst>
          </p:cNvPr>
          <p:cNvSpPr/>
          <p:nvPr userDrawn="1"/>
        </p:nvSpPr>
        <p:spPr>
          <a:xfrm>
            <a:off x="8611984" y="2457756"/>
            <a:ext cx="3580012" cy="4400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496E4D77-9072-1E5E-75BB-DB633F0FC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253" y="3262987"/>
            <a:ext cx="3668877" cy="314145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BFE507BE-2E72-FC38-CC85-E15F343EC2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7252" y="2777489"/>
            <a:ext cx="3668877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21224146-D393-7F67-B0B4-6B6F0B8746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9619" y="3262987"/>
            <a:ext cx="3668877" cy="3141457"/>
          </a:xfrm>
        </p:spPr>
        <p:txBody>
          <a:bodyPr>
            <a:normAutofit/>
          </a:bodyPr>
          <a:lstStyle>
            <a:lvl1pPr marL="285750" indent="-285750"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13EA0E19-C302-5524-E220-A03D3602E1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9618" y="2777489"/>
            <a:ext cx="3668877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CEF4B0-E38E-347E-3FD3-5DCA49459511}"/>
              </a:ext>
            </a:extLst>
          </p:cNvPr>
          <p:cNvCxnSpPr/>
          <p:nvPr userDrawn="1"/>
        </p:nvCxnSpPr>
        <p:spPr>
          <a:xfrm flipV="1">
            <a:off x="4389120" y="2773845"/>
            <a:ext cx="0" cy="36269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web, outdoor object, device, fan&#10;&#10;Description automatically generated">
            <a:extLst>
              <a:ext uri="{FF2B5EF4-FFF2-40B4-BE49-F238E27FC236}">
                <a16:creationId xmlns:a16="http://schemas.microsoft.com/office/drawing/2014/main" id="{C8D7398D-7958-718B-A65C-849590512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1984" y="2480833"/>
            <a:ext cx="3580016" cy="2947378"/>
          </a:xfrm>
          <a:prstGeom prst="rect">
            <a:avLst/>
          </a:prstGeom>
        </p:spPr>
      </p:pic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F5CFF25D-AA32-85C1-4239-051A0F5AD5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60619" y="2873994"/>
            <a:ext cx="2484123" cy="3526806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CBFB21-24DC-3DB7-6B98-8252190476C6}"/>
              </a:ext>
            </a:extLst>
          </p:cNvPr>
          <p:cNvSpPr/>
          <p:nvPr userDrawn="1"/>
        </p:nvSpPr>
        <p:spPr>
          <a:xfrm>
            <a:off x="5" y="2"/>
            <a:ext cx="2103112" cy="2355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28D673D5-3DB6-A85A-270C-83D2E9E7D1D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66008" y="389064"/>
            <a:ext cx="1571105" cy="1590248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r>
              <a:rPr lang="en-US"/>
              <a:t>Click to add customer logo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DE7FBF-E87D-B7EE-389B-6DB7815BD997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0307183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2C462BA-E931-C6F8-4580-FD5B9A58231D}"/>
              </a:ext>
            </a:extLst>
          </p:cNvPr>
          <p:cNvSpPr/>
          <p:nvPr userDrawn="1"/>
        </p:nvSpPr>
        <p:spPr>
          <a:xfrm>
            <a:off x="-3" y="0"/>
            <a:ext cx="12191999" cy="23557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042159-4A74-E720-8379-4DAA86D232D0}"/>
              </a:ext>
            </a:extLst>
          </p:cNvPr>
          <p:cNvSpPr/>
          <p:nvPr userDrawn="1"/>
        </p:nvSpPr>
        <p:spPr>
          <a:xfrm>
            <a:off x="9241672" y="0"/>
            <a:ext cx="2950323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web, outdoor object, device, fan&#10;&#10;Description automatically generated">
            <a:extLst>
              <a:ext uri="{FF2B5EF4-FFF2-40B4-BE49-F238E27FC236}">
                <a16:creationId xmlns:a16="http://schemas.microsoft.com/office/drawing/2014/main" id="{C8D7398D-7958-718B-A65C-849590512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115" y="0"/>
            <a:ext cx="3580016" cy="2355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904" y="796008"/>
            <a:ext cx="6676508" cy="872582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903" y="520937"/>
            <a:ext cx="6676507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3EE3BC-EFAA-BFFA-4F10-D388C7F0DE63}"/>
              </a:ext>
            </a:extLst>
          </p:cNvPr>
          <p:cNvSpPr/>
          <p:nvPr userDrawn="1"/>
        </p:nvSpPr>
        <p:spPr>
          <a:xfrm rot="16200000">
            <a:off x="4569847" y="-2214071"/>
            <a:ext cx="101978" cy="9241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496E4D77-9072-1E5E-75BB-DB633F0FC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904" y="3552997"/>
            <a:ext cx="2627516" cy="271587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BFE507BE-2E72-FC38-CC85-E15F343EC2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903" y="3067498"/>
            <a:ext cx="2627516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21224146-D393-7F67-B0B4-6B6F0B8746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00754" y="3552997"/>
            <a:ext cx="2627516" cy="2715878"/>
          </a:xfrm>
        </p:spPr>
        <p:txBody>
          <a:bodyPr>
            <a:normAutofit/>
          </a:bodyPr>
          <a:lstStyle>
            <a:lvl1pPr marL="285750" indent="-285750"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13EA0E19-C302-5524-E220-A03D3602E1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00753" y="3067498"/>
            <a:ext cx="2627516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CEF4B0-E38E-347E-3FD3-5DCA49459511}"/>
              </a:ext>
            </a:extLst>
          </p:cNvPr>
          <p:cNvCxnSpPr>
            <a:cxnSpLocks/>
          </p:cNvCxnSpPr>
          <p:nvPr userDrawn="1"/>
        </p:nvCxnSpPr>
        <p:spPr>
          <a:xfrm flipV="1">
            <a:off x="3158053" y="3063854"/>
            <a:ext cx="0" cy="32050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9A0E5874-0388-DB7E-7F7C-D78E5F2A11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829" y="257695"/>
            <a:ext cx="2526895" cy="6143105"/>
          </a:xfrm>
          <a:noFill/>
        </p:spPr>
        <p:txBody>
          <a:bodyPr>
            <a:normAutofit/>
          </a:bodyPr>
          <a:lstStyle>
            <a:lvl1pPr marL="0" indent="0">
              <a:buSzPct val="80000"/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2875A3-BD5E-6173-FDCC-8D902CA27510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tx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A2B61473-9C7A-0BB1-3CCD-980D280F7B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3366" y="3555892"/>
            <a:ext cx="2627516" cy="2715878"/>
          </a:xfrm>
        </p:spPr>
        <p:txBody>
          <a:bodyPr>
            <a:normAutofit/>
          </a:bodyPr>
          <a:lstStyle>
            <a:lvl1pPr marL="285750" indent="-285750"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8FB59C85-9E40-D4C9-3B58-89140E7D1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365" y="3070393"/>
            <a:ext cx="2627516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AC9806C-3094-CE77-0920-34CB683BFC5B}"/>
              </a:ext>
            </a:extLst>
          </p:cNvPr>
          <p:cNvCxnSpPr>
            <a:cxnSpLocks/>
          </p:cNvCxnSpPr>
          <p:nvPr userDrawn="1"/>
        </p:nvCxnSpPr>
        <p:spPr>
          <a:xfrm flipV="1">
            <a:off x="6080665" y="3066749"/>
            <a:ext cx="0" cy="3202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9092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042159-4A74-E720-8379-4DAA86D232D0}"/>
              </a:ext>
            </a:extLst>
          </p:cNvPr>
          <p:cNvSpPr/>
          <p:nvPr userDrawn="1"/>
        </p:nvSpPr>
        <p:spPr>
          <a:xfrm>
            <a:off x="8611984" y="2457756"/>
            <a:ext cx="3580012" cy="4400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web, outdoor object, device, fan&#10;&#10;Description automatically generated">
            <a:extLst>
              <a:ext uri="{FF2B5EF4-FFF2-40B4-BE49-F238E27FC236}">
                <a16:creationId xmlns:a16="http://schemas.microsoft.com/office/drawing/2014/main" id="{C8D7398D-7958-718B-A65C-849590512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1984" y="2480833"/>
            <a:ext cx="3580016" cy="29473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5D1BED-4ADB-13CB-3A0F-8A2BCF8C4A6E}"/>
              </a:ext>
            </a:extLst>
          </p:cNvPr>
          <p:cNvSpPr/>
          <p:nvPr userDrawn="1"/>
        </p:nvSpPr>
        <p:spPr>
          <a:xfrm>
            <a:off x="8784976" y="2773845"/>
            <a:ext cx="3211748" cy="35979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E1825D8E-0125-3FD3-A84F-4438DA4ECF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" y="1"/>
            <a:ext cx="12192003" cy="235578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C4FF7-B1E8-1FE8-EDAE-2EEC449F3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2" y="879135"/>
            <a:ext cx="11097490" cy="872582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24E2FB61-310E-99DE-9773-EA15EE534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1" y="604064"/>
            <a:ext cx="11097489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3EE3BC-EFAA-BFFA-4F10-D388C7F0DE63}"/>
              </a:ext>
            </a:extLst>
          </p:cNvPr>
          <p:cNvSpPr/>
          <p:nvPr userDrawn="1"/>
        </p:nvSpPr>
        <p:spPr>
          <a:xfrm rot="16200000">
            <a:off x="6045009" y="-3689232"/>
            <a:ext cx="101976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496E4D77-9072-1E5E-75BB-DB633F0FC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253" y="3262987"/>
            <a:ext cx="3668877" cy="314145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BFE507BE-2E72-FC38-CC85-E15F343EC2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7252" y="2777489"/>
            <a:ext cx="3668877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21224146-D393-7F67-B0B4-6B6F0B8746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9619" y="3262987"/>
            <a:ext cx="3668877" cy="3141457"/>
          </a:xfrm>
        </p:spPr>
        <p:txBody>
          <a:bodyPr>
            <a:normAutofit/>
          </a:bodyPr>
          <a:lstStyle>
            <a:lvl1pPr marL="285750" indent="-285750"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13EA0E19-C302-5524-E220-A03D3602E1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9618" y="2777489"/>
            <a:ext cx="3668877" cy="440219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CEF4B0-E38E-347E-3FD3-5DCA49459511}"/>
              </a:ext>
            </a:extLst>
          </p:cNvPr>
          <p:cNvCxnSpPr/>
          <p:nvPr userDrawn="1"/>
        </p:nvCxnSpPr>
        <p:spPr>
          <a:xfrm flipV="1">
            <a:off x="4389120" y="2773845"/>
            <a:ext cx="0" cy="36269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9A0E5874-0388-DB7E-7F7C-D78E5F2A11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84977" y="3259343"/>
            <a:ext cx="3211748" cy="3141457"/>
          </a:xfrm>
          <a:solidFill>
            <a:schemeClr val="tx1"/>
          </a:solidFill>
        </p:spPr>
        <p:txBody>
          <a:bodyPr>
            <a:normAutofit/>
          </a:bodyPr>
          <a:lstStyle>
            <a:lvl1pPr marL="285750" indent="-285750"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D433F4A7-5D0A-8809-F865-81375747BE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4976" y="2773845"/>
            <a:ext cx="3211748" cy="440219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2875A3-BD5E-6173-FDCC-8D902CA27510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12634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ck 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85C216-3FC8-D8C3-D08A-B7CC65F201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8D5644-E745-06CA-92D0-FFCDEC081B23}"/>
              </a:ext>
            </a:extLst>
          </p:cNvPr>
          <p:cNvSpPr/>
          <p:nvPr userDrawn="1"/>
        </p:nvSpPr>
        <p:spPr>
          <a:xfrm>
            <a:off x="547254" y="556635"/>
            <a:ext cx="11097491" cy="574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D6C81B-DAF8-0326-D16A-99898041BCB4}"/>
              </a:ext>
            </a:extLst>
          </p:cNvPr>
          <p:cNvSpPr/>
          <p:nvPr userDrawn="1"/>
        </p:nvSpPr>
        <p:spPr>
          <a:xfrm>
            <a:off x="0" y="6301364"/>
            <a:ext cx="2908663" cy="5566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5BF12CF-CA63-D334-D4DD-06A8262D04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93535" y="4516799"/>
            <a:ext cx="2129468" cy="940530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Logo</a:t>
            </a: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32532-1B3F-8287-9071-55330D3AA8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6331734"/>
            <a:ext cx="6062093" cy="526266"/>
          </a:xfrm>
        </p:spPr>
        <p:txBody>
          <a:bodyPr anchor="ctr">
            <a:normAutofit/>
          </a:bodyPr>
          <a:lstStyle>
            <a:lvl1pPr marL="0" indent="0" algn="l">
              <a:buNone/>
              <a:defRPr sz="11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 | LOCATION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CEA95342-6307-4E03-F43F-0EEF376B7C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25150" y="555337"/>
            <a:ext cx="5019595" cy="5744730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8B108-FA05-C1FA-A5C9-67C680045567}"/>
              </a:ext>
            </a:extLst>
          </p:cNvPr>
          <p:cNvSpPr/>
          <p:nvPr userDrawn="1"/>
        </p:nvSpPr>
        <p:spPr>
          <a:xfrm>
            <a:off x="6532324" y="556635"/>
            <a:ext cx="92826" cy="57447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0AB65-3E81-95EA-83ED-F0734AB8E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54" y="556634"/>
            <a:ext cx="2129466" cy="57447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70D5AC-0C3B-7417-38AA-DC7AA61D7370}"/>
              </a:ext>
            </a:extLst>
          </p:cNvPr>
          <p:cNvSpPr/>
          <p:nvPr userDrawn="1"/>
        </p:nvSpPr>
        <p:spPr>
          <a:xfrm>
            <a:off x="949401" y="4516798"/>
            <a:ext cx="3144134" cy="94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spc="300">
                <a:solidFill>
                  <a:schemeClr val="tx1"/>
                </a:solidFill>
              </a:rPr>
              <a:t>A PRESENTATION FOR: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45A022-8195-9BAD-1FD4-B49AD5C64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401" y="2494239"/>
            <a:ext cx="5273602" cy="2022559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Catchy presentation title in sentence case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AA201C-EB34-90E3-907F-647BA44B767D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FB331-E4BE-535E-BBE7-89945CE847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918" y="902355"/>
            <a:ext cx="2129466" cy="35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9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A7536C1-1736-826C-D1A2-10E1198D7D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254" y="1064030"/>
            <a:ext cx="11097490" cy="4876207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54CEB4-7B76-A677-0F4E-C99464960E75}"/>
              </a:ext>
            </a:extLst>
          </p:cNvPr>
          <p:cNvSpPr/>
          <p:nvPr userDrawn="1"/>
        </p:nvSpPr>
        <p:spPr>
          <a:xfrm>
            <a:off x="547254" y="914240"/>
            <a:ext cx="11097490" cy="14979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7824F3-D8EF-3911-175C-D41ABF87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59" y="1064030"/>
            <a:ext cx="3185161" cy="487973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1CB481-8E5D-2002-D6B8-A23F80320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216" y="1253873"/>
            <a:ext cx="7275025" cy="449652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69CDAF0E-2CEA-7E39-515C-7F5762AD81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1467" y="586861"/>
            <a:ext cx="10829063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205906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A7536C1-1736-826C-D1A2-10E1198D7D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254" y="1064030"/>
            <a:ext cx="11097490" cy="4876207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54CEB4-7B76-A677-0F4E-C99464960E75}"/>
              </a:ext>
            </a:extLst>
          </p:cNvPr>
          <p:cNvSpPr/>
          <p:nvPr userDrawn="1"/>
        </p:nvSpPr>
        <p:spPr>
          <a:xfrm>
            <a:off x="547254" y="914240"/>
            <a:ext cx="11097490" cy="149790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69CDAF0E-2CEA-7E39-515C-7F5762AD81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1467" y="586861"/>
            <a:ext cx="10829063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2008F-283C-0DB3-50A3-D7F5B6C4A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721" y="2175503"/>
            <a:ext cx="4767696" cy="36184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9197C8-0783-6507-4495-012B900265C7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1095721" y="1291460"/>
            <a:ext cx="4767696" cy="7764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7855769-5ED1-D810-8C18-789255500E9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328585" y="2175503"/>
            <a:ext cx="4767696" cy="36184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B529C65-18E3-C65B-B439-82FFE07F20F1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328585" y="1291460"/>
            <a:ext cx="4767696" cy="7764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301575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A8DA15-91C4-E6F1-08C7-3FB6CEEB936D}"/>
              </a:ext>
            </a:extLst>
          </p:cNvPr>
          <p:cNvSpPr/>
          <p:nvPr userDrawn="1"/>
        </p:nvSpPr>
        <p:spPr>
          <a:xfrm>
            <a:off x="-1" y="2028305"/>
            <a:ext cx="12191999" cy="4320244"/>
          </a:xfrm>
          <a:prstGeom prst="rect">
            <a:avLst/>
          </a:prstGeom>
          <a:solidFill>
            <a:srgbClr val="0D1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pc="300">
              <a:latin typeface="Raleway ExtraBold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9824E3-1828-3C5D-141D-9B06DF29D09C}"/>
              </a:ext>
            </a:extLst>
          </p:cNvPr>
          <p:cNvCxnSpPr>
            <a:cxnSpLocks/>
          </p:cNvCxnSpPr>
          <p:nvPr/>
        </p:nvCxnSpPr>
        <p:spPr>
          <a:xfrm flipV="1">
            <a:off x="3218119" y="2958382"/>
            <a:ext cx="0" cy="26088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585E45-D2A3-0BB7-3409-18EB5BF9445C}"/>
              </a:ext>
            </a:extLst>
          </p:cNvPr>
          <p:cNvCxnSpPr>
            <a:cxnSpLocks/>
          </p:cNvCxnSpPr>
          <p:nvPr/>
        </p:nvCxnSpPr>
        <p:spPr>
          <a:xfrm flipV="1">
            <a:off x="5971146" y="2966642"/>
            <a:ext cx="0" cy="26088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2D01B4-0077-D51D-9196-4538D3459BF6}"/>
              </a:ext>
            </a:extLst>
          </p:cNvPr>
          <p:cNvCxnSpPr>
            <a:cxnSpLocks/>
          </p:cNvCxnSpPr>
          <p:nvPr/>
        </p:nvCxnSpPr>
        <p:spPr>
          <a:xfrm flipV="1">
            <a:off x="8722679" y="2966642"/>
            <a:ext cx="0" cy="26088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71299B0-526E-4533-D14B-DB37A6E16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7537" y="3103562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961C216-2173-B680-71FF-DB632CF0B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2303" y="4054047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F01A7473-C233-C56D-69C2-55D6B8FEDB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2776" y="3103562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8307946-D69E-31E3-7706-B194A81BE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7542" y="4054047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4C6AE689-C65A-55DA-355C-207719987F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5056" y="3103562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6CFA99C6-8AAD-1E37-AFA2-1BBC2FF2C4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9822" y="4054047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9" name="Picture Placeholder 21">
            <a:extLst>
              <a:ext uri="{FF2B5EF4-FFF2-40B4-BE49-F238E27FC236}">
                <a16:creationId xmlns:a16="http://schemas.microsoft.com/office/drawing/2014/main" id="{1ABE1A78-F3ED-3DB7-51F9-F9F2E5DDEC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16589" y="3103562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65616DCB-EA24-EBAF-B135-EF8D7BE074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1355" y="4054047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5C49B8E-4A05-75B0-3E31-546E2F551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9538" y="322502"/>
            <a:ext cx="5091112" cy="148541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insert description details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168F2DF2-81EF-C2E2-C99E-20E8D5330F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556635"/>
            <a:ext cx="5091112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6EB2C2-60A9-7B05-B8BA-216197DE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116"/>
            <a:ext cx="5091111" cy="855884"/>
          </a:xfrm>
          <a:solidFill>
            <a:schemeClr val="bg1"/>
          </a:solidFill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923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A8DA15-91C4-E6F1-08C7-3FB6CEEB936D}"/>
              </a:ext>
            </a:extLst>
          </p:cNvPr>
          <p:cNvSpPr/>
          <p:nvPr userDrawn="1"/>
        </p:nvSpPr>
        <p:spPr>
          <a:xfrm>
            <a:off x="-1" y="2028305"/>
            <a:ext cx="12191999" cy="4320244"/>
          </a:xfrm>
          <a:prstGeom prst="rect">
            <a:avLst/>
          </a:prstGeom>
          <a:solidFill>
            <a:srgbClr val="0D1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pc="300">
              <a:latin typeface="Raleway ExtraBold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9824E3-1828-3C5D-141D-9B06DF29D09C}"/>
              </a:ext>
            </a:extLst>
          </p:cNvPr>
          <p:cNvCxnSpPr>
            <a:cxnSpLocks/>
          </p:cNvCxnSpPr>
          <p:nvPr/>
        </p:nvCxnSpPr>
        <p:spPr>
          <a:xfrm flipV="1">
            <a:off x="3218119" y="2958382"/>
            <a:ext cx="0" cy="26088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585E45-D2A3-0BB7-3409-18EB5BF9445C}"/>
              </a:ext>
            </a:extLst>
          </p:cNvPr>
          <p:cNvCxnSpPr>
            <a:cxnSpLocks/>
          </p:cNvCxnSpPr>
          <p:nvPr/>
        </p:nvCxnSpPr>
        <p:spPr>
          <a:xfrm flipV="1">
            <a:off x="5971146" y="2966642"/>
            <a:ext cx="0" cy="26088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2D01B4-0077-D51D-9196-4538D3459BF6}"/>
              </a:ext>
            </a:extLst>
          </p:cNvPr>
          <p:cNvCxnSpPr>
            <a:cxnSpLocks/>
          </p:cNvCxnSpPr>
          <p:nvPr/>
        </p:nvCxnSpPr>
        <p:spPr>
          <a:xfrm flipV="1">
            <a:off x="8722679" y="2966642"/>
            <a:ext cx="0" cy="26088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71299B0-526E-4533-D14B-DB37A6E16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7537" y="3103562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961C216-2173-B680-71FF-DB632CF0B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2303" y="4054047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F01A7473-C233-C56D-69C2-55D6B8FEDB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2776" y="3103562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8307946-D69E-31E3-7706-B194A81BE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97542" y="4054047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4C6AE689-C65A-55DA-355C-207719987F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5056" y="3103562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6CFA99C6-8AAD-1E37-AFA2-1BBC2FF2C4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9822" y="4054047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9" name="Picture Placeholder 21">
            <a:extLst>
              <a:ext uri="{FF2B5EF4-FFF2-40B4-BE49-F238E27FC236}">
                <a16:creationId xmlns:a16="http://schemas.microsoft.com/office/drawing/2014/main" id="{1ABE1A78-F3ED-3DB7-51F9-F9F2E5DDEC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16589" y="3103562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65616DCB-EA24-EBAF-B135-EF8D7BE074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01355" y="4054047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168F2DF2-81EF-C2E2-C99E-20E8D5330F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556635"/>
            <a:ext cx="10243784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6EB2C2-60A9-7B05-B8BA-216197DE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116"/>
            <a:ext cx="10243782" cy="855884"/>
          </a:xfrm>
          <a:solidFill>
            <a:schemeClr val="bg1"/>
          </a:solidFill>
        </p:spPr>
        <p:txBody>
          <a:bodyPr anchor="t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5916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5C49B8E-4A05-75B0-3E31-546E2F551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9538" y="322502"/>
            <a:ext cx="5091112" cy="148541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insert description details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168F2DF2-81EF-C2E2-C99E-20E8D5330F9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1" y="556635"/>
            <a:ext cx="5091112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6EB2C2-60A9-7B05-B8BA-216197DE1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116"/>
            <a:ext cx="5091111" cy="855884"/>
          </a:xfrm>
          <a:solidFill>
            <a:schemeClr val="bg1"/>
          </a:solidFill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0455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9824E3-1828-3C5D-141D-9B06DF29D09C}"/>
              </a:ext>
            </a:extLst>
          </p:cNvPr>
          <p:cNvCxnSpPr>
            <a:cxnSpLocks/>
          </p:cNvCxnSpPr>
          <p:nvPr/>
        </p:nvCxnSpPr>
        <p:spPr>
          <a:xfrm flipV="1">
            <a:off x="3697832" y="3698046"/>
            <a:ext cx="0" cy="2608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585E45-D2A3-0BB7-3409-18EB5BF9445C}"/>
              </a:ext>
            </a:extLst>
          </p:cNvPr>
          <p:cNvCxnSpPr>
            <a:cxnSpLocks/>
          </p:cNvCxnSpPr>
          <p:nvPr/>
        </p:nvCxnSpPr>
        <p:spPr>
          <a:xfrm flipV="1">
            <a:off x="6091038" y="3706306"/>
            <a:ext cx="0" cy="2608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2D01B4-0077-D51D-9196-4538D3459BF6}"/>
              </a:ext>
            </a:extLst>
          </p:cNvPr>
          <p:cNvCxnSpPr>
            <a:cxnSpLocks/>
          </p:cNvCxnSpPr>
          <p:nvPr/>
        </p:nvCxnSpPr>
        <p:spPr>
          <a:xfrm flipV="1">
            <a:off x="8476625" y="3706306"/>
            <a:ext cx="0" cy="2608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71299B0-526E-4533-D14B-DB37A6E169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11221" y="4009486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961C216-2173-B680-71FF-DB632CF0B7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5987" y="4793711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F01A7473-C233-C56D-69C2-55D6B8FEDB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1152" y="4009486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8307946-D69E-31E3-7706-B194A81BE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5918" y="4793711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4C6AE689-C65A-55DA-355C-207719987F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6738" y="4009486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6CFA99C6-8AAD-1E37-AFA2-1BBC2FF2C4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1504" y="4793711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29" name="Picture Placeholder 21">
            <a:extLst>
              <a:ext uri="{FF2B5EF4-FFF2-40B4-BE49-F238E27FC236}">
                <a16:creationId xmlns:a16="http://schemas.microsoft.com/office/drawing/2014/main" id="{1ABE1A78-F3ED-3DB7-51F9-F9F2E5DDEC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67692" y="4009486"/>
            <a:ext cx="649288" cy="650875"/>
          </a:xfrm>
          <a:noFill/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65616DCB-EA24-EBAF-B135-EF8D7BE074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2458" y="4793711"/>
            <a:ext cx="1778948" cy="14049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450F6-0519-D1C7-C8E2-1B134BAE0C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9538" y="322245"/>
            <a:ext cx="5091112" cy="115965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/>
              <a:t>Click to insert description details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981799-936E-4F3F-B11C-7CB49C75938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9773" y="1702542"/>
            <a:ext cx="10712449" cy="1862154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D7C05B-95CD-DBFC-4B57-C490AE183A6C}"/>
              </a:ext>
            </a:extLst>
          </p:cNvPr>
          <p:cNvSpPr/>
          <p:nvPr userDrawn="1"/>
        </p:nvSpPr>
        <p:spPr>
          <a:xfrm rot="5400000">
            <a:off x="6049586" y="-6049586"/>
            <a:ext cx="92827" cy="12191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EA7E1C-5FCF-BE7F-0035-104BD9D2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2" y="611062"/>
            <a:ext cx="5719765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14AAE0C2-5ABF-E4AA-C59F-A4A82C380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773" y="335992"/>
            <a:ext cx="5719764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79776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EB05CC-96C9-B422-1E40-8F8DDE252170}"/>
              </a:ext>
            </a:extLst>
          </p:cNvPr>
          <p:cNvSpPr/>
          <p:nvPr userDrawn="1"/>
        </p:nvSpPr>
        <p:spPr>
          <a:xfrm>
            <a:off x="-8709" y="0"/>
            <a:ext cx="5212080" cy="685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230DD-8165-10B2-A294-87D7780AA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165460" y="2270383"/>
            <a:ext cx="6857998" cy="23414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6738FC-5DE7-B21A-EE63-9A2053B6B5A9}"/>
              </a:ext>
            </a:extLst>
          </p:cNvPr>
          <p:cNvSpPr/>
          <p:nvPr userDrawn="1"/>
        </p:nvSpPr>
        <p:spPr>
          <a:xfrm>
            <a:off x="5212080" y="0"/>
            <a:ext cx="3489960" cy="228629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1D771A-7259-53AA-1826-B283B7160710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282045" y="631760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DC6D1CDC-23B1-F5F2-AA93-20F9218107E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282045" y="1224652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00D833-1A81-E54D-C8AA-CD29058EA168}"/>
              </a:ext>
            </a:extLst>
          </p:cNvPr>
          <p:cNvSpPr/>
          <p:nvPr userDrawn="1"/>
        </p:nvSpPr>
        <p:spPr>
          <a:xfrm>
            <a:off x="8702040" y="0"/>
            <a:ext cx="3489960" cy="228629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308FA67C-B540-87F0-FA98-797228903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2005" y="631760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B6A35CF1-9043-0103-B795-3975BA68CA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2005" y="1224652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E48CAA-90A7-1B8C-B328-4603CD9D40DC}"/>
              </a:ext>
            </a:extLst>
          </p:cNvPr>
          <p:cNvSpPr/>
          <p:nvPr userDrawn="1"/>
        </p:nvSpPr>
        <p:spPr>
          <a:xfrm>
            <a:off x="5212080" y="2286294"/>
            <a:ext cx="3489960" cy="228629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5543A9B9-AEC0-449B-D075-4D7CF34022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82045" y="2918054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94CAF294-6190-ADAB-51C3-CF5D221ED8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82045" y="3510946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234CB2-B1B1-07B3-E563-543732403E95}"/>
              </a:ext>
            </a:extLst>
          </p:cNvPr>
          <p:cNvSpPr/>
          <p:nvPr userDrawn="1"/>
        </p:nvSpPr>
        <p:spPr>
          <a:xfrm>
            <a:off x="8702040" y="2286294"/>
            <a:ext cx="3489960" cy="228629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8E4510BE-DEB2-E852-68EF-2A6A5556D7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72005" y="2918054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9EC02786-14AE-E5D0-0213-C27A51F96E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72005" y="3510946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50ECE1-80C6-A4C8-DE59-01AB73B9274E}"/>
              </a:ext>
            </a:extLst>
          </p:cNvPr>
          <p:cNvSpPr/>
          <p:nvPr userDrawn="1"/>
        </p:nvSpPr>
        <p:spPr>
          <a:xfrm>
            <a:off x="5212080" y="4571265"/>
            <a:ext cx="3489960" cy="228629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F6DE7AA4-B3FE-AEFD-4E94-D21D57BC6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82045" y="5203025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FAB26B7E-899C-4491-FAF7-E4D08D200D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82045" y="5795917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C19E12-8BAF-C0E0-1BC8-1417CB3B0C0C}"/>
              </a:ext>
            </a:extLst>
          </p:cNvPr>
          <p:cNvSpPr/>
          <p:nvPr userDrawn="1"/>
        </p:nvSpPr>
        <p:spPr>
          <a:xfrm>
            <a:off x="8702040" y="4571265"/>
            <a:ext cx="3489960" cy="228629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4995BC87-1795-C7CF-68CD-C5556B47AA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72005" y="5203025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8EBC1D89-BE1B-3EE3-534D-927F3C6083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72005" y="5795917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6222D7-AF2F-2035-E551-CF000AA87E7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11666" y="2749094"/>
            <a:ext cx="4243214" cy="1613900"/>
          </a:xfrm>
          <a:solidFill>
            <a:schemeClr val="tx1"/>
          </a:solidFill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DFE1FF80-A3BA-53EE-AEAC-7A29F5DBE68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11666" y="2474024"/>
            <a:ext cx="4243214" cy="27507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A13E12-9C0F-6243-AC68-2108CC451B02}"/>
              </a:ext>
            </a:extLst>
          </p:cNvPr>
          <p:cNvSpPr/>
          <p:nvPr userDrawn="1"/>
        </p:nvSpPr>
        <p:spPr>
          <a:xfrm>
            <a:off x="-8709" y="0"/>
            <a:ext cx="9282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B51C82-FC59-5D6A-A8F8-10397575B927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61E25-C250-B448-06A1-8BF48B2416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12" y="6533234"/>
            <a:ext cx="1263283" cy="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94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EB05CC-96C9-B422-1E40-8F8DDE252170}"/>
              </a:ext>
            </a:extLst>
          </p:cNvPr>
          <p:cNvSpPr/>
          <p:nvPr userDrawn="1"/>
        </p:nvSpPr>
        <p:spPr>
          <a:xfrm>
            <a:off x="0" y="0"/>
            <a:ext cx="5212080" cy="6858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F08A1-E1E3-ED3A-C15D-0F8A46E85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165460" y="2270383"/>
            <a:ext cx="6857998" cy="23414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6738FC-5DE7-B21A-EE63-9A2053B6B5A9}"/>
              </a:ext>
            </a:extLst>
          </p:cNvPr>
          <p:cNvSpPr/>
          <p:nvPr userDrawn="1"/>
        </p:nvSpPr>
        <p:spPr>
          <a:xfrm>
            <a:off x="5212080" y="0"/>
            <a:ext cx="3489960" cy="22862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1D771A-7259-53AA-1826-B283B7160710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282045" y="631760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DC6D1CDC-23B1-F5F2-AA93-20F9218107E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282045" y="1224652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00D833-1A81-E54D-C8AA-CD29058EA168}"/>
              </a:ext>
            </a:extLst>
          </p:cNvPr>
          <p:cNvSpPr/>
          <p:nvPr userDrawn="1"/>
        </p:nvSpPr>
        <p:spPr>
          <a:xfrm>
            <a:off x="8702040" y="0"/>
            <a:ext cx="3489960" cy="22862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308FA67C-B540-87F0-FA98-797228903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2005" y="631760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B6A35CF1-9043-0103-B795-3975BA68CA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72005" y="1224652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E48CAA-90A7-1B8C-B328-4603CD9D40DC}"/>
              </a:ext>
            </a:extLst>
          </p:cNvPr>
          <p:cNvSpPr/>
          <p:nvPr userDrawn="1"/>
        </p:nvSpPr>
        <p:spPr>
          <a:xfrm>
            <a:off x="5212080" y="2286294"/>
            <a:ext cx="3489960" cy="22862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5543A9B9-AEC0-449B-D075-4D7CF34022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82045" y="2918054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94CAF294-6190-ADAB-51C3-CF5D221ED8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82045" y="3510946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234CB2-B1B1-07B3-E563-543732403E95}"/>
              </a:ext>
            </a:extLst>
          </p:cNvPr>
          <p:cNvSpPr/>
          <p:nvPr userDrawn="1"/>
        </p:nvSpPr>
        <p:spPr>
          <a:xfrm>
            <a:off x="8702040" y="2286294"/>
            <a:ext cx="3489960" cy="22862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8E4510BE-DEB2-E852-68EF-2A6A5556D7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72005" y="2918054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9EC02786-14AE-E5D0-0213-C27A51F96E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72005" y="3510946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A50ECE1-80C6-A4C8-DE59-01AB73B9274E}"/>
              </a:ext>
            </a:extLst>
          </p:cNvPr>
          <p:cNvSpPr/>
          <p:nvPr userDrawn="1"/>
        </p:nvSpPr>
        <p:spPr>
          <a:xfrm>
            <a:off x="5212080" y="4571265"/>
            <a:ext cx="3489960" cy="22862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F6DE7AA4-B3FE-AEFD-4E94-D21D57BC6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82045" y="5203025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FAB26B7E-899C-4491-FAF7-E4D08D200D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82045" y="5795917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7C19E12-8BAF-C0E0-1BC8-1417CB3B0C0C}"/>
              </a:ext>
            </a:extLst>
          </p:cNvPr>
          <p:cNvSpPr/>
          <p:nvPr userDrawn="1"/>
        </p:nvSpPr>
        <p:spPr>
          <a:xfrm>
            <a:off x="8702040" y="4571265"/>
            <a:ext cx="3489960" cy="228629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4995BC87-1795-C7CF-68CD-C5556B47AA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72005" y="5203025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8EBC1D89-BE1B-3EE3-534D-927F3C6083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72005" y="5795917"/>
            <a:ext cx="3350029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C02941-FE47-041A-6275-6C8FC4B7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66" y="2749094"/>
            <a:ext cx="4243214" cy="1613900"/>
          </a:xfrm>
          <a:solidFill>
            <a:schemeClr val="bg1"/>
          </a:solidFill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6EE2A5BB-1DED-0603-EEDB-B018BA73E5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66" y="2474024"/>
            <a:ext cx="4243214" cy="275070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0D810D-8657-1643-15E3-3FA2FCD00B83}"/>
              </a:ext>
            </a:extLst>
          </p:cNvPr>
          <p:cNvSpPr/>
          <p:nvPr userDrawn="1"/>
        </p:nvSpPr>
        <p:spPr>
          <a:xfrm>
            <a:off x="-8709" y="0"/>
            <a:ext cx="9282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FECC49-591C-F33F-D757-96DE6302D377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tx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BC486-33EB-F9B3-FE59-824D75573A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24" y="6533124"/>
            <a:ext cx="1263952" cy="2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E12C6-1D80-E36F-8E78-32A50CDBA6EA}"/>
              </a:ext>
            </a:extLst>
          </p:cNvPr>
          <p:cNvSpPr/>
          <p:nvPr userDrawn="1"/>
        </p:nvSpPr>
        <p:spPr>
          <a:xfrm>
            <a:off x="4066903" y="924413"/>
            <a:ext cx="7577841" cy="152269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547254" y="914239"/>
            <a:ext cx="3519649" cy="5039691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0F13EA-2580-599D-4A8E-8A5217F08DFC}"/>
              </a:ext>
            </a:extLst>
          </p:cNvPr>
          <p:cNvSpPr/>
          <p:nvPr userDrawn="1"/>
        </p:nvSpPr>
        <p:spPr>
          <a:xfrm>
            <a:off x="4066902" y="2447109"/>
            <a:ext cx="3784862" cy="1753411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259E6DA-14D7-0E7C-6D2C-C8F233E32822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288377" y="1191651"/>
            <a:ext cx="7093726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A6770E1C-0B97-72A0-A52F-6DC562DED4B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288377" y="1732289"/>
            <a:ext cx="7093726" cy="40466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9AA29AA1-A5D0-428F-0DF2-348F0550B06A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4288377" y="2807616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76317072-2838-BE68-7216-E343C1F200D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288377" y="3348253"/>
            <a:ext cx="3350029" cy="55187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0DF68-48A0-E702-3CA8-7D8924C3B97F}"/>
              </a:ext>
            </a:extLst>
          </p:cNvPr>
          <p:cNvSpPr/>
          <p:nvPr userDrawn="1"/>
        </p:nvSpPr>
        <p:spPr>
          <a:xfrm>
            <a:off x="4070961" y="4200519"/>
            <a:ext cx="3784862" cy="1753411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BCCD3281-FFA9-27BA-BC21-AE360980F6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92436" y="4561026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B2BD887-F8EA-71EE-8920-451E288CAD8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92436" y="5101663"/>
            <a:ext cx="3350029" cy="55187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861E75-BCBE-D031-496D-4B878FF617F9}"/>
              </a:ext>
            </a:extLst>
          </p:cNvPr>
          <p:cNvSpPr/>
          <p:nvPr userDrawn="1"/>
        </p:nvSpPr>
        <p:spPr>
          <a:xfrm>
            <a:off x="7851763" y="2447109"/>
            <a:ext cx="3784862" cy="1753411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47C0314-47C4-9484-B65A-F607823395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73238" y="2807616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F90BFD5-51F1-5817-BB48-6D4E95B043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73238" y="3348253"/>
            <a:ext cx="3350029" cy="55187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568DDD-D47F-1F0F-AC47-3F1EC44E7616}"/>
              </a:ext>
            </a:extLst>
          </p:cNvPr>
          <p:cNvSpPr/>
          <p:nvPr userDrawn="1"/>
        </p:nvSpPr>
        <p:spPr>
          <a:xfrm>
            <a:off x="7851762" y="4200519"/>
            <a:ext cx="3784862" cy="1753411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FB1A352-3A98-3667-5AFB-B55615F07BF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73237" y="4561026"/>
            <a:ext cx="3350029" cy="523041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FCF7A4B8-C239-8FFE-E9DB-3C078E5114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73237" y="5101663"/>
            <a:ext cx="3350029" cy="55187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Description here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053E86-FC2C-478A-2EEE-D423B8D7B421}"/>
              </a:ext>
            </a:extLst>
          </p:cNvPr>
          <p:cNvSpPr/>
          <p:nvPr userDrawn="1"/>
        </p:nvSpPr>
        <p:spPr>
          <a:xfrm rot="5400000">
            <a:off x="6061059" y="-4641854"/>
            <a:ext cx="85166" cy="110822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F9A006-740E-E094-8439-174AB8F90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658485" y="2162855"/>
            <a:ext cx="5001930" cy="25598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437D76-ED15-AF0B-2636-52CEDE1AB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08" y="2412026"/>
            <a:ext cx="2854741" cy="2416019"/>
          </a:xfrm>
          <a:solidFill>
            <a:schemeClr val="tx1"/>
          </a:solidFill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7556AEE-F664-5CCB-B6B7-3567BBC7D0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9608" y="2136957"/>
            <a:ext cx="2854741" cy="27507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6616083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D011A-EFB6-62AF-316C-3C9E07BA5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005539" y="1694079"/>
            <a:ext cx="6857998" cy="3469837"/>
          </a:xfrm>
          <a:prstGeom prst="rect">
            <a:avLst/>
          </a:prstGeom>
        </p:spPr>
      </p:pic>
      <p:pic>
        <p:nvPicPr>
          <p:cNvPr id="6" name="Picture 5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A0C67565-0A98-250B-F4D7-CB6AA98CF9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378" y="1292407"/>
            <a:ext cx="5828965" cy="39933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1825625"/>
            <a:ext cx="4767696" cy="447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6224A52-F609-CD8C-E743-378121C3B7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9378" y="1371600"/>
            <a:ext cx="5660967" cy="3175462"/>
          </a:xfrm>
          <a:prstGeom prst="roundRect">
            <a:avLst>
              <a:gd name="adj" fmla="val 1746"/>
            </a:avLst>
          </a:prstGeom>
          <a:solidFill>
            <a:schemeClr val="bg2"/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F4A376-6F8A-EC97-054B-F87F0AA72E1D}"/>
              </a:ext>
            </a:extLst>
          </p:cNvPr>
          <p:cNvSpPr txBox="1">
            <a:spLocks/>
          </p:cNvSpPr>
          <p:nvPr userDrawn="1"/>
        </p:nvSpPr>
        <p:spPr>
          <a:xfrm>
            <a:off x="547254" y="831705"/>
            <a:ext cx="4767696" cy="8589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AF4988C5-ED31-A13B-A861-32EE5F0110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4767696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659264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547254" y="556635"/>
            <a:ext cx="11097491" cy="5744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C5A2D-BC5B-471B-64AC-61D2077BF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781" y="556635"/>
            <a:ext cx="5908963" cy="57447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C2BCA6-D367-9C63-DB25-003071C7A6BA}"/>
              </a:ext>
            </a:extLst>
          </p:cNvPr>
          <p:cNvSpPr/>
          <p:nvPr userDrawn="1"/>
        </p:nvSpPr>
        <p:spPr>
          <a:xfrm>
            <a:off x="547255" y="556635"/>
            <a:ext cx="92826" cy="57447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3200B-90BC-5368-6FB9-92432DB57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998472"/>
            <a:ext cx="5257800" cy="1573531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CE866DB-DC07-12C4-60FE-06B22063BE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1" y="557213"/>
            <a:ext cx="5095701" cy="57435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42FCBF80-A7E5-C406-2EBA-4EAF51018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290" y="5830278"/>
            <a:ext cx="518195" cy="304250"/>
          </a:xfrm>
          <a:prstGeom prst="rect">
            <a:avLst/>
          </a:prstGeom>
        </p:spPr>
      </p:pic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EDD9A0C6-E79E-EA96-6608-6C1FDF5171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2638102"/>
            <a:ext cx="5257800" cy="3216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7947351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D011A-EFB6-62AF-316C-3C9E07BA5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005539" y="1694079"/>
            <a:ext cx="6857998" cy="3469837"/>
          </a:xfrm>
          <a:prstGeom prst="rect">
            <a:avLst/>
          </a:prstGeom>
        </p:spPr>
      </p:pic>
      <p:pic>
        <p:nvPicPr>
          <p:cNvPr id="6" name="Picture 5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A0C67565-0A98-250B-F4D7-CB6AA98CF9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378" y="1292407"/>
            <a:ext cx="5828965" cy="39933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1825625"/>
            <a:ext cx="4767696" cy="447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6224A52-F609-CD8C-E743-378121C3B7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9378" y="1371600"/>
            <a:ext cx="5660967" cy="3175462"/>
          </a:xfrm>
          <a:prstGeom prst="roundRect">
            <a:avLst>
              <a:gd name="adj" fmla="val 1746"/>
            </a:avLst>
          </a:prstGeom>
          <a:solidFill>
            <a:schemeClr val="bg2"/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AF4988C5-ED31-A13B-A861-32EE5F0110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556635"/>
            <a:ext cx="4767696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6A99D7-CC58-83DA-D39E-EDC70E8F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4767696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8984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onitor, indoor, computer&#10;&#10;Description automatically generated">
            <a:extLst>
              <a:ext uri="{FF2B5EF4-FFF2-40B4-BE49-F238E27FC236}">
                <a16:creationId xmlns:a16="http://schemas.microsoft.com/office/drawing/2014/main" id="{99C2CDD9-8BB3-3DA4-D5C6-ECBBD4714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914" y="1549686"/>
            <a:ext cx="6641898" cy="37581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1825625"/>
            <a:ext cx="4767696" cy="447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225ACB3-161D-3BD6-A178-302B1699C7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663256"/>
            <a:ext cx="5196840" cy="3347656"/>
          </a:xfrm>
          <a:prstGeom prst="roundRect">
            <a:avLst>
              <a:gd name="adj" fmla="val 2737"/>
            </a:avLst>
          </a:prstGeom>
          <a:solidFill>
            <a:schemeClr val="bg2"/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72389E-B5DE-9D82-BB01-B64C7C36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4767696" cy="85898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0DAEFDD0-B3B2-054A-2AC5-FFE258D7F8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5" y="556635"/>
            <a:ext cx="4767696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1757741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D276-A0A0-A245-1514-DBCA5F3E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74" y="2559488"/>
            <a:ext cx="4352925" cy="3264639"/>
          </a:xfrm>
        </p:spPr>
        <p:txBody>
          <a:bodyPr>
            <a:normAutofit/>
          </a:bodyPr>
          <a:lstStyle>
            <a:lvl1pPr marL="228600" indent="-228600">
              <a:buSzPct val="80000"/>
              <a:buFont typeface="Wingdings" panose="05000000000000000000" pitchFamily="2" charset="2"/>
              <a:buChar char="§"/>
              <a:defRPr sz="1600"/>
            </a:lvl1pPr>
            <a:lvl2pPr marL="685800" indent="-228600">
              <a:buSzPct val="80000"/>
              <a:buFont typeface="Wingdings" panose="05000000000000000000" pitchFamily="2" charset="2"/>
              <a:buChar char="§"/>
              <a:defRPr sz="1400"/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1200"/>
            </a:lvl3pPr>
            <a:lvl4pPr marL="1600200" indent="-228600">
              <a:buSzPct val="80000"/>
              <a:buFont typeface="Wingdings" panose="05000000000000000000" pitchFamily="2" charset="2"/>
              <a:buChar char="§"/>
              <a:defRPr sz="1100"/>
            </a:lvl4pPr>
            <a:lvl5pPr marL="2057400" indent="-228600">
              <a:buSzPct val="80000"/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B1B81-0CBF-6212-3665-A5916A035F6D}"/>
              </a:ext>
            </a:extLst>
          </p:cNvPr>
          <p:cNvSpPr/>
          <p:nvPr userDrawn="1"/>
        </p:nvSpPr>
        <p:spPr>
          <a:xfrm rot="5400000">
            <a:off x="6049586" y="-6049586"/>
            <a:ext cx="92827" cy="12191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C5DBBF3-3366-42AC-F3DF-DAF34EDD3A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00874" y="2057892"/>
            <a:ext cx="4352925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pic>
        <p:nvPicPr>
          <p:cNvPr id="2" name="Picture 1" descr="A picture containing text, monitor, indoor, computer&#10;&#10;Description automatically generated">
            <a:extLst>
              <a:ext uri="{FF2B5EF4-FFF2-40B4-BE49-F238E27FC236}">
                <a16:creationId xmlns:a16="http://schemas.microsoft.com/office/drawing/2014/main" id="{B54E9C3F-1CC6-BF0F-C922-16B492466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76" y="2057631"/>
            <a:ext cx="6641898" cy="3758184"/>
          </a:xfrm>
          <a:prstGeom prst="rect">
            <a:avLst/>
          </a:prstGeom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B26A6F3-DB8D-4EC3-02A9-11CBFD0B5E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6062" y="2171201"/>
            <a:ext cx="5196840" cy="3347656"/>
          </a:xfrm>
          <a:prstGeom prst="roundRect">
            <a:avLst>
              <a:gd name="adj" fmla="val 2737"/>
            </a:avLst>
          </a:prstGeom>
          <a:solidFill>
            <a:schemeClr val="bg2"/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2234B5-3229-58A1-7341-4B4880C26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831705"/>
            <a:ext cx="11097490" cy="85898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C5F6203F-1FB8-E835-7A37-5C348C07E1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254" y="556635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3574515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5B1B81-0CBF-6212-3665-A5916A035F6D}"/>
              </a:ext>
            </a:extLst>
          </p:cNvPr>
          <p:cNvSpPr/>
          <p:nvPr userDrawn="1"/>
        </p:nvSpPr>
        <p:spPr>
          <a:xfrm rot="5400000">
            <a:off x="6049586" y="-6049586"/>
            <a:ext cx="92827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3F118E-1FAB-19B5-1CDE-E762C66F7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603504"/>
            <a:ext cx="11097490" cy="85898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10BE5EB-9334-0E90-8951-DE7D28ACFB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328434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pic>
        <p:nvPicPr>
          <p:cNvPr id="7" name="Picture 6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3AAC0404-710F-0025-C2C6-6F9B1DDA0F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947" y="1555770"/>
            <a:ext cx="7739429" cy="5302230"/>
          </a:xfrm>
          <a:prstGeom prst="rect">
            <a:avLst/>
          </a:prstGeom>
        </p:spPr>
      </p:pic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C7972B1-FEC3-25B1-F620-991BC817EF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36468" y="1663552"/>
            <a:ext cx="7497488" cy="4188607"/>
          </a:xfrm>
          <a:prstGeom prst="roundRect">
            <a:avLst>
              <a:gd name="adj" fmla="val 1746"/>
            </a:avLst>
          </a:prstGeom>
          <a:solidFill>
            <a:schemeClr val="bg2"/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71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5B1B81-0CBF-6212-3665-A5916A035F6D}"/>
              </a:ext>
            </a:extLst>
          </p:cNvPr>
          <p:cNvSpPr/>
          <p:nvPr userDrawn="1"/>
        </p:nvSpPr>
        <p:spPr>
          <a:xfrm rot="5400000">
            <a:off x="6049586" y="-6049586"/>
            <a:ext cx="92827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monitor, indoor, computer&#10;&#10;Description automatically generated">
            <a:extLst>
              <a:ext uri="{FF2B5EF4-FFF2-40B4-BE49-F238E27FC236}">
                <a16:creationId xmlns:a16="http://schemas.microsoft.com/office/drawing/2014/main" id="{DF601876-64AC-4885-B2EC-17ABEEA2F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535" y="1714277"/>
            <a:ext cx="8604930" cy="4868926"/>
          </a:xfrm>
          <a:prstGeom prst="rect">
            <a:avLst/>
          </a:prstGeom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0200780-C2E0-0429-45C3-E77D5BFDEB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3544" y="1846611"/>
            <a:ext cx="6764909" cy="4407885"/>
          </a:xfrm>
          <a:prstGeom prst="roundRect">
            <a:avLst>
              <a:gd name="adj" fmla="val 2737"/>
            </a:avLst>
          </a:prstGeom>
          <a:solidFill>
            <a:schemeClr val="bg2"/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3F118E-1FAB-19B5-1CDE-E762C66F7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4" y="603504"/>
            <a:ext cx="11097490" cy="85898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10BE5EB-9334-0E90-8951-DE7D28ACFB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4" y="328434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385433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5B1B81-0CBF-6212-3665-A5916A035F6D}"/>
              </a:ext>
            </a:extLst>
          </p:cNvPr>
          <p:cNvSpPr/>
          <p:nvPr userDrawn="1"/>
        </p:nvSpPr>
        <p:spPr>
          <a:xfrm rot="5400000">
            <a:off x="6049584" y="-824983"/>
            <a:ext cx="92827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DBCA29-C7D8-A94D-3D28-30DF1F7A34C1}"/>
              </a:ext>
            </a:extLst>
          </p:cNvPr>
          <p:cNvSpPr/>
          <p:nvPr userDrawn="1"/>
        </p:nvSpPr>
        <p:spPr>
          <a:xfrm>
            <a:off x="0" y="5306717"/>
            <a:ext cx="12191999" cy="15735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17DA6-BCC1-EC20-D770-BF4929A237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71" y="1852283"/>
            <a:ext cx="7334251" cy="4245249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225ACB3-161D-3BD6-A178-302B1699C7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75635" y="2066939"/>
            <a:ext cx="5611692" cy="354779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B6027ED8-D4B9-286E-7DE9-D1CF7FB274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094" y="2431132"/>
            <a:ext cx="400997" cy="23528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9E4E19-95BD-8B75-09EE-15A721C232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72219" y="2236035"/>
            <a:ext cx="1966913" cy="625475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add details</a:t>
            </a:r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41364939-1ACD-B113-C933-FDE48C28C4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094" y="3635456"/>
            <a:ext cx="400997" cy="235283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1260A78-AD30-676D-E0DA-6E72551399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72219" y="3440359"/>
            <a:ext cx="1966913" cy="625475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add details</a:t>
            </a:r>
          </a:p>
        </p:txBody>
      </p:sp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3AA9E66B-BC8B-8F65-24C0-528D048C87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28871" y="2431132"/>
            <a:ext cx="400997" cy="235283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389745C-D1DF-AD1C-FE66-4823574E91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30" y="2236035"/>
            <a:ext cx="1966913" cy="6254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Click to add details</a:t>
            </a:r>
          </a:p>
        </p:txBody>
      </p:sp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3E318199-780C-2692-43F4-AD9835E90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28871" y="3635456"/>
            <a:ext cx="400997" cy="235283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6E26BFC5-2CA0-1E2E-FE97-1D84DE5FF7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830" y="3440359"/>
            <a:ext cx="1966913" cy="6254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Click to add details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6AACF-6BA9-5F1F-1BAC-266388AF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735226"/>
            <a:ext cx="11097490" cy="85898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C521C92C-AF8C-168E-B751-531BD71CB8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5" y="460156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90F20C-3E89-B369-6BCD-5969A88F9D04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0B693A-BBE2-0CEA-DAAA-DA8580CEAA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12" y="6533234"/>
            <a:ext cx="1263283" cy="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75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5B1B81-0CBF-6212-3665-A5916A035F6D}"/>
              </a:ext>
            </a:extLst>
          </p:cNvPr>
          <p:cNvSpPr/>
          <p:nvPr userDrawn="1"/>
        </p:nvSpPr>
        <p:spPr>
          <a:xfrm rot="5400000">
            <a:off x="6049584" y="-824983"/>
            <a:ext cx="92827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DBCA29-C7D8-A94D-3D28-30DF1F7A34C1}"/>
              </a:ext>
            </a:extLst>
          </p:cNvPr>
          <p:cNvSpPr/>
          <p:nvPr userDrawn="1"/>
        </p:nvSpPr>
        <p:spPr>
          <a:xfrm>
            <a:off x="0" y="5306717"/>
            <a:ext cx="12191999" cy="15735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817DA6-BCC1-EC20-D770-BF4929A237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71" y="1852283"/>
            <a:ext cx="7334251" cy="4245249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225ACB3-161D-3BD6-A178-302B1699C7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75635" y="2066939"/>
            <a:ext cx="5611692" cy="3547798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B6027ED8-D4B9-286E-7DE9-D1CF7FB274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094" y="2431132"/>
            <a:ext cx="400997" cy="23528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9E4E19-95BD-8B75-09EE-15A721C232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72219" y="2236035"/>
            <a:ext cx="1966913" cy="625475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add details</a:t>
            </a:r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41364939-1ACD-B113-C933-FDE48C28C4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094" y="3635456"/>
            <a:ext cx="400997" cy="235283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1260A78-AD30-676D-E0DA-6E72551399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72219" y="3440359"/>
            <a:ext cx="1966913" cy="625475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add details</a:t>
            </a:r>
          </a:p>
        </p:txBody>
      </p:sp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3AA9E66B-BC8B-8F65-24C0-528D048C87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28871" y="2431132"/>
            <a:ext cx="400997" cy="235283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389745C-D1DF-AD1C-FE66-4823574E91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30" y="2236035"/>
            <a:ext cx="1966913" cy="6254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Click to add details</a:t>
            </a:r>
          </a:p>
        </p:txBody>
      </p:sp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3E318199-780C-2692-43F4-AD9835E90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28871" y="3635456"/>
            <a:ext cx="400997" cy="235283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6E26BFC5-2CA0-1E2E-FE97-1D84DE5FF7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830" y="3440359"/>
            <a:ext cx="1966913" cy="625475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Click to add details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6AACF-6BA9-5F1F-1BAC-266388AF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602874"/>
            <a:ext cx="11097490" cy="858983"/>
          </a:xfrm>
        </p:spPr>
        <p:txBody>
          <a:bodyPr anchor="t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C521C92C-AF8C-168E-B751-531BD71CB8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55" y="327804"/>
            <a:ext cx="11097489" cy="2750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spc="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164CDC-A19D-1028-25B2-EC6B5F90BE7D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576365-D181-B7E0-0076-FE62D3EE17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12" y="6533234"/>
            <a:ext cx="1263283" cy="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68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214745" y="232756"/>
            <a:ext cx="11762510" cy="6226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EF39D4-ECAB-063F-3CAB-34AB1431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916" y="232756"/>
            <a:ext cx="5489339" cy="622623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0D3B39-DBA2-5864-19C2-62581434D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82" y="1897384"/>
            <a:ext cx="5839097" cy="43205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944B48-5425-660B-E385-5800A9DB1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836" y="1897384"/>
            <a:ext cx="5004924" cy="2896976"/>
          </a:xfrm>
          <a:prstGeom prst="rect">
            <a:avLst/>
          </a:prstGeom>
        </p:spPr>
      </p:pic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320B917-4AB3-D206-20B4-A44D4114F5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72910" y="2044094"/>
            <a:ext cx="3849188" cy="239727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A3107A-DB8A-A52A-72CA-27373F9B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82" y="831705"/>
            <a:ext cx="5839097" cy="85898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1D7AB02F-75AC-3B8C-E924-2FD2CC6586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83" y="556635"/>
            <a:ext cx="5839096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9806926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547254" y="914240"/>
            <a:ext cx="11097491" cy="50295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943D89-3C76-1787-4785-0E6285EC1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446" y="2382260"/>
            <a:ext cx="6899563" cy="33624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6A3930-96CF-669C-2EA5-ABEDD05CCFB1}"/>
              </a:ext>
            </a:extLst>
          </p:cNvPr>
          <p:cNvSpPr/>
          <p:nvPr userDrawn="1"/>
        </p:nvSpPr>
        <p:spPr>
          <a:xfrm>
            <a:off x="7887390" y="914241"/>
            <a:ext cx="92826" cy="50295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FBAF29DB-B7BF-F117-DBC0-608AA3E97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5571" y="1287019"/>
            <a:ext cx="3056280" cy="428396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E70527-CCDD-B751-ACC1-53B4F221DE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830" y="1443036"/>
            <a:ext cx="2781300" cy="3971925"/>
          </a:xfrm>
          <a:prstGeom prst="roundRect">
            <a:avLst>
              <a:gd name="adj" fmla="val 3311"/>
            </a:avLst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953955-127F-3633-E3AD-526E7F360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46" y="1356294"/>
            <a:ext cx="6899563" cy="85898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589163AD-1D57-BE0C-3E6A-3583794177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8447" y="1081224"/>
            <a:ext cx="6899562" cy="2750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323990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052C21-CA22-4040-E6EF-C73458AB9A27}"/>
              </a:ext>
            </a:extLst>
          </p:cNvPr>
          <p:cNvSpPr/>
          <p:nvPr userDrawn="1"/>
        </p:nvSpPr>
        <p:spPr>
          <a:xfrm>
            <a:off x="547254" y="556635"/>
            <a:ext cx="11097491" cy="5744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C2BCA6-D367-9C63-DB25-003071C7A6BA}"/>
              </a:ext>
            </a:extLst>
          </p:cNvPr>
          <p:cNvSpPr/>
          <p:nvPr userDrawn="1"/>
        </p:nvSpPr>
        <p:spPr>
          <a:xfrm>
            <a:off x="547255" y="556635"/>
            <a:ext cx="92826" cy="57447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3200B-90BC-5368-6FB9-92432DB57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85" y="2998472"/>
            <a:ext cx="7603171" cy="1573531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CE866DB-DC07-12C4-60FE-06B22063BE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1" y="557213"/>
            <a:ext cx="2639685" cy="57435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algn="l">
              <a:defRPr sz="1000"/>
            </a:lvl1pPr>
          </a:lstStyle>
          <a:p>
            <a:endParaRPr lang="en-US"/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42FCBF80-A7E5-C406-2EBA-4EAF51018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290" y="5830278"/>
            <a:ext cx="518195" cy="304250"/>
          </a:xfrm>
          <a:prstGeom prst="rect">
            <a:avLst/>
          </a:prstGeom>
        </p:spPr>
      </p:pic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EDD9A0C6-E79E-EA96-6608-6C1FDF5171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4686" y="2638102"/>
            <a:ext cx="7603171" cy="32167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</a:t>
            </a:r>
          </a:p>
        </p:txBody>
      </p:sp>
    </p:spTree>
    <p:extLst>
      <p:ext uri="{BB962C8B-B14F-4D97-AF65-F5344CB8AC3E}">
        <p14:creationId xmlns:p14="http://schemas.microsoft.com/office/powerpoint/2010/main" val="294856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39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B9F9A6-0F8B-90F5-1A7F-965E08943270}"/>
              </a:ext>
            </a:extLst>
          </p:cNvPr>
          <p:cNvSpPr/>
          <p:nvPr userDrawn="1"/>
        </p:nvSpPr>
        <p:spPr>
          <a:xfrm>
            <a:off x="-8710" y="0"/>
            <a:ext cx="12200709" cy="685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C459EE-3007-465E-F87B-AB7CE9462F23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bg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5F9C5-113E-E93B-F85C-2D5DEF221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12" y="6533234"/>
            <a:ext cx="1263283" cy="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7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946E52-4804-9CE7-F01E-98CA4DCA5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DCA5F-780F-2954-1D8A-49CB9CD0B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AC68B2-D328-A73D-1AF8-0CA3FF857340}"/>
              </a:ext>
            </a:extLst>
          </p:cNvPr>
          <p:cNvSpPr/>
          <p:nvPr userDrawn="1"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00000"/>
              </a:lnSpc>
            </a:pPr>
            <a:r>
              <a:rPr lang="en-US" sz="500" spc="50" baseline="0">
                <a:solidFill>
                  <a:schemeClr val="tx1"/>
                </a:solidFill>
                <a:latin typeface="+mn-lt"/>
              </a:rPr>
              <a:t>©2023 PSA International Pte. Ltd. | ©2023 BDP International Inc. | All rights reserved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C435F-832A-2230-43F7-F6A972B978D1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24" y="6533124"/>
            <a:ext cx="1263952" cy="2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6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theloadstar.com/pma-ramps-up-the-rhetoric-amid-west-coast-labour-talks/" TargetMode="Externa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theloadstar.com/shippers-brace-for-freight-rate-and-baf-increase-onslaught/" TargetMode="Externa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bit.ly/3Juvn1t" TargetMode="Externa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theloadstar.com/us-transport-authority-finally-gives-thumbs-up-to-cp-kcs-rail-network-merger/" TargetMode="Externa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theloadstar.com/forwarders-demand-change-on-us-railways-as-psr-doesnt-work/" TargetMode="Externa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theloadstar.com/carriers-should-revamp-networks-rather-than-blank-services-as-demand-drains/" TargetMode="Externa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theloadstar.com/sourcing-shift-away-from-china-by-the-west-is-happening-but-slowly/" TargetMode="Externa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splash247.com/china-launches-ship-inspection-campaign-in-the-taiwan-strait/" TargetMode="Externa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freightwaves.com/news/yellow-blames-teamsters-leadership-for-negotiating-in-bad-faith" TargetMode="Externa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C756-CD50-E90A-A174-EC46D07F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401" y="2494239"/>
            <a:ext cx="5273602" cy="1264961"/>
          </a:xfrm>
        </p:spPr>
        <p:txBody>
          <a:bodyPr/>
          <a:lstStyle/>
          <a:p>
            <a:r>
              <a:rPr lang="en-US" dirty="0"/>
              <a:t>Weathering the Storm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37B64A-3057-32F4-595D-DCE3489BE9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APRIL 2023 | PHILADELPHIA</a:t>
            </a:r>
          </a:p>
        </p:txBody>
      </p:sp>
      <p:pic>
        <p:nvPicPr>
          <p:cNvPr id="25" name="Picture Placeholder 24" descr="A picture containing text&#10;&#10;Description automatically generated">
            <a:extLst>
              <a:ext uri="{FF2B5EF4-FFF2-40B4-BE49-F238E27FC236}">
                <a16:creationId xmlns:a16="http://schemas.microsoft.com/office/drawing/2014/main" id="{4DEC1F9A-5DA2-DAF8-3538-79ECF5B27D1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840" y="556634"/>
            <a:ext cx="5019595" cy="5744730"/>
          </a:xfrm>
        </p:spPr>
      </p:pic>
      <p:pic>
        <p:nvPicPr>
          <p:cNvPr id="1028" name="Picture 4" descr="Chemicals &amp; Allied Industries Customer Service Management Group">
            <a:extLst>
              <a:ext uri="{FF2B5EF4-FFF2-40B4-BE49-F238E27FC236}">
                <a16:creationId xmlns:a16="http://schemas.microsoft.com/office/drawing/2014/main" id="{7E65FB68-4711-1625-10CC-A1E687FB852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r="3798"/>
          <a:stretch>
            <a:fillRect/>
          </a:stretch>
        </p:blipFill>
        <p:spPr bwMode="auto">
          <a:xfrm>
            <a:off x="1772360" y="5205413"/>
            <a:ext cx="3611880" cy="91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028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176A319-93D1-388E-5558-03A733FEC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90205"/>
            <a:ext cx="10518776" cy="1200329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br>
              <a:rPr lang="en-US" sz="4000" dirty="0"/>
            </a:br>
            <a:r>
              <a:rPr lang="en-US" sz="4000" dirty="0"/>
              <a:t>Weathering the Storm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61E33C-47B1-8D34-F3AF-218B209BBE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7089" y="5551200"/>
            <a:ext cx="6583362" cy="1075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Today’s Headwinds &amp; a caveat</a:t>
            </a:r>
          </a:p>
        </p:txBody>
      </p:sp>
      <p:pic>
        <p:nvPicPr>
          <p:cNvPr id="2052" name="Picture 4" descr="Agenda">
            <a:extLst>
              <a:ext uri="{FF2B5EF4-FFF2-40B4-BE49-F238E27FC236}">
                <a16:creationId xmlns:a16="http://schemas.microsoft.com/office/drawing/2014/main" id="{F45B31AD-3A74-86D1-203E-E61B65F4C11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2913"/>
          <a:stretch/>
        </p:blipFill>
        <p:spPr bwMode="auto"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7519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C666896-E86E-77DA-3802-A98B6F635B19}"/>
              </a:ext>
            </a:extLst>
          </p:cNvPr>
          <p:cNvGrpSpPr/>
          <p:nvPr/>
        </p:nvGrpSpPr>
        <p:grpSpPr>
          <a:xfrm>
            <a:off x="600545" y="679377"/>
            <a:ext cx="10990907" cy="5499246"/>
            <a:chOff x="904848" y="822325"/>
            <a:chExt cx="10990907" cy="5499246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C5BC506C-27C1-99EB-D236-161FC1A12D13}"/>
                </a:ext>
              </a:extLst>
            </p:cNvPr>
            <p:cNvSpPr txBox="1">
              <a:spLocks/>
            </p:cNvSpPr>
            <p:nvPr/>
          </p:nvSpPr>
          <p:spPr>
            <a:xfrm>
              <a:off x="904848" y="822325"/>
              <a:ext cx="10990907" cy="410858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j-ea"/>
                  <a:cs typeface="+mj-cs"/>
                </a:rPr>
                <a:t>IN THE NEWS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83105D-AE4B-AF77-1950-6360A8397ABB}"/>
                </a:ext>
              </a:extLst>
            </p:cNvPr>
            <p:cNvSpPr/>
            <p:nvPr/>
          </p:nvSpPr>
          <p:spPr>
            <a:xfrm>
              <a:off x="6567749" y="1375794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Rail Safety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AF9618-1C59-9DA4-564F-7923E12075E9}"/>
                </a:ext>
              </a:extLst>
            </p:cNvPr>
            <p:cNvSpPr/>
            <p:nvPr/>
          </p:nvSpPr>
          <p:spPr>
            <a:xfrm>
              <a:off x="6567749" y="2387133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Ocean Carrier Schedule Integrity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8E2A33-6828-E5B3-7A4F-F3A503C42F58}"/>
                </a:ext>
              </a:extLst>
            </p:cNvPr>
            <p:cNvSpPr/>
            <p:nvPr/>
          </p:nvSpPr>
          <p:spPr>
            <a:xfrm>
              <a:off x="6567749" y="3398472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Sourcing Shift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2B6821-F36F-29D6-9E3D-B8A38E62D732}"/>
                </a:ext>
              </a:extLst>
            </p:cNvPr>
            <p:cNvSpPr/>
            <p:nvPr/>
          </p:nvSpPr>
          <p:spPr>
            <a:xfrm>
              <a:off x="6567749" y="4409812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China &amp; Taiwan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DA9E62-7497-5261-EE62-C812AF9A4D63}"/>
                </a:ext>
              </a:extLst>
            </p:cNvPr>
            <p:cNvSpPr/>
            <p:nvPr/>
          </p:nvSpPr>
          <p:spPr>
            <a:xfrm>
              <a:off x="6567749" y="5421152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Trucking Labor Issues Ahead?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6EC7D6-BEB0-9C01-325F-8D12C31ACC60}"/>
                </a:ext>
              </a:extLst>
            </p:cNvPr>
            <p:cNvSpPr/>
            <p:nvPr/>
          </p:nvSpPr>
          <p:spPr>
            <a:xfrm>
              <a:off x="904848" y="1375794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West Coast Labor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46908D-1EE8-4D6A-2A85-102C7FCCB39F}"/>
                </a:ext>
              </a:extLst>
            </p:cNvPr>
            <p:cNvSpPr/>
            <p:nvPr/>
          </p:nvSpPr>
          <p:spPr>
            <a:xfrm>
              <a:off x="904848" y="2387133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Ocean Rates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608436-414E-64F0-16E2-0AB0AA462628}"/>
                </a:ext>
              </a:extLst>
            </p:cNvPr>
            <p:cNvSpPr/>
            <p:nvPr/>
          </p:nvSpPr>
          <p:spPr>
            <a:xfrm>
              <a:off x="904848" y="3398472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Bunker &amp; Other Fuel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180B350-9C5D-6026-C500-202EBCB585B3}"/>
                </a:ext>
              </a:extLst>
            </p:cNvPr>
            <p:cNvSpPr/>
            <p:nvPr/>
          </p:nvSpPr>
          <p:spPr>
            <a:xfrm>
              <a:off x="904848" y="4409812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Transpacific Ocean Contracts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AA7BC76-6A18-E9DA-D566-A4BE7E8D657C}"/>
                </a:ext>
              </a:extLst>
            </p:cNvPr>
            <p:cNvSpPr/>
            <p:nvPr/>
          </p:nvSpPr>
          <p:spPr>
            <a:xfrm>
              <a:off x="904848" y="5421152"/>
              <a:ext cx="5328006" cy="90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 ExtraBold"/>
                  <a:ea typeface="+mn-ea"/>
                  <a:cs typeface="+mn-cs"/>
                </a:rPr>
                <a:t>North / South Rail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55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1" name="Rectangle 310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Credit Port of Oakland">
            <a:hlinkClick r:id="rId2"/>
            <a:extLst>
              <a:ext uri="{FF2B5EF4-FFF2-40B4-BE49-F238E27FC236}">
                <a16:creationId xmlns:a16="http://schemas.microsoft.com/office/drawing/2014/main" id="{31E63551-B0C6-79B4-BAFE-4E12E1149DB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6" b="1118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3" name="Rectangle 310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48B80-925F-F7E1-642A-C934C619327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West Coast Labor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0B05DC-D294-6AA9-5D7F-B17C89CA7880}"/>
              </a:ext>
            </a:extLst>
          </p:cNvPr>
          <p:cNvGrpSpPr/>
          <p:nvPr/>
        </p:nvGrpSpPr>
        <p:grpSpPr>
          <a:xfrm>
            <a:off x="3693695" y="-1491911"/>
            <a:ext cx="8498305" cy="1407690"/>
            <a:chOff x="3693695" y="-1491911"/>
            <a:chExt cx="8498305" cy="1407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AECE4A-2668-9444-F1E0-75433E9A5156}"/>
                </a:ext>
              </a:extLst>
            </p:cNvPr>
            <p:cNvSpPr/>
            <p:nvPr/>
          </p:nvSpPr>
          <p:spPr>
            <a:xfrm>
              <a:off x="3693695" y="-1155196"/>
              <a:ext cx="8498305" cy="10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Insert a photo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To insert a photo in any picture placeholder, simply click the photo icon and choose the image from your computer. The image will be automatically cropped to fill the space provided.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40CFAB-C4B9-0B30-DA18-238CB35FA08C}"/>
                </a:ext>
              </a:extLst>
            </p:cNvPr>
            <p:cNvSpPr/>
            <p:nvPr/>
          </p:nvSpPr>
          <p:spPr>
            <a:xfrm>
              <a:off x="3693695" y="-1491911"/>
              <a:ext cx="8498305" cy="3368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331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hlinkClick r:id="rId2"/>
            <a:extLst>
              <a:ext uri="{FF2B5EF4-FFF2-40B4-BE49-F238E27FC236}">
                <a16:creationId xmlns:a16="http://schemas.microsoft.com/office/drawing/2014/main" id="{31E63551-B0C6-79B4-BAFE-4E12E1149DB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F48B80-925F-F7E1-642A-C934C619327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Ocean Rates &amp; Fuel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0B05DC-D294-6AA9-5D7F-B17C89CA7880}"/>
              </a:ext>
            </a:extLst>
          </p:cNvPr>
          <p:cNvGrpSpPr/>
          <p:nvPr/>
        </p:nvGrpSpPr>
        <p:grpSpPr>
          <a:xfrm>
            <a:off x="3693695" y="-1491911"/>
            <a:ext cx="8498305" cy="1407690"/>
            <a:chOff x="3693695" y="-1491911"/>
            <a:chExt cx="8498305" cy="1407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AECE4A-2668-9444-F1E0-75433E9A5156}"/>
                </a:ext>
              </a:extLst>
            </p:cNvPr>
            <p:cNvSpPr/>
            <p:nvPr/>
          </p:nvSpPr>
          <p:spPr>
            <a:xfrm>
              <a:off x="3693695" y="-1155196"/>
              <a:ext cx="8498305" cy="10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Insert a photo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To insert a photo in any picture placeholder, simply click the photo icon and choose the image from your computer. The image will be automatically cropped to fill the space provided.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40CFAB-C4B9-0B30-DA18-238CB35FA08C}"/>
                </a:ext>
              </a:extLst>
            </p:cNvPr>
            <p:cNvSpPr/>
            <p:nvPr/>
          </p:nvSpPr>
          <p:spPr>
            <a:xfrm>
              <a:off x="3693695" y="-1491911"/>
              <a:ext cx="8498305" cy="3368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279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hlinkClick r:id="rId2"/>
            <a:extLst>
              <a:ext uri="{FF2B5EF4-FFF2-40B4-BE49-F238E27FC236}">
                <a16:creationId xmlns:a16="http://schemas.microsoft.com/office/drawing/2014/main" id="{31E63551-B0C6-79B4-BAFE-4E12E1149DB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r="111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F48B80-925F-F7E1-642A-C934C619327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Transpacific Contracts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0B05DC-D294-6AA9-5D7F-B17C89CA7880}"/>
              </a:ext>
            </a:extLst>
          </p:cNvPr>
          <p:cNvGrpSpPr/>
          <p:nvPr/>
        </p:nvGrpSpPr>
        <p:grpSpPr>
          <a:xfrm>
            <a:off x="3693695" y="-1491911"/>
            <a:ext cx="8498305" cy="1407690"/>
            <a:chOff x="3693695" y="-1491911"/>
            <a:chExt cx="8498305" cy="1407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AECE4A-2668-9444-F1E0-75433E9A5156}"/>
                </a:ext>
              </a:extLst>
            </p:cNvPr>
            <p:cNvSpPr/>
            <p:nvPr/>
          </p:nvSpPr>
          <p:spPr>
            <a:xfrm>
              <a:off x="3693695" y="-1155196"/>
              <a:ext cx="8498305" cy="10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Insert a photo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To insert a photo in any picture placeholder, simply click the photo icon and choose the image from your computer. The image will be automatically cropped to fill the space provided.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40CFAB-C4B9-0B30-DA18-238CB35FA08C}"/>
                </a:ext>
              </a:extLst>
            </p:cNvPr>
            <p:cNvSpPr/>
            <p:nvPr/>
          </p:nvSpPr>
          <p:spPr>
            <a:xfrm>
              <a:off x="3693695" y="-1491911"/>
              <a:ext cx="8498305" cy="3368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396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hlinkClick r:id="rId2"/>
            <a:extLst>
              <a:ext uri="{FF2B5EF4-FFF2-40B4-BE49-F238E27FC236}">
                <a16:creationId xmlns:a16="http://schemas.microsoft.com/office/drawing/2014/main" id="{31E63551-B0C6-79B4-BAFE-4E12E1149DB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F48B80-925F-F7E1-642A-C934C619327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CP &amp; KCS Rail Merger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0B05DC-D294-6AA9-5D7F-B17C89CA7880}"/>
              </a:ext>
            </a:extLst>
          </p:cNvPr>
          <p:cNvGrpSpPr/>
          <p:nvPr/>
        </p:nvGrpSpPr>
        <p:grpSpPr>
          <a:xfrm>
            <a:off x="3693695" y="-1491911"/>
            <a:ext cx="8498305" cy="1407690"/>
            <a:chOff x="3693695" y="-1491911"/>
            <a:chExt cx="8498305" cy="1407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AECE4A-2668-9444-F1E0-75433E9A5156}"/>
                </a:ext>
              </a:extLst>
            </p:cNvPr>
            <p:cNvSpPr/>
            <p:nvPr/>
          </p:nvSpPr>
          <p:spPr>
            <a:xfrm>
              <a:off x="3693695" y="-1155196"/>
              <a:ext cx="8498305" cy="10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Insert a photo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To insert a photo in any picture placeholder, simply click the photo icon and choose the image from your computer. The image will be automatically cropped to fill the space provided.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40CFAB-C4B9-0B30-DA18-238CB35FA08C}"/>
                </a:ext>
              </a:extLst>
            </p:cNvPr>
            <p:cNvSpPr/>
            <p:nvPr/>
          </p:nvSpPr>
          <p:spPr>
            <a:xfrm>
              <a:off x="3693695" y="-1491911"/>
              <a:ext cx="8498305" cy="3368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53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hlinkClick r:id="rId2"/>
            <a:extLst>
              <a:ext uri="{FF2B5EF4-FFF2-40B4-BE49-F238E27FC236}">
                <a16:creationId xmlns:a16="http://schemas.microsoft.com/office/drawing/2014/main" id="{31E63551-B0C6-79B4-BAFE-4E12E1149DB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2" b="778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F48B80-925F-F7E1-642A-C934C619327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Rail Safety Issues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0B05DC-D294-6AA9-5D7F-B17C89CA7880}"/>
              </a:ext>
            </a:extLst>
          </p:cNvPr>
          <p:cNvGrpSpPr/>
          <p:nvPr/>
        </p:nvGrpSpPr>
        <p:grpSpPr>
          <a:xfrm>
            <a:off x="3693695" y="-1491911"/>
            <a:ext cx="8498305" cy="1407690"/>
            <a:chOff x="3693695" y="-1491911"/>
            <a:chExt cx="8498305" cy="1407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AECE4A-2668-9444-F1E0-75433E9A5156}"/>
                </a:ext>
              </a:extLst>
            </p:cNvPr>
            <p:cNvSpPr/>
            <p:nvPr/>
          </p:nvSpPr>
          <p:spPr>
            <a:xfrm>
              <a:off x="3693695" y="-1155196"/>
              <a:ext cx="8498305" cy="10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Insert a photo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To insert a photo in any picture placeholder, simply click the photo icon and choose the image from your computer. The image will be automatically cropped to fill the space provided.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40CFAB-C4B9-0B30-DA18-238CB35FA08C}"/>
                </a:ext>
              </a:extLst>
            </p:cNvPr>
            <p:cNvSpPr/>
            <p:nvPr/>
          </p:nvSpPr>
          <p:spPr>
            <a:xfrm>
              <a:off x="3693695" y="-1491911"/>
              <a:ext cx="8498305" cy="3368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4086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hlinkClick r:id="rId2"/>
            <a:extLst>
              <a:ext uri="{FF2B5EF4-FFF2-40B4-BE49-F238E27FC236}">
                <a16:creationId xmlns:a16="http://schemas.microsoft.com/office/drawing/2014/main" id="{31E63551-B0C6-79B4-BAFE-4E12E1149DB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2" b="778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F48B80-925F-F7E1-642A-C934C619327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Carrier Schedule Integrity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0B05DC-D294-6AA9-5D7F-B17C89CA7880}"/>
              </a:ext>
            </a:extLst>
          </p:cNvPr>
          <p:cNvGrpSpPr/>
          <p:nvPr/>
        </p:nvGrpSpPr>
        <p:grpSpPr>
          <a:xfrm>
            <a:off x="3693695" y="-1491911"/>
            <a:ext cx="8498305" cy="1407690"/>
            <a:chOff x="3693695" y="-1491911"/>
            <a:chExt cx="8498305" cy="1407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AECE4A-2668-9444-F1E0-75433E9A5156}"/>
                </a:ext>
              </a:extLst>
            </p:cNvPr>
            <p:cNvSpPr/>
            <p:nvPr/>
          </p:nvSpPr>
          <p:spPr>
            <a:xfrm>
              <a:off x="3693695" y="-1155196"/>
              <a:ext cx="8498305" cy="10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Insert a photo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To insert a photo in any picture placeholder, simply click the photo icon and choose the image from your computer. The image will be automatically cropped to fill the space provided.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40CFAB-C4B9-0B30-DA18-238CB35FA08C}"/>
                </a:ext>
              </a:extLst>
            </p:cNvPr>
            <p:cNvSpPr/>
            <p:nvPr/>
          </p:nvSpPr>
          <p:spPr>
            <a:xfrm>
              <a:off x="3693695" y="-1491911"/>
              <a:ext cx="8498305" cy="3368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2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hlinkClick r:id="rId2"/>
            <a:extLst>
              <a:ext uri="{FF2B5EF4-FFF2-40B4-BE49-F238E27FC236}">
                <a16:creationId xmlns:a16="http://schemas.microsoft.com/office/drawing/2014/main" id="{31E63551-B0C6-79B4-BAFE-4E12E1149DB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" b="65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F48B80-925F-F7E1-642A-C934C619327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Sourcing Shift from China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0B05DC-D294-6AA9-5D7F-B17C89CA7880}"/>
              </a:ext>
            </a:extLst>
          </p:cNvPr>
          <p:cNvGrpSpPr/>
          <p:nvPr/>
        </p:nvGrpSpPr>
        <p:grpSpPr>
          <a:xfrm>
            <a:off x="3693695" y="-1491911"/>
            <a:ext cx="8498305" cy="1407690"/>
            <a:chOff x="3693695" y="-1491911"/>
            <a:chExt cx="8498305" cy="1407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AECE4A-2668-9444-F1E0-75433E9A5156}"/>
                </a:ext>
              </a:extLst>
            </p:cNvPr>
            <p:cNvSpPr/>
            <p:nvPr/>
          </p:nvSpPr>
          <p:spPr>
            <a:xfrm>
              <a:off x="3693695" y="-1155196"/>
              <a:ext cx="8498305" cy="10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Insert a photo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To insert a photo in any picture placeholder, simply click the photo icon and choose the image from your computer. The image will be automatically cropped to fill the space provided.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40CFAB-C4B9-0B30-DA18-238CB35FA08C}"/>
                </a:ext>
              </a:extLst>
            </p:cNvPr>
            <p:cNvSpPr/>
            <p:nvPr/>
          </p:nvSpPr>
          <p:spPr>
            <a:xfrm>
              <a:off x="3693695" y="-1491911"/>
              <a:ext cx="8498305" cy="3368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907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hlinkClick r:id="rId2"/>
            <a:extLst>
              <a:ext uri="{FF2B5EF4-FFF2-40B4-BE49-F238E27FC236}">
                <a16:creationId xmlns:a16="http://schemas.microsoft.com/office/drawing/2014/main" id="{31E63551-B0C6-79B4-BAFE-4E12E1149DB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" b="14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F48B80-925F-F7E1-642A-C934C6193274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China &amp; Taiwan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0B05DC-D294-6AA9-5D7F-B17C89CA7880}"/>
              </a:ext>
            </a:extLst>
          </p:cNvPr>
          <p:cNvGrpSpPr/>
          <p:nvPr/>
        </p:nvGrpSpPr>
        <p:grpSpPr>
          <a:xfrm>
            <a:off x="3693695" y="-1491911"/>
            <a:ext cx="8498305" cy="1407690"/>
            <a:chOff x="3693695" y="-1491911"/>
            <a:chExt cx="8498305" cy="1407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AECE4A-2668-9444-F1E0-75433E9A5156}"/>
                </a:ext>
              </a:extLst>
            </p:cNvPr>
            <p:cNvSpPr/>
            <p:nvPr/>
          </p:nvSpPr>
          <p:spPr>
            <a:xfrm>
              <a:off x="3693695" y="-1155196"/>
              <a:ext cx="8498305" cy="10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Insert a photo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To insert a photo in any picture placeholder, simply click the photo icon and choose the image from your computer. The image will be automatically cropped to fill the space provided.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40CFAB-C4B9-0B30-DA18-238CB35FA08C}"/>
                </a:ext>
              </a:extLst>
            </p:cNvPr>
            <p:cNvSpPr/>
            <p:nvPr/>
          </p:nvSpPr>
          <p:spPr>
            <a:xfrm>
              <a:off x="3693695" y="-1491911"/>
              <a:ext cx="8498305" cy="3368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95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76D3-7D8D-CE2D-5E2D-B3700D8D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PSA BDP</a:t>
            </a:r>
          </a:p>
        </p:txBody>
      </p:sp>
      <p:pic>
        <p:nvPicPr>
          <p:cNvPr id="6" name="Picture Placeholder 5" descr="A picture containing dark&#10;&#10;Description automatically generated">
            <a:extLst>
              <a:ext uri="{FF2B5EF4-FFF2-40B4-BE49-F238E27FC236}">
                <a16:creationId xmlns:a16="http://schemas.microsoft.com/office/drawing/2014/main" id="{E366A820-D10E-1DAF-2290-44A8994123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93A5B-A009-741D-8730-900A95A42A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3975907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>
            <a:hlinkClick r:id="rId2"/>
            <a:extLst>
              <a:ext uri="{FF2B5EF4-FFF2-40B4-BE49-F238E27FC236}">
                <a16:creationId xmlns:a16="http://schemas.microsoft.com/office/drawing/2014/main" id="{31E63551-B0C6-79B4-BAFE-4E12E1149DB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48B80-925F-F7E1-642A-C934C6193274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Domestic Trucking Unrest</a:t>
            </a:r>
            <a:endParaRPr lang="en-US" sz="5200" b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0B05DC-D294-6AA9-5D7F-B17C89CA7880}"/>
              </a:ext>
            </a:extLst>
          </p:cNvPr>
          <p:cNvGrpSpPr/>
          <p:nvPr/>
        </p:nvGrpSpPr>
        <p:grpSpPr>
          <a:xfrm>
            <a:off x="3693695" y="-1491911"/>
            <a:ext cx="8498305" cy="1407690"/>
            <a:chOff x="3693695" y="-1491911"/>
            <a:chExt cx="8498305" cy="1407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AECE4A-2668-9444-F1E0-75433E9A5156}"/>
                </a:ext>
              </a:extLst>
            </p:cNvPr>
            <p:cNvSpPr/>
            <p:nvPr/>
          </p:nvSpPr>
          <p:spPr>
            <a:xfrm>
              <a:off x="3693695" y="-1155196"/>
              <a:ext cx="8498305" cy="1070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Insert a photo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To insert a photo in any picture placeholder, simply click the photo icon and choose the image from your computer. The image will be automatically cropped to fill the space provided.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40CFAB-C4B9-0B30-DA18-238CB35FA08C}"/>
                </a:ext>
              </a:extLst>
            </p:cNvPr>
            <p:cNvSpPr/>
            <p:nvPr/>
          </p:nvSpPr>
          <p:spPr>
            <a:xfrm>
              <a:off x="3693695" y="-1491911"/>
              <a:ext cx="8498305" cy="3368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INSTRUCTIONS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60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E549-AD0C-734B-9AE2-E79DA462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PSA BDP is built like no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BFEE-730D-EE4F-DDC4-7903AAF8A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9724" y="3428999"/>
            <a:ext cx="5790820" cy="2872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 spc="600" dirty="0"/>
              <a:t>QUICK FACTS</a:t>
            </a:r>
          </a:p>
          <a:p>
            <a:r>
              <a:rPr lang="en-US" sz="1800" dirty="0"/>
              <a:t>Supply chain and cargo solutions enterprise backed by leading port group PSA International</a:t>
            </a:r>
          </a:p>
          <a:p>
            <a:r>
              <a:rPr lang="en-US" sz="1800" dirty="0"/>
              <a:t>Founded in Philadelphia in 1966 </a:t>
            </a:r>
          </a:p>
          <a:p>
            <a:r>
              <a:rPr lang="en-US" sz="1800" dirty="0"/>
              <a:t>Annual sales of $5.1 billion USD</a:t>
            </a:r>
          </a:p>
          <a:p>
            <a:r>
              <a:rPr lang="en-US" sz="1800" dirty="0"/>
              <a:t>5500 employees globally</a:t>
            </a:r>
          </a:p>
          <a:p>
            <a:r>
              <a:rPr lang="en-US" sz="1800" dirty="0"/>
              <a:t>137 offices in 38 countries</a:t>
            </a:r>
          </a:p>
          <a:p>
            <a:r>
              <a:rPr lang="en-US" sz="1800" dirty="0"/>
              <a:t>Serving 5500 customers</a:t>
            </a:r>
          </a:p>
          <a:p>
            <a:endParaRPr lang="en-US"/>
          </a:p>
        </p:txBody>
      </p:sp>
      <p:pic>
        <p:nvPicPr>
          <p:cNvPr id="8" name="Picture Placeholder 7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69599793-2877-0DF4-F0C6-9141814BC6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 descr="A picture containing text, computer, indoor, computer&#10;&#10;Description automatically generated">
            <a:extLst>
              <a:ext uri="{FF2B5EF4-FFF2-40B4-BE49-F238E27FC236}">
                <a16:creationId xmlns:a16="http://schemas.microsoft.com/office/drawing/2014/main" id="{01FD9B02-487A-689B-730D-5D58BC8ABD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725" y="0"/>
            <a:ext cx="6225019" cy="32766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5E8953-846B-ABF5-1AF9-0A4661E4DC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MADE FOR TRADE</a:t>
            </a:r>
          </a:p>
        </p:txBody>
      </p:sp>
    </p:spTree>
    <p:extLst>
      <p:ext uri="{BB962C8B-B14F-4D97-AF65-F5344CB8AC3E}">
        <p14:creationId xmlns:p14="http://schemas.microsoft.com/office/powerpoint/2010/main" val="351566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DD90C0D6-D293-65AD-59E6-1FF9FEF70D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F49E9A4-EB5C-B8C6-4E20-4942CA9A88AE}"/>
              </a:ext>
            </a:extLst>
          </p:cNvPr>
          <p:cNvGrpSpPr/>
          <p:nvPr/>
        </p:nvGrpSpPr>
        <p:grpSpPr>
          <a:xfrm>
            <a:off x="1435428" y="670637"/>
            <a:ext cx="9321143" cy="1339962"/>
            <a:chOff x="547253" y="1050647"/>
            <a:chExt cx="9321143" cy="13399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2CB49A-0FC3-00C7-2C49-383449D8E927}"/>
                </a:ext>
              </a:extLst>
            </p:cNvPr>
            <p:cNvSpPr txBox="1"/>
            <p:nvPr/>
          </p:nvSpPr>
          <p:spPr>
            <a:xfrm>
              <a:off x="4177796" y="1190280"/>
              <a:ext cx="569060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A leading global port group and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a trusted partner to cargo stakeholders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rPr>
                <a:t>around the world. 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9C7E4C-88FF-FA25-C72A-89C0FB09D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7253" y="1050647"/>
              <a:ext cx="3202116" cy="120055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FF9298D-38F2-5590-A879-41FE3A8CF40F}"/>
              </a:ext>
            </a:extLst>
          </p:cNvPr>
          <p:cNvSpPr/>
          <p:nvPr/>
        </p:nvSpPr>
        <p:spPr>
          <a:xfrm>
            <a:off x="7922029" y="6394048"/>
            <a:ext cx="4074695" cy="48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©2023 PSA International Pte. Ltd. | ©2023 BDP International Inc. | All rights reserved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FAD55-45D0-ECF3-25BA-A3184CEE9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12" y="6533234"/>
            <a:ext cx="1263283" cy="2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43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Icon&#10;&#10;Description automatically generated">
            <a:extLst>
              <a:ext uri="{FF2B5EF4-FFF2-40B4-BE49-F238E27FC236}">
                <a16:creationId xmlns:a16="http://schemas.microsoft.com/office/drawing/2014/main" id="{CCF89807-FCED-74B9-9DB6-E90BAE656F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537" y="3104355"/>
            <a:ext cx="649288" cy="64928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DC641-7DD8-6224-7DF9-3EF7C769FF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678" y="4054047"/>
            <a:ext cx="1778948" cy="14049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/>
              <a:t>90.9 million TEUs in 2022</a:t>
            </a:r>
          </a:p>
        </p:txBody>
      </p:sp>
      <p:pic>
        <p:nvPicPr>
          <p:cNvPr id="14" name="Picture 14" descr="A picture containing gauge&#10;&#10;Description automatically generated">
            <a:extLst>
              <a:ext uri="{FF2B5EF4-FFF2-40B4-BE49-F238E27FC236}">
                <a16:creationId xmlns:a16="http://schemas.microsoft.com/office/drawing/2014/main" id="{72FB2CF7-23D2-7859-B0D5-AD96962975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9770" y="3181349"/>
            <a:ext cx="495300" cy="4953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EC17D-744B-7F62-3262-952F9ED98F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/>
              <a:t>Group revenue of S$4.67b in 2021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079C508C-4D2C-ABAD-B189-1AA6CEE6CC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33" r="9533"/>
          <a:stretch/>
        </p:blipFill>
        <p:spPr>
          <a:xfrm>
            <a:off x="6537287" y="3224212"/>
            <a:ext cx="504825" cy="40957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7FD74F-4C3B-0B65-5D0C-505A945A97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/>
              <a:t>49,000 staff globally</a:t>
            </a:r>
          </a:p>
          <a:p>
            <a:endParaRPr lang="en-US" sz="1800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4D23FB9-67C6-B310-86DD-A0A0A11AE46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6589" y="3104355"/>
            <a:ext cx="649288" cy="649288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C5250B-FB9E-F1BD-67A4-3FFD05F6EF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3450" y="4054047"/>
            <a:ext cx="2383710" cy="19492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/>
              <a:t>World's Busiest </a:t>
            </a:r>
            <a:r>
              <a:rPr lang="en-US" sz="1800" b="1" err="1"/>
              <a:t>Transhipment</a:t>
            </a:r>
            <a:r>
              <a:rPr lang="en-US" sz="1800" b="1"/>
              <a:t> Hub</a:t>
            </a:r>
          </a:p>
          <a:p>
            <a:r>
              <a:rPr lang="en-US" sz="1200"/>
              <a:t>PSA Singapore: 37.0 million TEUs in 2022</a:t>
            </a:r>
          </a:p>
          <a:p>
            <a:r>
              <a:rPr lang="en-US" sz="1200"/>
              <a:t>(Almost one-seventh of the world‘s total container </a:t>
            </a:r>
            <a:r>
              <a:rPr lang="en-US" sz="1200" err="1"/>
              <a:t>transhipment</a:t>
            </a:r>
            <a:r>
              <a:rPr lang="en-US" sz="1200"/>
              <a:t> throughput)</a:t>
            </a:r>
          </a:p>
          <a:p>
            <a:endParaRPr lang="en-US" sz="1200"/>
          </a:p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9671A7-1466-AB68-A2C5-9481C843D4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ABOUT PSA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548B4AA-B002-AFC4-85EB-722DF555D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 leader in the global ports and terminal business</a:t>
            </a:r>
          </a:p>
        </p:txBody>
      </p:sp>
      <p:pic>
        <p:nvPicPr>
          <p:cNvPr id="4" name="Picture 3" descr="A picture containing outdoor, sky, shore&#10;&#10;Description automatically generated">
            <a:extLst>
              <a:ext uri="{FF2B5EF4-FFF2-40B4-BE49-F238E27FC236}">
                <a16:creationId xmlns:a16="http://schemas.microsoft.com/office/drawing/2014/main" id="{CD2A1C8E-3092-F909-817C-325FCF9EA6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2"/>
          <a:stretch/>
        </p:blipFill>
        <p:spPr>
          <a:xfrm>
            <a:off x="6096000" y="-1"/>
            <a:ext cx="6096000" cy="20574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D9A811-D5C5-07CB-BA56-9E1ED248D203}"/>
              </a:ext>
            </a:extLst>
          </p:cNvPr>
          <p:cNvSpPr/>
          <p:nvPr/>
        </p:nvSpPr>
        <p:spPr>
          <a:xfrm>
            <a:off x="11410765" y="0"/>
            <a:ext cx="781235" cy="781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FED852-099F-2EF7-5215-E432F6BB1C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04"/>
          <a:stretch/>
        </p:blipFill>
        <p:spPr>
          <a:xfrm>
            <a:off x="11505537" y="102483"/>
            <a:ext cx="591689" cy="5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17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B702B26-898F-F074-BCD1-0532955E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Top 10 global ports in 2021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C4418B-7E97-40C5-AAD0-3FAC0A8140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SG"/>
              <a:t>ABOUT PSA</a:t>
            </a:r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38FE3E8-B0D0-4E5A-AEBA-66E23B7A4043}"/>
              </a:ext>
            </a:extLst>
          </p:cNvPr>
          <p:cNvGraphicFramePr/>
          <p:nvPr/>
        </p:nvGraphicFramePr>
        <p:xfrm>
          <a:off x="336000" y="1302497"/>
          <a:ext cx="11520000" cy="61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79251253-9EAD-4E6B-8CDF-388FC8ABA22F}"/>
              </a:ext>
            </a:extLst>
          </p:cNvPr>
          <p:cNvGrpSpPr/>
          <p:nvPr/>
        </p:nvGrpSpPr>
        <p:grpSpPr>
          <a:xfrm>
            <a:off x="3806201" y="1622011"/>
            <a:ext cx="5580723" cy="776786"/>
            <a:chOff x="4088867" y="1469492"/>
            <a:chExt cx="5580723" cy="776786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F7E600F4-8E77-4C63-B1E5-820C4499DCE3}"/>
                </a:ext>
              </a:extLst>
            </p:cNvPr>
            <p:cNvSpPr/>
            <p:nvPr/>
          </p:nvSpPr>
          <p:spPr>
            <a:xfrm>
              <a:off x="4088867" y="1469492"/>
              <a:ext cx="5477167" cy="776786"/>
            </a:xfrm>
            <a:custGeom>
              <a:avLst/>
              <a:gdLst>
                <a:gd name="connsiteX0" fmla="*/ 0 w 720080"/>
                <a:gd name="connsiteY0" fmla="*/ 0 h 1224136"/>
                <a:gd name="connsiteX1" fmla="*/ 120013 w 720080"/>
                <a:gd name="connsiteY1" fmla="*/ 0 h 1224136"/>
                <a:gd name="connsiteX2" fmla="*/ 120013 w 720080"/>
                <a:gd name="connsiteY2" fmla="*/ 0 h 1224136"/>
                <a:gd name="connsiteX3" fmla="*/ 300033 w 720080"/>
                <a:gd name="connsiteY3" fmla="*/ 0 h 1224136"/>
                <a:gd name="connsiteX4" fmla="*/ 720080 w 720080"/>
                <a:gd name="connsiteY4" fmla="*/ 0 h 1224136"/>
                <a:gd name="connsiteX5" fmla="*/ 720080 w 720080"/>
                <a:gd name="connsiteY5" fmla="*/ 714079 h 1224136"/>
                <a:gd name="connsiteX6" fmla="*/ 720080 w 720080"/>
                <a:gd name="connsiteY6" fmla="*/ 714079 h 1224136"/>
                <a:gd name="connsiteX7" fmla="*/ 720080 w 720080"/>
                <a:gd name="connsiteY7" fmla="*/ 1020113 h 1224136"/>
                <a:gd name="connsiteX8" fmla="*/ 720080 w 720080"/>
                <a:gd name="connsiteY8" fmla="*/ 1224136 h 1224136"/>
                <a:gd name="connsiteX9" fmla="*/ 300033 w 720080"/>
                <a:gd name="connsiteY9" fmla="*/ 1224136 h 1224136"/>
                <a:gd name="connsiteX10" fmla="*/ -4659 w 720080"/>
                <a:gd name="connsiteY10" fmla="*/ 1424858 h 1224136"/>
                <a:gd name="connsiteX11" fmla="*/ 120013 w 720080"/>
                <a:gd name="connsiteY11" fmla="*/ 1224136 h 1224136"/>
                <a:gd name="connsiteX12" fmla="*/ 0 w 720080"/>
                <a:gd name="connsiteY12" fmla="*/ 1224136 h 1224136"/>
                <a:gd name="connsiteX13" fmla="*/ 0 w 720080"/>
                <a:gd name="connsiteY13" fmla="*/ 1020113 h 1224136"/>
                <a:gd name="connsiteX14" fmla="*/ 0 w 720080"/>
                <a:gd name="connsiteY14" fmla="*/ 714079 h 1224136"/>
                <a:gd name="connsiteX15" fmla="*/ 0 w 720080"/>
                <a:gd name="connsiteY15" fmla="*/ 714079 h 1224136"/>
                <a:gd name="connsiteX16" fmla="*/ 0 w 720080"/>
                <a:gd name="connsiteY16" fmla="*/ 0 h 1224136"/>
                <a:gd name="connsiteX0" fmla="*/ 4659 w 724739"/>
                <a:gd name="connsiteY0" fmla="*/ 0 h 1424858"/>
                <a:gd name="connsiteX1" fmla="*/ 124672 w 724739"/>
                <a:gd name="connsiteY1" fmla="*/ 0 h 1424858"/>
                <a:gd name="connsiteX2" fmla="*/ 124672 w 724739"/>
                <a:gd name="connsiteY2" fmla="*/ 0 h 1424858"/>
                <a:gd name="connsiteX3" fmla="*/ 304692 w 724739"/>
                <a:gd name="connsiteY3" fmla="*/ 0 h 1424858"/>
                <a:gd name="connsiteX4" fmla="*/ 724739 w 724739"/>
                <a:gd name="connsiteY4" fmla="*/ 0 h 1424858"/>
                <a:gd name="connsiteX5" fmla="*/ 724739 w 724739"/>
                <a:gd name="connsiteY5" fmla="*/ 714079 h 1424858"/>
                <a:gd name="connsiteX6" fmla="*/ 724739 w 724739"/>
                <a:gd name="connsiteY6" fmla="*/ 714079 h 1424858"/>
                <a:gd name="connsiteX7" fmla="*/ 724739 w 724739"/>
                <a:gd name="connsiteY7" fmla="*/ 1020113 h 1424858"/>
                <a:gd name="connsiteX8" fmla="*/ 724739 w 724739"/>
                <a:gd name="connsiteY8" fmla="*/ 1224136 h 1424858"/>
                <a:gd name="connsiteX9" fmla="*/ 304692 w 724739"/>
                <a:gd name="connsiteY9" fmla="*/ 1224136 h 1424858"/>
                <a:gd name="connsiteX10" fmla="*/ 0 w 724739"/>
                <a:gd name="connsiteY10" fmla="*/ 1424858 h 1424858"/>
                <a:gd name="connsiteX11" fmla="*/ 4659 w 724739"/>
                <a:gd name="connsiteY11" fmla="*/ 1224136 h 1424858"/>
                <a:gd name="connsiteX12" fmla="*/ 4659 w 724739"/>
                <a:gd name="connsiteY12" fmla="*/ 1020113 h 1424858"/>
                <a:gd name="connsiteX13" fmla="*/ 4659 w 724739"/>
                <a:gd name="connsiteY13" fmla="*/ 714079 h 1424858"/>
                <a:gd name="connsiteX14" fmla="*/ 4659 w 724739"/>
                <a:gd name="connsiteY14" fmla="*/ 714079 h 1424858"/>
                <a:gd name="connsiteX15" fmla="*/ 4659 w 724739"/>
                <a:gd name="connsiteY15" fmla="*/ 0 h 1424858"/>
                <a:gd name="connsiteX0" fmla="*/ 4659 w 724739"/>
                <a:gd name="connsiteY0" fmla="*/ 0 h 1424858"/>
                <a:gd name="connsiteX1" fmla="*/ 124672 w 724739"/>
                <a:gd name="connsiteY1" fmla="*/ 0 h 1424858"/>
                <a:gd name="connsiteX2" fmla="*/ 124672 w 724739"/>
                <a:gd name="connsiteY2" fmla="*/ 0 h 1424858"/>
                <a:gd name="connsiteX3" fmla="*/ 304692 w 724739"/>
                <a:gd name="connsiteY3" fmla="*/ 0 h 1424858"/>
                <a:gd name="connsiteX4" fmla="*/ 724739 w 724739"/>
                <a:gd name="connsiteY4" fmla="*/ 0 h 1424858"/>
                <a:gd name="connsiteX5" fmla="*/ 724739 w 724739"/>
                <a:gd name="connsiteY5" fmla="*/ 714079 h 1424858"/>
                <a:gd name="connsiteX6" fmla="*/ 724739 w 724739"/>
                <a:gd name="connsiteY6" fmla="*/ 714079 h 1424858"/>
                <a:gd name="connsiteX7" fmla="*/ 724739 w 724739"/>
                <a:gd name="connsiteY7" fmla="*/ 1020113 h 1424858"/>
                <a:gd name="connsiteX8" fmla="*/ 724739 w 724739"/>
                <a:gd name="connsiteY8" fmla="*/ 1224136 h 1424858"/>
                <a:gd name="connsiteX9" fmla="*/ 220684 w 724739"/>
                <a:gd name="connsiteY9" fmla="*/ 1233792 h 1424858"/>
                <a:gd name="connsiteX10" fmla="*/ 0 w 724739"/>
                <a:gd name="connsiteY10" fmla="*/ 1424858 h 1424858"/>
                <a:gd name="connsiteX11" fmla="*/ 4659 w 724739"/>
                <a:gd name="connsiteY11" fmla="*/ 1224136 h 1424858"/>
                <a:gd name="connsiteX12" fmla="*/ 4659 w 724739"/>
                <a:gd name="connsiteY12" fmla="*/ 1020113 h 1424858"/>
                <a:gd name="connsiteX13" fmla="*/ 4659 w 724739"/>
                <a:gd name="connsiteY13" fmla="*/ 714079 h 1424858"/>
                <a:gd name="connsiteX14" fmla="*/ 4659 w 724739"/>
                <a:gd name="connsiteY14" fmla="*/ 714079 h 1424858"/>
                <a:gd name="connsiteX15" fmla="*/ 4659 w 724739"/>
                <a:gd name="connsiteY15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124672 w 3173012"/>
                <a:gd name="connsiteY2" fmla="*/ 0 h 1424858"/>
                <a:gd name="connsiteX3" fmla="*/ 304692 w 3173012"/>
                <a:gd name="connsiteY3" fmla="*/ 0 h 1424858"/>
                <a:gd name="connsiteX4" fmla="*/ 724739 w 3173012"/>
                <a:gd name="connsiteY4" fmla="*/ 0 h 1424858"/>
                <a:gd name="connsiteX5" fmla="*/ 724739 w 3173012"/>
                <a:gd name="connsiteY5" fmla="*/ 714079 h 1424858"/>
                <a:gd name="connsiteX6" fmla="*/ 724739 w 3173012"/>
                <a:gd name="connsiteY6" fmla="*/ 714079 h 1424858"/>
                <a:gd name="connsiteX7" fmla="*/ 724739 w 3173012"/>
                <a:gd name="connsiteY7" fmla="*/ 1020113 h 1424858"/>
                <a:gd name="connsiteX8" fmla="*/ 3173012 w 3173012"/>
                <a:gd name="connsiteY8" fmla="*/ 1233792 h 1424858"/>
                <a:gd name="connsiteX9" fmla="*/ 220684 w 3173012"/>
                <a:gd name="connsiteY9" fmla="*/ 1233792 h 1424858"/>
                <a:gd name="connsiteX10" fmla="*/ 0 w 3173012"/>
                <a:gd name="connsiteY10" fmla="*/ 1424858 h 1424858"/>
                <a:gd name="connsiteX11" fmla="*/ 4659 w 3173012"/>
                <a:gd name="connsiteY11" fmla="*/ 1224136 h 1424858"/>
                <a:gd name="connsiteX12" fmla="*/ 4659 w 3173012"/>
                <a:gd name="connsiteY12" fmla="*/ 1020113 h 1424858"/>
                <a:gd name="connsiteX13" fmla="*/ 4659 w 3173012"/>
                <a:gd name="connsiteY13" fmla="*/ 714079 h 1424858"/>
                <a:gd name="connsiteX14" fmla="*/ 4659 w 3173012"/>
                <a:gd name="connsiteY14" fmla="*/ 714079 h 1424858"/>
                <a:gd name="connsiteX15" fmla="*/ 4659 w 3173012"/>
                <a:gd name="connsiteY15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124672 w 3173012"/>
                <a:gd name="connsiteY2" fmla="*/ 0 h 1424858"/>
                <a:gd name="connsiteX3" fmla="*/ 304692 w 3173012"/>
                <a:gd name="connsiteY3" fmla="*/ 0 h 1424858"/>
                <a:gd name="connsiteX4" fmla="*/ 724739 w 3173012"/>
                <a:gd name="connsiteY4" fmla="*/ 0 h 1424858"/>
                <a:gd name="connsiteX5" fmla="*/ 724739 w 3173012"/>
                <a:gd name="connsiteY5" fmla="*/ 714079 h 1424858"/>
                <a:gd name="connsiteX6" fmla="*/ 724739 w 3173012"/>
                <a:gd name="connsiteY6" fmla="*/ 714079 h 1424858"/>
                <a:gd name="connsiteX7" fmla="*/ 3173012 w 3173012"/>
                <a:gd name="connsiteY7" fmla="*/ 1233792 h 1424858"/>
                <a:gd name="connsiteX8" fmla="*/ 220684 w 3173012"/>
                <a:gd name="connsiteY8" fmla="*/ 1233792 h 1424858"/>
                <a:gd name="connsiteX9" fmla="*/ 0 w 3173012"/>
                <a:gd name="connsiteY9" fmla="*/ 1424858 h 1424858"/>
                <a:gd name="connsiteX10" fmla="*/ 4659 w 3173012"/>
                <a:gd name="connsiteY10" fmla="*/ 1224136 h 1424858"/>
                <a:gd name="connsiteX11" fmla="*/ 4659 w 3173012"/>
                <a:gd name="connsiteY11" fmla="*/ 1020113 h 1424858"/>
                <a:gd name="connsiteX12" fmla="*/ 4659 w 3173012"/>
                <a:gd name="connsiteY12" fmla="*/ 714079 h 1424858"/>
                <a:gd name="connsiteX13" fmla="*/ 4659 w 3173012"/>
                <a:gd name="connsiteY13" fmla="*/ 714079 h 1424858"/>
                <a:gd name="connsiteX14" fmla="*/ 4659 w 3173012"/>
                <a:gd name="connsiteY14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124672 w 3173012"/>
                <a:gd name="connsiteY2" fmla="*/ 0 h 1424858"/>
                <a:gd name="connsiteX3" fmla="*/ 304692 w 3173012"/>
                <a:gd name="connsiteY3" fmla="*/ 0 h 1424858"/>
                <a:gd name="connsiteX4" fmla="*/ 724739 w 3173012"/>
                <a:gd name="connsiteY4" fmla="*/ 0 h 1424858"/>
                <a:gd name="connsiteX5" fmla="*/ 724739 w 3173012"/>
                <a:gd name="connsiteY5" fmla="*/ 714079 h 1424858"/>
                <a:gd name="connsiteX6" fmla="*/ 3173012 w 3173012"/>
                <a:gd name="connsiteY6" fmla="*/ 1233792 h 1424858"/>
                <a:gd name="connsiteX7" fmla="*/ 220684 w 3173012"/>
                <a:gd name="connsiteY7" fmla="*/ 1233792 h 1424858"/>
                <a:gd name="connsiteX8" fmla="*/ 0 w 3173012"/>
                <a:gd name="connsiteY8" fmla="*/ 1424858 h 1424858"/>
                <a:gd name="connsiteX9" fmla="*/ 4659 w 3173012"/>
                <a:gd name="connsiteY9" fmla="*/ 1224136 h 1424858"/>
                <a:gd name="connsiteX10" fmla="*/ 4659 w 3173012"/>
                <a:gd name="connsiteY10" fmla="*/ 1020113 h 1424858"/>
                <a:gd name="connsiteX11" fmla="*/ 4659 w 3173012"/>
                <a:gd name="connsiteY11" fmla="*/ 714079 h 1424858"/>
                <a:gd name="connsiteX12" fmla="*/ 4659 w 3173012"/>
                <a:gd name="connsiteY12" fmla="*/ 714079 h 1424858"/>
                <a:gd name="connsiteX13" fmla="*/ 4659 w 3173012"/>
                <a:gd name="connsiteY13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124672 w 3173012"/>
                <a:gd name="connsiteY2" fmla="*/ 0 h 1424858"/>
                <a:gd name="connsiteX3" fmla="*/ 304692 w 3173012"/>
                <a:gd name="connsiteY3" fmla="*/ 0 h 1424858"/>
                <a:gd name="connsiteX4" fmla="*/ 724739 w 3173012"/>
                <a:gd name="connsiteY4" fmla="*/ 0 h 1424858"/>
                <a:gd name="connsiteX5" fmla="*/ 3173012 w 3173012"/>
                <a:gd name="connsiteY5" fmla="*/ 1233792 h 1424858"/>
                <a:gd name="connsiteX6" fmla="*/ 220684 w 3173012"/>
                <a:gd name="connsiteY6" fmla="*/ 1233792 h 1424858"/>
                <a:gd name="connsiteX7" fmla="*/ 0 w 3173012"/>
                <a:gd name="connsiteY7" fmla="*/ 1424858 h 1424858"/>
                <a:gd name="connsiteX8" fmla="*/ 4659 w 3173012"/>
                <a:gd name="connsiteY8" fmla="*/ 1224136 h 1424858"/>
                <a:gd name="connsiteX9" fmla="*/ 4659 w 3173012"/>
                <a:gd name="connsiteY9" fmla="*/ 1020113 h 1424858"/>
                <a:gd name="connsiteX10" fmla="*/ 4659 w 3173012"/>
                <a:gd name="connsiteY10" fmla="*/ 714079 h 1424858"/>
                <a:gd name="connsiteX11" fmla="*/ 4659 w 3173012"/>
                <a:gd name="connsiteY11" fmla="*/ 714079 h 1424858"/>
                <a:gd name="connsiteX12" fmla="*/ 4659 w 3173012"/>
                <a:gd name="connsiteY12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124672 w 3173012"/>
                <a:gd name="connsiteY2" fmla="*/ 0 h 1424858"/>
                <a:gd name="connsiteX3" fmla="*/ 304692 w 3173012"/>
                <a:gd name="connsiteY3" fmla="*/ 0 h 1424858"/>
                <a:gd name="connsiteX4" fmla="*/ 3173011 w 3173012"/>
                <a:gd name="connsiteY4" fmla="*/ 0 h 1424858"/>
                <a:gd name="connsiteX5" fmla="*/ 3173012 w 3173012"/>
                <a:gd name="connsiteY5" fmla="*/ 1233792 h 1424858"/>
                <a:gd name="connsiteX6" fmla="*/ 220684 w 3173012"/>
                <a:gd name="connsiteY6" fmla="*/ 1233792 h 1424858"/>
                <a:gd name="connsiteX7" fmla="*/ 0 w 3173012"/>
                <a:gd name="connsiteY7" fmla="*/ 1424858 h 1424858"/>
                <a:gd name="connsiteX8" fmla="*/ 4659 w 3173012"/>
                <a:gd name="connsiteY8" fmla="*/ 1224136 h 1424858"/>
                <a:gd name="connsiteX9" fmla="*/ 4659 w 3173012"/>
                <a:gd name="connsiteY9" fmla="*/ 1020113 h 1424858"/>
                <a:gd name="connsiteX10" fmla="*/ 4659 w 3173012"/>
                <a:gd name="connsiteY10" fmla="*/ 714079 h 1424858"/>
                <a:gd name="connsiteX11" fmla="*/ 4659 w 3173012"/>
                <a:gd name="connsiteY11" fmla="*/ 714079 h 1424858"/>
                <a:gd name="connsiteX12" fmla="*/ 4659 w 3173012"/>
                <a:gd name="connsiteY12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124672 w 3173012"/>
                <a:gd name="connsiteY2" fmla="*/ 0 h 1424858"/>
                <a:gd name="connsiteX3" fmla="*/ 3173011 w 3173012"/>
                <a:gd name="connsiteY3" fmla="*/ 0 h 1424858"/>
                <a:gd name="connsiteX4" fmla="*/ 3173012 w 3173012"/>
                <a:gd name="connsiteY4" fmla="*/ 1233792 h 1424858"/>
                <a:gd name="connsiteX5" fmla="*/ 220684 w 3173012"/>
                <a:gd name="connsiteY5" fmla="*/ 1233792 h 1424858"/>
                <a:gd name="connsiteX6" fmla="*/ 0 w 3173012"/>
                <a:gd name="connsiteY6" fmla="*/ 1424858 h 1424858"/>
                <a:gd name="connsiteX7" fmla="*/ 4659 w 3173012"/>
                <a:gd name="connsiteY7" fmla="*/ 1224136 h 1424858"/>
                <a:gd name="connsiteX8" fmla="*/ 4659 w 3173012"/>
                <a:gd name="connsiteY8" fmla="*/ 1020113 h 1424858"/>
                <a:gd name="connsiteX9" fmla="*/ 4659 w 3173012"/>
                <a:gd name="connsiteY9" fmla="*/ 714079 h 1424858"/>
                <a:gd name="connsiteX10" fmla="*/ 4659 w 3173012"/>
                <a:gd name="connsiteY10" fmla="*/ 714079 h 1424858"/>
                <a:gd name="connsiteX11" fmla="*/ 4659 w 3173012"/>
                <a:gd name="connsiteY11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3173011 w 3173012"/>
                <a:gd name="connsiteY2" fmla="*/ 0 h 1424858"/>
                <a:gd name="connsiteX3" fmla="*/ 3173012 w 3173012"/>
                <a:gd name="connsiteY3" fmla="*/ 1233792 h 1424858"/>
                <a:gd name="connsiteX4" fmla="*/ 220684 w 3173012"/>
                <a:gd name="connsiteY4" fmla="*/ 1233792 h 1424858"/>
                <a:gd name="connsiteX5" fmla="*/ 0 w 3173012"/>
                <a:gd name="connsiteY5" fmla="*/ 1424858 h 1424858"/>
                <a:gd name="connsiteX6" fmla="*/ 4659 w 3173012"/>
                <a:gd name="connsiteY6" fmla="*/ 1224136 h 1424858"/>
                <a:gd name="connsiteX7" fmla="*/ 4659 w 3173012"/>
                <a:gd name="connsiteY7" fmla="*/ 1020113 h 1424858"/>
                <a:gd name="connsiteX8" fmla="*/ 4659 w 3173012"/>
                <a:gd name="connsiteY8" fmla="*/ 714079 h 1424858"/>
                <a:gd name="connsiteX9" fmla="*/ 4659 w 3173012"/>
                <a:gd name="connsiteY9" fmla="*/ 714079 h 1424858"/>
                <a:gd name="connsiteX10" fmla="*/ 4659 w 3173012"/>
                <a:gd name="connsiteY10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3173011 w 3173012"/>
                <a:gd name="connsiteY2" fmla="*/ 0 h 1424858"/>
                <a:gd name="connsiteX3" fmla="*/ 3173012 w 3173012"/>
                <a:gd name="connsiteY3" fmla="*/ 1233792 h 1424858"/>
                <a:gd name="connsiteX4" fmla="*/ 220684 w 3173012"/>
                <a:gd name="connsiteY4" fmla="*/ 1233792 h 1424858"/>
                <a:gd name="connsiteX5" fmla="*/ 0 w 3173012"/>
                <a:gd name="connsiteY5" fmla="*/ 1424858 h 1424858"/>
                <a:gd name="connsiteX6" fmla="*/ 4659 w 3173012"/>
                <a:gd name="connsiteY6" fmla="*/ 1224136 h 1424858"/>
                <a:gd name="connsiteX7" fmla="*/ 4659 w 3173012"/>
                <a:gd name="connsiteY7" fmla="*/ 1020113 h 1424858"/>
                <a:gd name="connsiteX8" fmla="*/ 4659 w 3173012"/>
                <a:gd name="connsiteY8" fmla="*/ 714079 h 1424858"/>
                <a:gd name="connsiteX9" fmla="*/ 4659 w 3173012"/>
                <a:gd name="connsiteY9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3173011 w 3173012"/>
                <a:gd name="connsiteY2" fmla="*/ 0 h 1424858"/>
                <a:gd name="connsiteX3" fmla="*/ 3173012 w 3173012"/>
                <a:gd name="connsiteY3" fmla="*/ 1233792 h 1424858"/>
                <a:gd name="connsiteX4" fmla="*/ 220684 w 3173012"/>
                <a:gd name="connsiteY4" fmla="*/ 1233792 h 1424858"/>
                <a:gd name="connsiteX5" fmla="*/ 0 w 3173012"/>
                <a:gd name="connsiteY5" fmla="*/ 1424858 h 1424858"/>
                <a:gd name="connsiteX6" fmla="*/ 4659 w 3173012"/>
                <a:gd name="connsiteY6" fmla="*/ 1224136 h 1424858"/>
                <a:gd name="connsiteX7" fmla="*/ 4659 w 3173012"/>
                <a:gd name="connsiteY7" fmla="*/ 714079 h 1424858"/>
                <a:gd name="connsiteX8" fmla="*/ 4659 w 3173012"/>
                <a:gd name="connsiteY8" fmla="*/ 0 h 1424858"/>
                <a:gd name="connsiteX0" fmla="*/ 4659 w 3173012"/>
                <a:gd name="connsiteY0" fmla="*/ 0 h 1424858"/>
                <a:gd name="connsiteX1" fmla="*/ 124672 w 3173012"/>
                <a:gd name="connsiteY1" fmla="*/ 0 h 1424858"/>
                <a:gd name="connsiteX2" fmla="*/ 3173011 w 3173012"/>
                <a:gd name="connsiteY2" fmla="*/ 0 h 1424858"/>
                <a:gd name="connsiteX3" fmla="*/ 3173012 w 3173012"/>
                <a:gd name="connsiteY3" fmla="*/ 1233792 h 1424858"/>
                <a:gd name="connsiteX4" fmla="*/ 220684 w 3173012"/>
                <a:gd name="connsiteY4" fmla="*/ 1233792 h 1424858"/>
                <a:gd name="connsiteX5" fmla="*/ 0 w 3173012"/>
                <a:gd name="connsiteY5" fmla="*/ 1424858 h 1424858"/>
                <a:gd name="connsiteX6" fmla="*/ 4659 w 3173012"/>
                <a:gd name="connsiteY6" fmla="*/ 714079 h 1424858"/>
                <a:gd name="connsiteX7" fmla="*/ 4659 w 3173012"/>
                <a:gd name="connsiteY7" fmla="*/ 0 h 1424858"/>
                <a:gd name="connsiteX0" fmla="*/ 4659 w 3173012"/>
                <a:gd name="connsiteY0" fmla="*/ 0 h 1424858"/>
                <a:gd name="connsiteX1" fmla="*/ 3173011 w 3173012"/>
                <a:gd name="connsiteY1" fmla="*/ 0 h 1424858"/>
                <a:gd name="connsiteX2" fmla="*/ 3173012 w 3173012"/>
                <a:gd name="connsiteY2" fmla="*/ 1233792 h 1424858"/>
                <a:gd name="connsiteX3" fmla="*/ 220684 w 3173012"/>
                <a:gd name="connsiteY3" fmla="*/ 1233792 h 1424858"/>
                <a:gd name="connsiteX4" fmla="*/ 0 w 3173012"/>
                <a:gd name="connsiteY4" fmla="*/ 1424858 h 1424858"/>
                <a:gd name="connsiteX5" fmla="*/ 4659 w 3173012"/>
                <a:gd name="connsiteY5" fmla="*/ 714079 h 1424858"/>
                <a:gd name="connsiteX6" fmla="*/ 4659 w 3173012"/>
                <a:gd name="connsiteY6" fmla="*/ 0 h 1424858"/>
                <a:gd name="connsiteX0" fmla="*/ 4659 w 3173012"/>
                <a:gd name="connsiteY0" fmla="*/ 685440 h 1424858"/>
                <a:gd name="connsiteX1" fmla="*/ 3173011 w 3173012"/>
                <a:gd name="connsiteY1" fmla="*/ 0 h 1424858"/>
                <a:gd name="connsiteX2" fmla="*/ 3173012 w 3173012"/>
                <a:gd name="connsiteY2" fmla="*/ 1233792 h 1424858"/>
                <a:gd name="connsiteX3" fmla="*/ 220684 w 3173012"/>
                <a:gd name="connsiteY3" fmla="*/ 1233792 h 1424858"/>
                <a:gd name="connsiteX4" fmla="*/ 0 w 3173012"/>
                <a:gd name="connsiteY4" fmla="*/ 1424858 h 1424858"/>
                <a:gd name="connsiteX5" fmla="*/ 4659 w 3173012"/>
                <a:gd name="connsiteY5" fmla="*/ 714079 h 1424858"/>
                <a:gd name="connsiteX6" fmla="*/ 4659 w 3173012"/>
                <a:gd name="connsiteY6" fmla="*/ 685440 h 1424858"/>
                <a:gd name="connsiteX0" fmla="*/ 4659 w 3173012"/>
                <a:gd name="connsiteY0" fmla="*/ 0 h 739418"/>
                <a:gd name="connsiteX1" fmla="*/ 3173011 w 3173012"/>
                <a:gd name="connsiteY1" fmla="*/ 0 h 739418"/>
                <a:gd name="connsiteX2" fmla="*/ 3173012 w 3173012"/>
                <a:gd name="connsiteY2" fmla="*/ 548352 h 739418"/>
                <a:gd name="connsiteX3" fmla="*/ 220684 w 3173012"/>
                <a:gd name="connsiteY3" fmla="*/ 548352 h 739418"/>
                <a:gd name="connsiteX4" fmla="*/ 0 w 3173012"/>
                <a:gd name="connsiteY4" fmla="*/ 739418 h 739418"/>
                <a:gd name="connsiteX5" fmla="*/ 4659 w 3173012"/>
                <a:gd name="connsiteY5" fmla="*/ 28639 h 739418"/>
                <a:gd name="connsiteX6" fmla="*/ 4659 w 3173012"/>
                <a:gd name="connsiteY6" fmla="*/ 0 h 739418"/>
                <a:gd name="connsiteX0" fmla="*/ 4659 w 3173012"/>
                <a:gd name="connsiteY0" fmla="*/ 0 h 739418"/>
                <a:gd name="connsiteX1" fmla="*/ 3173011 w 3173012"/>
                <a:gd name="connsiteY1" fmla="*/ 0 h 739418"/>
                <a:gd name="connsiteX2" fmla="*/ 3173012 w 3173012"/>
                <a:gd name="connsiteY2" fmla="*/ 548352 h 739418"/>
                <a:gd name="connsiteX3" fmla="*/ 146346 w 3173012"/>
                <a:gd name="connsiteY3" fmla="*/ 548352 h 739418"/>
                <a:gd name="connsiteX4" fmla="*/ 0 w 3173012"/>
                <a:gd name="connsiteY4" fmla="*/ 739418 h 739418"/>
                <a:gd name="connsiteX5" fmla="*/ 4659 w 3173012"/>
                <a:gd name="connsiteY5" fmla="*/ 28639 h 739418"/>
                <a:gd name="connsiteX6" fmla="*/ 4659 w 3173012"/>
                <a:gd name="connsiteY6" fmla="*/ 0 h 739418"/>
                <a:gd name="connsiteX0" fmla="*/ 4659 w 4178794"/>
                <a:gd name="connsiteY0" fmla="*/ 0 h 739418"/>
                <a:gd name="connsiteX1" fmla="*/ 4178794 w 4178794"/>
                <a:gd name="connsiteY1" fmla="*/ 0 h 739418"/>
                <a:gd name="connsiteX2" fmla="*/ 3173012 w 4178794"/>
                <a:gd name="connsiteY2" fmla="*/ 548352 h 739418"/>
                <a:gd name="connsiteX3" fmla="*/ 146346 w 4178794"/>
                <a:gd name="connsiteY3" fmla="*/ 548352 h 739418"/>
                <a:gd name="connsiteX4" fmla="*/ 0 w 4178794"/>
                <a:gd name="connsiteY4" fmla="*/ 739418 h 739418"/>
                <a:gd name="connsiteX5" fmla="*/ 4659 w 4178794"/>
                <a:gd name="connsiteY5" fmla="*/ 28639 h 739418"/>
                <a:gd name="connsiteX6" fmla="*/ 4659 w 4178794"/>
                <a:gd name="connsiteY6" fmla="*/ 0 h 739418"/>
                <a:gd name="connsiteX0" fmla="*/ 4659 w 4178794"/>
                <a:gd name="connsiteY0" fmla="*/ 0 h 739418"/>
                <a:gd name="connsiteX1" fmla="*/ 4178794 w 4178794"/>
                <a:gd name="connsiteY1" fmla="*/ 0 h 739418"/>
                <a:gd name="connsiteX2" fmla="*/ 4178794 w 4178794"/>
                <a:gd name="connsiteY2" fmla="*/ 548352 h 739418"/>
                <a:gd name="connsiteX3" fmla="*/ 146346 w 4178794"/>
                <a:gd name="connsiteY3" fmla="*/ 548352 h 739418"/>
                <a:gd name="connsiteX4" fmla="*/ 0 w 4178794"/>
                <a:gd name="connsiteY4" fmla="*/ 739418 h 739418"/>
                <a:gd name="connsiteX5" fmla="*/ 4659 w 4178794"/>
                <a:gd name="connsiteY5" fmla="*/ 28639 h 739418"/>
                <a:gd name="connsiteX6" fmla="*/ 4659 w 4178794"/>
                <a:gd name="connsiteY6" fmla="*/ 0 h 739418"/>
                <a:gd name="connsiteX0" fmla="*/ 4659 w 4608512"/>
                <a:gd name="connsiteY0" fmla="*/ 0 h 739418"/>
                <a:gd name="connsiteX1" fmla="*/ 4608512 w 4608512"/>
                <a:gd name="connsiteY1" fmla="*/ 0 h 739418"/>
                <a:gd name="connsiteX2" fmla="*/ 4178794 w 4608512"/>
                <a:gd name="connsiteY2" fmla="*/ 548352 h 739418"/>
                <a:gd name="connsiteX3" fmla="*/ 146346 w 4608512"/>
                <a:gd name="connsiteY3" fmla="*/ 548352 h 739418"/>
                <a:gd name="connsiteX4" fmla="*/ 0 w 4608512"/>
                <a:gd name="connsiteY4" fmla="*/ 739418 h 739418"/>
                <a:gd name="connsiteX5" fmla="*/ 4659 w 4608512"/>
                <a:gd name="connsiteY5" fmla="*/ 28639 h 739418"/>
                <a:gd name="connsiteX6" fmla="*/ 4659 w 4608512"/>
                <a:gd name="connsiteY6" fmla="*/ 0 h 739418"/>
                <a:gd name="connsiteX0" fmla="*/ 4659 w 4608512"/>
                <a:gd name="connsiteY0" fmla="*/ 0 h 739418"/>
                <a:gd name="connsiteX1" fmla="*/ 4608512 w 4608512"/>
                <a:gd name="connsiteY1" fmla="*/ 0 h 739418"/>
                <a:gd name="connsiteX2" fmla="*/ 4608512 w 4608512"/>
                <a:gd name="connsiteY2" fmla="*/ 548352 h 739418"/>
                <a:gd name="connsiteX3" fmla="*/ 146346 w 4608512"/>
                <a:gd name="connsiteY3" fmla="*/ 548352 h 739418"/>
                <a:gd name="connsiteX4" fmla="*/ 0 w 4608512"/>
                <a:gd name="connsiteY4" fmla="*/ 739418 h 739418"/>
                <a:gd name="connsiteX5" fmla="*/ 4659 w 4608512"/>
                <a:gd name="connsiteY5" fmla="*/ 28639 h 739418"/>
                <a:gd name="connsiteX6" fmla="*/ 4659 w 4608512"/>
                <a:gd name="connsiteY6" fmla="*/ 0 h 739418"/>
                <a:gd name="connsiteX0" fmla="*/ 4659 w 4608512"/>
                <a:gd name="connsiteY0" fmla="*/ 0 h 739418"/>
                <a:gd name="connsiteX1" fmla="*/ 4464496 w 4608512"/>
                <a:gd name="connsiteY1" fmla="*/ 0 h 739418"/>
                <a:gd name="connsiteX2" fmla="*/ 4608512 w 4608512"/>
                <a:gd name="connsiteY2" fmla="*/ 548352 h 739418"/>
                <a:gd name="connsiteX3" fmla="*/ 146346 w 4608512"/>
                <a:gd name="connsiteY3" fmla="*/ 548352 h 739418"/>
                <a:gd name="connsiteX4" fmla="*/ 0 w 4608512"/>
                <a:gd name="connsiteY4" fmla="*/ 739418 h 739418"/>
                <a:gd name="connsiteX5" fmla="*/ 4659 w 4608512"/>
                <a:gd name="connsiteY5" fmla="*/ 28639 h 739418"/>
                <a:gd name="connsiteX6" fmla="*/ 4659 w 4608512"/>
                <a:gd name="connsiteY6" fmla="*/ 0 h 739418"/>
                <a:gd name="connsiteX0" fmla="*/ 4659 w 4464496"/>
                <a:gd name="connsiteY0" fmla="*/ 0 h 739418"/>
                <a:gd name="connsiteX1" fmla="*/ 4464496 w 4464496"/>
                <a:gd name="connsiteY1" fmla="*/ 0 h 739418"/>
                <a:gd name="connsiteX2" fmla="*/ 4464496 w 4464496"/>
                <a:gd name="connsiteY2" fmla="*/ 548352 h 739418"/>
                <a:gd name="connsiteX3" fmla="*/ 146346 w 4464496"/>
                <a:gd name="connsiteY3" fmla="*/ 548352 h 739418"/>
                <a:gd name="connsiteX4" fmla="*/ 0 w 4464496"/>
                <a:gd name="connsiteY4" fmla="*/ 739418 h 739418"/>
                <a:gd name="connsiteX5" fmla="*/ 4659 w 4464496"/>
                <a:gd name="connsiteY5" fmla="*/ 28639 h 739418"/>
                <a:gd name="connsiteX6" fmla="*/ 4659 w 4464496"/>
                <a:gd name="connsiteY6" fmla="*/ 0 h 73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64496" h="739418">
                  <a:moveTo>
                    <a:pt x="4659" y="0"/>
                  </a:moveTo>
                  <a:lnTo>
                    <a:pt x="4464496" y="0"/>
                  </a:lnTo>
                  <a:lnTo>
                    <a:pt x="4464496" y="548352"/>
                  </a:lnTo>
                  <a:lnTo>
                    <a:pt x="146346" y="548352"/>
                  </a:lnTo>
                  <a:lnTo>
                    <a:pt x="0" y="739418"/>
                  </a:lnTo>
                  <a:lnTo>
                    <a:pt x="4659" y="28639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63F5B56D-7B5D-407B-B9ED-A509F9121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867" y="1469492"/>
              <a:ext cx="5580723" cy="64633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Noto Sans" panose="020B0502040504020204" pitchFamily="34" charset="0"/>
                  <a:cs typeface="Noto Sans" panose="020B0502040504020204" pitchFamily="34" charset="0"/>
                </a:rPr>
                <a:t>The Port of Singapore handled 37.5 million TEUs, of which PSA handled 37.2 million TEUs.  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5AA62E-1137-4418-9D2D-996A404F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1458" y="5167312"/>
            <a:ext cx="48006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E679CC-277E-2DDC-B51C-C1AD9AB522D6}"/>
              </a:ext>
            </a:extLst>
          </p:cNvPr>
          <p:cNvSpPr txBox="1"/>
          <p:nvPr/>
        </p:nvSpPr>
        <p:spPr>
          <a:xfrm>
            <a:off x="1423358" y="6563216"/>
            <a:ext cx="1840303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60000" tIns="45720" rIns="36000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Raleway"/>
                <a:ea typeface="Noto Sans"/>
                <a:cs typeface="Noto Sans"/>
              </a:rPr>
              <a:t>Source: </a:t>
            </a:r>
            <a:r>
              <a:rPr kumimoji="0" lang="en-GB" sz="900" b="0" i="1" u="none" strike="noStrike" kern="1200" cap="none" spc="0" normalizeH="0" baseline="0" noProof="0" err="1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Raleway"/>
                <a:ea typeface="Noto Sans"/>
                <a:cs typeface="Noto Sans"/>
              </a:rPr>
              <a:t>Alphaliner</a:t>
            </a: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58AC0-A01C-7C37-18AC-F482EB89FB24}"/>
              </a:ext>
            </a:extLst>
          </p:cNvPr>
          <p:cNvSpPr/>
          <p:nvPr/>
        </p:nvSpPr>
        <p:spPr>
          <a:xfrm>
            <a:off x="11410765" y="0"/>
            <a:ext cx="781235" cy="781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853DF-D1F0-8F87-0D93-D6C1E8FBC3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04"/>
          <a:stretch/>
        </p:blipFill>
        <p:spPr>
          <a:xfrm>
            <a:off x="11505537" y="102483"/>
            <a:ext cx="591689" cy="5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8692F-6516-4FC2-B49F-9771C0D9E4C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10980738" cy="576263"/>
          </a:xfrm>
          <a:prstGeom prst="rect">
            <a:avLst/>
          </a:prstGeom>
        </p:spPr>
        <p:txBody>
          <a:bodyPr/>
          <a:lstStyle/>
          <a:p>
            <a:r>
              <a:rPr lang="en-SG" sz="2800"/>
              <a:t>GLOBAL FOOTPRINT: OVER 50 TERMINALS IN 19 COUNTRIES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8C65D-0FB9-42EE-BC63-A592A7870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0466A0C-628B-D6A8-A0B3-F700032E841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2DB405-30C3-3A10-268C-8A9C01AD986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657D3F6A-2C97-0765-9140-A8EBB8EB1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3000" contrast="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EB25DC-0711-39EE-CC52-87A4DB6B8750}"/>
                  </a:ext>
                </a:extLst>
              </p:cNvPr>
              <p:cNvSpPr/>
              <p:nvPr/>
            </p:nvSpPr>
            <p:spPr>
              <a:xfrm>
                <a:off x="10058400" y="5074920"/>
                <a:ext cx="1252728" cy="201168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01E2E07-71CC-DF83-3A03-24A999C53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64922" y="5111541"/>
                <a:ext cx="240230" cy="115973"/>
              </a:xfrm>
              <a:prstGeom prst="rect">
                <a:avLst/>
              </a:prstGeom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CBB017-2F94-223E-55D4-DEFE1CE991EC}"/>
                </a:ext>
              </a:extLst>
            </p:cNvPr>
            <p:cNvSpPr/>
            <p:nvPr/>
          </p:nvSpPr>
          <p:spPr>
            <a:xfrm>
              <a:off x="3116906" y="1701578"/>
              <a:ext cx="803082" cy="182881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PSA BDP HQ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D459E40-A0C0-5C1F-61A6-8361A300D510}"/>
              </a:ext>
            </a:extLst>
          </p:cNvPr>
          <p:cNvSpPr/>
          <p:nvPr/>
        </p:nvSpPr>
        <p:spPr>
          <a:xfrm>
            <a:off x="7873112" y="3510397"/>
            <a:ext cx="1191376" cy="123350"/>
          </a:xfrm>
          <a:prstGeom prst="rect">
            <a:avLst/>
          </a:prstGeom>
          <a:solidFill>
            <a:srgbClr val="F2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5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946C-A141-CFFE-96F0-7F65CA96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Chemicals</a:t>
            </a:r>
          </a:p>
        </p:txBody>
      </p:sp>
      <p:pic>
        <p:nvPicPr>
          <p:cNvPr id="8" name="Picture Placeholder 7" descr="A picture containing glass&#10;&#10;Description automatically generated">
            <a:extLst>
              <a:ext uri="{FF2B5EF4-FFF2-40B4-BE49-F238E27FC236}">
                <a16:creationId xmlns:a16="http://schemas.microsoft.com/office/drawing/2014/main" id="{15915495-AC4D-75AA-432B-F35CA8E3CA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F661C-E414-C784-3424-8D698E53E2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WHO WE SERVE</a:t>
            </a:r>
          </a:p>
        </p:txBody>
      </p:sp>
    </p:spTree>
    <p:extLst>
      <p:ext uri="{BB962C8B-B14F-4D97-AF65-F5344CB8AC3E}">
        <p14:creationId xmlns:p14="http://schemas.microsoft.com/office/powerpoint/2010/main" val="299376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EF43A6-DA58-9B34-4D4F-B8633BAEEB6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r>
              <a:rPr lang="en-US" sz="3200"/>
              <a:t>8 of the top 10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C9C7E-F8A4-2B81-A7AC-DEB32884899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82045" y="1224652"/>
            <a:ext cx="3350029" cy="645712"/>
          </a:xfrm>
        </p:spPr>
        <p:txBody>
          <a:bodyPr>
            <a:normAutofit/>
          </a:bodyPr>
          <a:lstStyle/>
          <a:p>
            <a:r>
              <a:rPr lang="en-US"/>
              <a:t>chemical manufacturers call PSA BDP a preferred provider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B16DE-1174-EA86-CDA8-94CDA66297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Autofit/>
          </a:bodyPr>
          <a:lstStyle/>
          <a:p>
            <a:r>
              <a:rPr lang="en-US" sz="3200"/>
              <a:t>55 years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579A4-CD72-8A7C-20F0-2EE8E8BA93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r>
              <a:rPr lang="en-US" sz="1600"/>
              <a:t>of handling chemical products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95150D-D25D-3B3F-9A46-48327A9A24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Autofit/>
          </a:bodyPr>
          <a:lstStyle/>
          <a:p>
            <a:r>
              <a:rPr lang="en-US" sz="3200"/>
              <a:t>50 million 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2C729A-51F4-A685-FA3B-47D4C03D35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sz="1600"/>
              <a:t>Kgs chemical airfreight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B26431-D6EA-8132-6719-8581400B99F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Autofit/>
          </a:bodyPr>
          <a:lstStyle/>
          <a:p>
            <a:r>
              <a:rPr lang="en-US" sz="3200"/>
              <a:t>1.6 million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59C9FC-4A8B-A4F8-3C7D-D1A13DFF5B9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Autofit/>
          </a:bodyPr>
          <a:lstStyle/>
          <a:p>
            <a:r>
              <a:rPr lang="en-US" sz="1600"/>
              <a:t>chemical TEUs managed globally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A7509E-6C9D-89DD-3340-D7EAFB70EFC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Autofit/>
          </a:bodyPr>
          <a:lstStyle/>
          <a:p>
            <a:r>
              <a:rPr lang="en-US" sz="3200"/>
              <a:t>65%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E93623-E818-2337-0117-E63B6674C01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82045" y="5795917"/>
            <a:ext cx="3350029" cy="523040"/>
          </a:xfrm>
        </p:spPr>
        <p:txBody>
          <a:bodyPr>
            <a:normAutofit fontScale="85000" lnSpcReduction="20000"/>
          </a:bodyPr>
          <a:lstStyle/>
          <a:p>
            <a:r>
              <a:rPr lang="en-US" sz="1600"/>
              <a:t>of our business is composed </a:t>
            </a:r>
          </a:p>
          <a:p>
            <a:r>
              <a:rPr lang="en-US" sz="1600"/>
              <a:t>of chemicals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F54DCF-0D2C-AAD0-F960-C9CCD04EBA5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72005" y="5338223"/>
            <a:ext cx="3350029" cy="523041"/>
          </a:xfrm>
        </p:spPr>
        <p:txBody>
          <a:bodyPr/>
          <a:lstStyle/>
          <a:p>
            <a:r>
              <a:rPr lang="en-US"/>
              <a:t>Class 1 to 9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7A68D5B-DCD0-AAAC-9FEB-09C5D43B02B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72005" y="5931115"/>
            <a:ext cx="3350029" cy="404668"/>
          </a:xfrm>
        </p:spPr>
        <p:txBody>
          <a:bodyPr/>
          <a:lstStyle/>
          <a:p>
            <a:r>
              <a:rPr lang="en-US"/>
              <a:t>dangerous goods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8DF6DAF-154B-0EA3-30FB-D744ADE5E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are proven chemical experts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207688-3636-27CE-41A7-3B63FEBC43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MADE FOR CHEMICALS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3A67C4C-9331-C4C9-AC6A-F5BEADB1BF1C}"/>
              </a:ext>
            </a:extLst>
          </p:cNvPr>
          <p:cNvSpPr txBox="1">
            <a:spLocks/>
          </p:cNvSpPr>
          <p:nvPr/>
        </p:nvSpPr>
        <p:spPr>
          <a:xfrm>
            <a:off x="8772005" y="4986664"/>
            <a:ext cx="3350029" cy="404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9DFC3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Well-versed in handling</a:t>
            </a:r>
          </a:p>
        </p:txBody>
      </p:sp>
    </p:spTree>
    <p:extLst>
      <p:ext uri="{BB962C8B-B14F-4D97-AF65-F5344CB8AC3E}">
        <p14:creationId xmlns:p14="http://schemas.microsoft.com/office/powerpoint/2010/main" val="11401506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SA BDP">
      <a:dk1>
        <a:srgbClr val="000000"/>
      </a:dk1>
      <a:lt1>
        <a:sysClr val="window" lastClr="FFFFFF"/>
      </a:lt1>
      <a:dk2>
        <a:srgbClr val="2E3C54"/>
      </a:dk2>
      <a:lt2>
        <a:srgbClr val="EBF2FF"/>
      </a:lt2>
      <a:accent1>
        <a:srgbClr val="39DFC3"/>
      </a:accent1>
      <a:accent2>
        <a:srgbClr val="206BFF"/>
      </a:accent2>
      <a:accent3>
        <a:srgbClr val="6BD6F1"/>
      </a:accent3>
      <a:accent4>
        <a:srgbClr val="BE52BE"/>
      </a:accent4>
      <a:accent5>
        <a:srgbClr val="A8E571"/>
      </a:accent5>
      <a:accent6>
        <a:srgbClr val="005176"/>
      </a:accent6>
      <a:hlink>
        <a:srgbClr val="206BFF"/>
      </a:hlink>
      <a:folHlink>
        <a:srgbClr val="003DAC"/>
      </a:folHlink>
    </a:clrScheme>
    <a:fontScheme name="PSA BDP">
      <a:majorFont>
        <a:latin typeface="Raleway Extra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720</Words>
  <Application>Microsoft Office PowerPoint</Application>
  <PresentationFormat>Widescreen</PresentationFormat>
  <Paragraphs>115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Noto Sans</vt:lpstr>
      <vt:lpstr>Raleway</vt:lpstr>
      <vt:lpstr>Raleway ExtraBold</vt:lpstr>
      <vt:lpstr>Raleway SemiBold</vt:lpstr>
      <vt:lpstr>Wingdings</vt:lpstr>
      <vt:lpstr>1_Office Theme</vt:lpstr>
      <vt:lpstr>Weathering the Storm</vt:lpstr>
      <vt:lpstr>About PSA BDP</vt:lpstr>
      <vt:lpstr>PSA BDP is built like no other</vt:lpstr>
      <vt:lpstr>PowerPoint Presentation</vt:lpstr>
      <vt:lpstr>A leader in the global ports and terminal business</vt:lpstr>
      <vt:lpstr>Top 10 global ports in 2021</vt:lpstr>
      <vt:lpstr>PowerPoint Presentation</vt:lpstr>
      <vt:lpstr>Chemicals</vt:lpstr>
      <vt:lpstr>We are proven chemical experts</vt:lpstr>
      <vt:lpstr> Weathering the Storm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Weathering the Storm</dc:title>
  <dc:creator>John Flynn</dc:creator>
  <cp:lastModifiedBy>John Flynn</cp:lastModifiedBy>
  <cp:revision>2</cp:revision>
  <dcterms:created xsi:type="dcterms:W3CDTF">2023-04-17T01:45:57Z</dcterms:created>
  <dcterms:modified xsi:type="dcterms:W3CDTF">2023-04-17T04:07:04Z</dcterms:modified>
</cp:coreProperties>
</file>