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6" r:id="rId4"/>
    <p:sldId id="263" r:id="rId5"/>
    <p:sldId id="269" r:id="rId6"/>
    <p:sldId id="278" r:id="rId7"/>
    <p:sldId id="275" r:id="rId8"/>
    <p:sldId id="272" r:id="rId9"/>
    <p:sldId id="271" r:id="rId10"/>
    <p:sldId id="264" r:id="rId11"/>
    <p:sldId id="265" r:id="rId12"/>
    <p:sldId id="273" r:id="rId13"/>
    <p:sldId id="277" r:id="rId14"/>
    <p:sldId id="27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0" autoAdjust="0"/>
  </p:normalViewPr>
  <p:slideViewPr>
    <p:cSldViewPr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2E909-8317-4CF2-8C9F-F5E8132A0D7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8B3F-E2F4-4176-901C-A56C5FB9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B620FC0A-2F19-495D-A8EC-C49DEE52BD29}" type="slidenum">
              <a:rPr lang="en-US" sz="1200"/>
              <a:pPr algn="r">
                <a:defRPr/>
              </a:pPr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242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my shipment now</a:t>
            </a:r>
          </a:p>
          <a:p>
            <a:r>
              <a:rPr lang="en-US" dirty="0" smtClean="0"/>
              <a:t>Drill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what spoke about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4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phone call- away from everything you need</a:t>
            </a:r>
          </a:p>
          <a:p>
            <a:r>
              <a:rPr lang="en-US" dirty="0" smtClean="0"/>
              <a:t>Delight customers- Try to remember what you talked to them about  last week</a:t>
            </a:r>
          </a:p>
          <a:p>
            <a:r>
              <a:rPr lang="en-US" dirty="0" smtClean="0"/>
              <a:t>Fax them Material sheets</a:t>
            </a:r>
          </a:p>
          <a:p>
            <a:r>
              <a:rPr lang="en-US" dirty="0" smtClean="0"/>
              <a:t>Pricing – if Prepay and add- have to get back to them</a:t>
            </a:r>
          </a:p>
          <a:p>
            <a:r>
              <a:rPr lang="en-US" dirty="0" smtClean="0"/>
              <a:t>Data collect for TQM – paper  check sheets  and questionnaire – Voice of Customer</a:t>
            </a:r>
          </a:p>
          <a:p>
            <a:r>
              <a:rPr lang="en-US" dirty="0" smtClean="0"/>
              <a:t>Initially introduce to save customer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talk about the millenniums  - generation z’s </a:t>
            </a:r>
            <a:r>
              <a:rPr lang="en-US" dirty="0"/>
              <a:t> </a:t>
            </a:r>
            <a:r>
              <a:rPr lang="en-US" dirty="0" smtClean="0"/>
              <a:t>Why are they like this – Amazon has caused a big Jump curve in how we think and what we expect.</a:t>
            </a:r>
          </a:p>
          <a:p>
            <a:endParaRPr lang="en-US" dirty="0"/>
          </a:p>
          <a:p>
            <a:r>
              <a:rPr lang="en-US" dirty="0" smtClean="0"/>
              <a:t>– we know they will bring big changes in diagnostics and technology and artificial intelligence (AI).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Phone, text, Chat,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Delight Customers – CRM – tickets systems-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Product info on line- todays needs are often specialized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Pricing sales support- Part of the Marketing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Improve the overall supply chain- direct source from International- Distribution Analysis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the cost of selling to this customer? – Talk about BBM 2 customers in the top 5 – CWT for one is 8.75 the other 12.50 – Order patterns – consolidations – ability to direct source from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Desk top available or direct connect to ERP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8B3F-E2F4-4176-901C-A56C5FB9F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3"/>
          <p:cNvSpPr/>
          <p:nvPr userDrawn="1"/>
        </p:nvSpPr>
        <p:spPr>
          <a:xfrm>
            <a:off x="2590800" y="6248400"/>
            <a:ext cx="6553200" cy="609600"/>
          </a:xfrm>
          <a:custGeom>
            <a:avLst/>
            <a:gdLst>
              <a:gd name="connsiteX0" fmla="*/ 0 w 6705600"/>
              <a:gd name="connsiteY0" fmla="*/ 0 h 762000"/>
              <a:gd name="connsiteX1" fmla="*/ 6705600 w 6705600"/>
              <a:gd name="connsiteY1" fmla="*/ 0 h 762000"/>
              <a:gd name="connsiteX2" fmla="*/ 6705600 w 6705600"/>
              <a:gd name="connsiteY2" fmla="*/ 762000 h 762000"/>
              <a:gd name="connsiteX3" fmla="*/ 0 w 6705600"/>
              <a:gd name="connsiteY3" fmla="*/ 762000 h 762000"/>
              <a:gd name="connsiteX4" fmla="*/ 0 w 6705600"/>
              <a:gd name="connsiteY4" fmla="*/ 0 h 762000"/>
              <a:gd name="connsiteX0" fmla="*/ 0 w 6705600"/>
              <a:gd name="connsiteY0" fmla="*/ 0 h 762000"/>
              <a:gd name="connsiteX1" fmla="*/ 6705600 w 6705600"/>
              <a:gd name="connsiteY1" fmla="*/ 0 h 762000"/>
              <a:gd name="connsiteX2" fmla="*/ 6705600 w 6705600"/>
              <a:gd name="connsiteY2" fmla="*/ 762000 h 762000"/>
              <a:gd name="connsiteX3" fmla="*/ 361507 w 6705600"/>
              <a:gd name="connsiteY3" fmla="*/ 762000 h 762000"/>
              <a:gd name="connsiteX4" fmla="*/ 0 w 6705600"/>
              <a:gd name="connsiteY4" fmla="*/ 0 h 762000"/>
              <a:gd name="connsiteX0" fmla="*/ 0 w 6705600"/>
              <a:gd name="connsiteY0" fmla="*/ 0 h 762000"/>
              <a:gd name="connsiteX1" fmla="*/ 6705600 w 6705600"/>
              <a:gd name="connsiteY1" fmla="*/ 0 h 762000"/>
              <a:gd name="connsiteX2" fmla="*/ 6705600 w 6705600"/>
              <a:gd name="connsiteY2" fmla="*/ 762000 h 762000"/>
              <a:gd name="connsiteX3" fmla="*/ 239233 w 6705600"/>
              <a:gd name="connsiteY3" fmla="*/ 762000 h 762000"/>
              <a:gd name="connsiteX4" fmla="*/ 0 w 67056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762000">
                <a:moveTo>
                  <a:pt x="0" y="0"/>
                </a:moveTo>
                <a:lnTo>
                  <a:pt x="6705600" y="0"/>
                </a:lnTo>
                <a:lnTo>
                  <a:pt x="6705600" y="762000"/>
                </a:lnTo>
                <a:lnTo>
                  <a:pt x="239233" y="76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7BA">
                  <a:shade val="30000"/>
                  <a:satMod val="115000"/>
                </a:srgbClr>
              </a:gs>
              <a:gs pos="50000">
                <a:srgbClr val="0047BA">
                  <a:shade val="67500"/>
                  <a:satMod val="115000"/>
                </a:srgbClr>
              </a:gs>
              <a:gs pos="100000">
                <a:srgbClr val="0047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2" descr="H:\sales\Marketing\Logos\TBL-BDP logo pack\BDP 294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0"/>
            <a:ext cx="1905000" cy="7842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6"/>
          <a:stretch/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B8C400-EEC4-491A-B2F1-920CC3B49789}"/>
              </a:ext>
            </a:extLst>
          </p:cNvPr>
          <p:cNvSpPr/>
          <p:nvPr userDrawn="1"/>
        </p:nvSpPr>
        <p:spPr>
          <a:xfrm>
            <a:off x="0" y="5486400"/>
            <a:ext cx="9144000" cy="1600200"/>
          </a:xfrm>
          <a:prstGeom prst="rect">
            <a:avLst/>
          </a:prstGeom>
          <a:solidFill>
            <a:srgbClr val="00237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1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0" y="178928"/>
            <a:ext cx="935868" cy="434848"/>
          </a:xfrm>
          <a:prstGeom prst="rect">
            <a:avLst/>
          </a:prstGeom>
        </p:spPr>
      </p:pic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33347" cy="6858000"/>
          </a:xfrm>
          <a:custGeom>
            <a:avLst/>
            <a:gdLst>
              <a:gd name="connsiteX0" fmla="*/ 3440960 w 10844463"/>
              <a:gd name="connsiteY0" fmla="*/ 0 h 6858000"/>
              <a:gd name="connsiteX1" fmla="*/ 10844463 w 10844463"/>
              <a:gd name="connsiteY1" fmla="*/ 0 h 6858000"/>
              <a:gd name="connsiteX2" fmla="*/ 5498652 w 10844463"/>
              <a:gd name="connsiteY2" fmla="*/ 6858000 h 6858000"/>
              <a:gd name="connsiteX3" fmla="*/ 0 w 10844463"/>
              <a:gd name="connsiteY3" fmla="*/ 6858000 h 6858000"/>
              <a:gd name="connsiteX4" fmla="*/ 0 w 10844463"/>
              <a:gd name="connsiteY4" fmla="*/ 44143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4463" h="6858000">
                <a:moveTo>
                  <a:pt x="3440960" y="0"/>
                </a:moveTo>
                <a:lnTo>
                  <a:pt x="10844463" y="0"/>
                </a:lnTo>
                <a:lnTo>
                  <a:pt x="5498652" y="6858000"/>
                </a:lnTo>
                <a:lnTo>
                  <a:pt x="0" y="6858000"/>
                </a:lnTo>
                <a:lnTo>
                  <a:pt x="0" y="4414317"/>
                </a:lnTo>
                <a:close/>
              </a:path>
            </a:pathLst>
          </a:custGeom>
          <a:pattFill prst="solidDmnd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05812" y="3569916"/>
            <a:ext cx="3062615" cy="2906343"/>
          </a:xfrm>
        </p:spPr>
        <p:txBody>
          <a:bodyPr anchor="b">
            <a:normAutofit/>
          </a:bodyPr>
          <a:lstStyle>
            <a:lvl1pPr marL="0" indent="0" algn="r">
              <a:buNone/>
              <a:defRPr sz="3000" b="1" baseline="0">
                <a:solidFill>
                  <a:srgbClr val="005A9C"/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ENTER 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7DBD-77E0-4C45-BF77-5DED98EBFF9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82BA-9453-44ED-84CC-C4F72770D5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g;base64,/9j/4AAQSkZJRgABAQAAAQABAAD/2wCEAAkGBhISERUUEhQVFRQWFRcXFxYYGBQVFhkUFxYWFBQWFBYXGyYfGBkjGRYUHy8gJCcpLiwsFR4xNTAqNSYrLCkBCQoKDgwOGg8PGiwkHCUsKiwpLCwxLyksLCwsKSkpLCwsLCwsKSwsLCwsLCwpKSksLCksLCwsKSwsKSksLCwsLP/AABEIAFABBwMBIgACEQEDEQH/xAAcAAACAgMBAQAAAAAAAAAAAAAABgMHAQQFAgj/xABJEAACAQIDAwcIBgQNBQAAAAABAgMAEQQFEgchMQYTF0FRYdEiU3FzgZGSkxQ0NVSisjJjwuEWI0JDUmKCobHD0uLwJCVys8H/xAAZAQADAQEBAAAAAAAAAAAAAAAAAQIDBAX/xAAnEQACAgEDAwQCAwAAAAAAAAAAAQIRAxMhMQQSURQyM4FB8DRhcf/aAAwDAQACEQMRAD8AvCiiikAVgms14cnqoA8vI3UK15cW4/m7isyQSHg1v+eitSXL8QeEtvf4VSoD1/CBF3SBk9I3e+t/DYxJBqRgw7Qb0vTZLjuqZGHY/lD3aa4uOhxWHu/MmNh/OQXdGsf52K/6PeN4qu1Phk3RYNFcLkvyojxkZKkB0Olx39RH9U99d2oaadMadhWL1mljO9oWDwkxhmdlcAGwRmFmFxvFOMXLZA2lyM4opK6Xst84/wAt/CsdL2W+cf5b+FXpT8E98R2opJ6Xst84/wAt/Cjpey3zj/Lfwo0p+A1I+R2opcybaBgcS2mOYaibBWBQn0aqYgwqHFx5KTT4M0VBjMbHEpaR1RRxZiAB7TSpiNq+WoxXni1utUdh7CBTjCUuEJyS5HKsUkdMGXf0pPlmjpgy7+lL8s1Wjk8MnUj5HiikcbYMu/pyfLatzA7TsumbSs+k9WtWQEnduLUPFNcoanF/kbKK8RTBgCDcHrHCuZyg5SQ4JBJOSqFgoIBbeQTwHoNZpNukVZ1qKSjtey3zj/LfwrHS9lvnH+W/hWmlPwTqR8jtRST0vZb5x/lv4UdL2W+cf5b+FGlPwGpHyO1FKOE2pZdIbCfT/wCasl/QSKZ8LjUkUMjBlPAqbg+0VMoSjyilJPgnoooqBhRRRQAUUUUAFFFFABXllr1QaAFPlHlxilhnw+mOUyCNt1lkDBiqyAcRqA38Reu/lOYCaMPbSbkMp4q43Mp7wb1yOUkuvEYOBeLTc63dHErG5/tFR7695LJ/1eMjHANC/oZ47N+QVo+COGMNUHtd+05PVxflq/KoPa79pyeri/LW/SfIRn9pqclNns2PiaSKSNQr6CG1XvpVuocLMK7fQhi/PQ/j8K3NlnK/CYTCyJPKEYzFgCGPk6EF9w7Qaduk/LfvA+F/CtsmbNGTUeDGOPG1bK96D8X56H8fhR0IYvz0P4/CrC6T8t+8D4X8KDtPy37wPhfwqNfP+orSxFDZxlUmFneGUWdCL2NxwuCD2cDV6bLs5fEZehkN2QtGSd5IW2knv0kVTfLjOo8XjpZor6G0hbix8lQpNvZVrbG4CuX3P8uV2Hosq3/Ca36rfEnJbk4tptLgQ9redvLjnhuebhsoXq1EBma3bvt7K0+SmznEY6PnVZI49RUFrkkj9KwHZWttF+08V6z9las3ZhmkUGVI00ixqZpQCxCi+s7rnrocnjwxcORRSlkdnA6DJPvSfLb/AFUdBkn3pPlt/qqxf4a4D71B8xaP4aYD71B8xfGubXzm2njK5bYbLbdikv6th+1Sbyr5HT5e6rKVYOCVZSbHTbUCCLgi499XseWeA+9wfGvjVa7Y85w+I+jcxKkunndWhg1r83a9uHA+6tsGbK5pS4IyQgo2jf2JZ47GXDMSVVRIlzfTvCso7t4Nq6u236jH69fytSvsQ+uTeo/zFpn21/UY/Xr+VqmcUupVDi7xFTcnMhfGTrBGyqzBjdr28kXN7CnLoQxfnoPx+FL2zvNosNj45Zm0IqyAtYneVsOFXCNp+W/eB8L+Fa9RkyxnUODPHGDVyK/6EMX56H8fhR0IYvz0P4/CrB6T8t+8D4X8KOk/LfvA+F/CufXzmmniKf5T7PsVgV5yTS0dwNaEkAnhcHeK3tlGfyQ45IgTzc10K33BtLMrAdtxb+1TBtJ2h4XEYVsPAWdmdCW0kIAp1bieJvYUr7Mcokmx8TqPIhbW7dQGk2F+0k8K6e6UsLeRGdJTXafQUZ3UUJworyTtPVFFFABRRRQAUUUUAFa2OxyRIXc2A/4AO+veJxSoLsaXZMI+MkBe4hU8B19w7++qivIiLk6jSSS46bdqUrGD/IiXeSPTb/Hto5DhpTicSd3PTeT6uMaV/wATRyoxRYLhIOLWVrcAu6yj3XPcKYcqy9YYkjXggA8T771cnS/0lI3KoPa99pyeri/LV+VQW14/9zk9XF+Wt+i+T6M8/tOfyb5B4rHRtJBzelX0HU2k6rBuFjuswrr9DeYfqfj/ANtOGxWFhgpCRuackHtARFJHtBHsqxq0y9VkjNpEwwxcbZRPQ1mH6n4/3UdDWYfqfj/21etqzas/WZStCJT+VbD5CQcROqjcdMYLHvGo2A9O/wBFWtl2XJBGkcahURQqgdgratRWGTLPJ7maRgo8HzjtF+08V6z9laduTHJf6fkSwhtLCaRlY8Awc2v3G9JW0T7TxXrP2Vq2dkcDLlkeoW1PIw71LmxrtyyccUWjmxq5sq+TZbmQJHMg2PEOlj6LmvPRdmfmPxx+NfQoWi1Zetn/AEaenifPXRdmfmPxx+NcrPOS+Jwen6QmjXfT5Sm+m1+B/rD319NWqqtukB04ZreSDKCe8iMgfhPurXD1UpTSZE8MYq0crYh9cm9R/mLTPtr+ox+vX8rUsbEPrs3qP8xaZ9tf1GP16/lalk/kr6HD4mVHkGRyYuZYYtOtgxGo2FlFzvpq6G8w/U/H/tqDZHETmSEC4VJCT2Ara/vtV+AVp1PUTxzqJOLGpRtlFdDeYfqfj/dWDsbzD9T8f7qva1BFc3rMhroRPm3GZPicA4+kYZDcixkXWhseAZTb2VZ2zfl3DiG5jmI4HsWAjACPb9KwtuI7N9b213DlstewvpkjY9wBsT/fVXbMPtTD+mT/ANT10Ws+JyfKM605pI+hkNFCcKK8s6z1RRRQAUUUUAFQyzW4VKwrAQUAaH0EyG7nd/f+4V4zDGc2uiMWNurgP31vyseqoYMEL6jx/wAKpMDRyTJ9BMj75G7eoH/6a7NFqKTdgFK2c7OcJisScRNrZiFGnVZPJFhuG/8AvpppIzXN8V9MxEUQxDqixFREIbKXQk6zJv3m3DvqoNp7MmVfkb8DgY4Y1jjUIi7lUCwA7q2L0rZvj8TBlhkcgYlYlLEWtruoa3V11Eud4v6Zho5IRCj89cc4kmvSoIG5QVtxo7W9wsbazSnytz10aOCF2SRgzs4RpdEaghfJAP6T2X2GurkOcDEYZJBuYgh14FZF3OpB4Wa9LtdWF70deiq4yflJi5Dg9RmVpmBZpBCIXQAmQR6fK1WsQONdvlhm88DwGE7ryPItgdcUahnXtB03Psp9juhdwYzZngpsS+IlDuztqKlvIvuHAcRu4GmfD4dUUIoCqosABYADcABSryWz6bEYqcs38QUV4FsB/Fl3QOTx8rRq39tQco+Vci4hhCW0YcKZAEZ9bFgXj1AHSViu3pIqnGTdNiTSHaiuByjzkrgmngPFUZWtqAR2UGSw42UlvZUWUYpRiFRcYZg0bOUbS5I3WdWQDSvcdxvu4VnRdjJWnmuUxYmMxzIHQ9RF9/UR2HvpW5T55NHjTGr2T6Oj6edhh8sySqTeVTq3Ku4dldPO8ykjy95onuyxBg/kv1rc3Asd1+HZTpqmK72PHJzkFhsDM8sGsF10FS11AuG3XF+I7a3OU3JaHHRiOYsFDBvJIBuARxI7605881YvCxwyKyusjyBSreQFHNsSOA1H21jldNLHGJI5njJkhSwCFbPKqMfKBN7NV3LuTvcnajeyPknhsGpGHjC3/SbeWbsux311xXMxGuLDyHWzMqOQ7ab3CkjcABuNuquVi82mXK1xC+VLzCOTa4uyqXYgcbAs1u6pdy3ZVpbDTRSxlWMXn41TGmbnEZtDaX1AAWkQoBzYvfcdx9lR8r88kR0hw7lZCrSOwRpNKKCIwVANtUlhfsU0lHegctrGbEYZZFKuAykEEEXBB3EEUtYDZvg4MSuIhDIy3soPkeUCp3HfwPbXQyvOBPhBMu4lCSOtZFBDqQesMDWvyW5TRTQQap42neNSyhl1a9N28kHd1005RToTp8jCotRQDRUFmaKKKACiiigAooooAxas0UUAFFFFABUf0dbk2FzxNt5twuakooAjeBSLEAg8Qd4PpBoOHW4NhccD1i/Gx6qkooAj+jre+kX4XsL242v2UJh1F7AC5ubbrk8Se01JRQBD9DSwGhbLvUWFgf6vZ7K9Nh1PEA8eIB47jx7RUlFAESYZF/RUDdbcANw4Dd1d1Awqb/JG/ee8ncSe01LRQBEMMunTpGm1rdVuFrdlRYTK4YiTHGiE8dKgX9wraooA158BG5u8aMbWuVUm2/dcjvPvqRcOoXSFAW1rAAC3ZapKKAo1MLlUMZJjjRCeJVQt/Tap3gVhZgCONjYi44VJRTFR4aIEWIvWBAtrWFrWt1W7LdlSUUgo1MLlUMRJjiRCTvKqoJ9oFT8wt9VhcixPWQL2BPZvPvqSigZEmGUCwUAXJsBbeeJPpqKLK4VOpYo1I4EIoPvAvW1RQIwBRWaKBn//2Q=="/>
          <p:cNvSpPr>
            <a:spLocks noChangeAspect="1" noChangeArrowheads="1"/>
          </p:cNvSpPr>
          <p:nvPr/>
        </p:nvSpPr>
        <p:spPr bwMode="auto">
          <a:xfrm>
            <a:off x="1201342" y="-376238"/>
            <a:ext cx="1878806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866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Relationships in a Digital World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sales\Marketing\Logos\TBL-BDP logo pack\BDP 29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822575" cy="11620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322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81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BDP North America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6169" y="1066800"/>
            <a:ext cx="1943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Time Visibility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215044" cy="4610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81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BDP North America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lh3.googleusercontent.com/--56HHj9nuWY/XK4iz5V24KI/AAAAAAAAFTA/DgUSS2JH7xcM9nNfiG1K6bZeJYMYaxj1ACK8BGAs/s0/2019-04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057400"/>
            <a:ext cx="7550577" cy="36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339334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Managing the Alerts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2998"/>
            <a:ext cx="6248400" cy="4998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 Level Reporting for QBR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BDP North America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7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81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BDP North America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7461"/>
            <a:ext cx="223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Profitability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0788"/>
            <a:ext cx="7045569" cy="4071221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33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01849" y="4678243"/>
            <a:ext cx="3742151" cy="2179757"/>
          </a:xfrm>
        </p:spPr>
        <p:txBody>
          <a:bodyPr>
            <a:normAutofit/>
          </a:bodyPr>
          <a:lstStyle/>
          <a:p>
            <a:pPr algn="l"/>
            <a:r>
              <a:rPr lang="en-US" sz="2625" dirty="0" smtClean="0"/>
              <a:t>LOGISTIC </a:t>
            </a:r>
            <a:r>
              <a:rPr lang="en-US" sz="2625" dirty="0"/>
              <a:t>SOLUTIONS- </a:t>
            </a:r>
          </a:p>
          <a:p>
            <a:pPr algn="l"/>
            <a:r>
              <a:rPr lang="en-US" sz="2625" dirty="0"/>
              <a:t>DRIVING PROFITS TO YOUR BOTTOM 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57250"/>
            <a:ext cx="1474940" cy="59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819400" y="39558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Thank-you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41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38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Questions 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79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Overview for Today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444019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Role of Customer Service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Yesteryear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Today </a:t>
            </a:r>
            <a:r>
              <a:rPr lang="en-US" sz="3200" dirty="0" smtClean="0"/>
              <a:t>– Future</a:t>
            </a:r>
          </a:p>
          <a:p>
            <a:endParaRPr lang="en-US" sz="3200" dirty="0" smtClean="0"/>
          </a:p>
          <a:p>
            <a:r>
              <a:rPr lang="en-US" sz="3200" dirty="0" smtClean="0"/>
              <a:t>Insight into BDP today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13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Yesteryear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2410" y="1386265"/>
            <a:ext cx="7455503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Mid 90’s study of Customer Service Role </a:t>
            </a:r>
          </a:p>
          <a:p>
            <a:pPr algn="ctr"/>
            <a:r>
              <a:rPr lang="en-US" sz="3200" dirty="0" smtClean="0"/>
              <a:t>(MIT Study)</a:t>
            </a:r>
          </a:p>
          <a:p>
            <a:r>
              <a:rPr lang="en-US" sz="2400" dirty="0" smtClean="0"/>
              <a:t>One source to get </a:t>
            </a:r>
            <a:r>
              <a:rPr lang="en-US" sz="2400" dirty="0" smtClean="0"/>
              <a:t>help, Take orders, Solve Issues</a:t>
            </a:r>
            <a:endParaRPr lang="en-US" sz="2400" dirty="0" smtClean="0"/>
          </a:p>
          <a:p>
            <a:r>
              <a:rPr lang="en-US" sz="2400" dirty="0" smtClean="0"/>
              <a:t>Delight Customers</a:t>
            </a:r>
          </a:p>
          <a:p>
            <a:r>
              <a:rPr lang="en-US" sz="2400" dirty="0" smtClean="0"/>
              <a:t>Information about product</a:t>
            </a:r>
          </a:p>
          <a:p>
            <a:r>
              <a:rPr lang="en-US" sz="2400" dirty="0" smtClean="0"/>
              <a:t>Provide Pricing /Sales Support</a:t>
            </a:r>
          </a:p>
          <a:p>
            <a:r>
              <a:rPr lang="en-US" sz="2400" dirty="0" smtClean="0"/>
              <a:t>Institute TQM – Continuous Improvement- Data Collection</a:t>
            </a:r>
          </a:p>
          <a:p>
            <a:r>
              <a:rPr lang="en-US" sz="2400" dirty="0" smtClean="0"/>
              <a:t>Introduce phone answer automation</a:t>
            </a:r>
          </a:p>
          <a:p>
            <a:endParaRPr lang="en-US" dirty="0"/>
          </a:p>
        </p:txBody>
      </p:sp>
      <p:pic>
        <p:nvPicPr>
          <p:cNvPr id="2050" name="Picture 2" descr="Image result for green computer screen  progr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95300"/>
            <a:ext cx="2568407" cy="13827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87141"/>
            <a:ext cx="1972264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ax mach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63" y="116265"/>
            <a:ext cx="1943874" cy="12967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945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Today – Future</a:t>
            </a:r>
          </a:p>
          <a:p>
            <a:r>
              <a:rPr lang="en-US" sz="3600" dirty="0" smtClean="0"/>
              <a:t>Disruptive ERA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209800"/>
            <a:ext cx="396031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Amazon -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Transaction is self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 want it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Mobile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Expect Pro-Active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End to end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Technology is easy to use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7206"/>
            <a:ext cx="2565058" cy="20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85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Today - Future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540340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Role of Customer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 source </a:t>
            </a:r>
            <a:r>
              <a:rPr lang="en-US" sz="2400" dirty="0"/>
              <a:t>to get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Delight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about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Pricing /Sales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Continuous Improvement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Improve Customer Profitability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285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Compare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6764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Today</a:t>
            </a:r>
          </a:p>
          <a:p>
            <a:r>
              <a:rPr lang="en-US" sz="1400" dirty="0" smtClean="0"/>
              <a:t>Role of Customer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One source </a:t>
            </a:r>
            <a:r>
              <a:rPr lang="en-US" sz="1400" dirty="0"/>
              <a:t>to get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Delight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Information about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Provide Pricing /Sales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Continuous Improvement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Improve Customer Profitability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Yesteryear</a:t>
            </a:r>
          </a:p>
          <a:p>
            <a:r>
              <a:rPr lang="en-US" sz="1400" dirty="0" smtClean="0"/>
              <a:t>Role of 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</a:t>
            </a:r>
            <a:r>
              <a:rPr lang="en-US" sz="1400" dirty="0"/>
              <a:t>source to get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Delight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about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Pricing /Sales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Institute TQM –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 phone answer automation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863" y="3682989"/>
            <a:ext cx="57653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What’s Different?</a:t>
            </a:r>
          </a:p>
          <a:p>
            <a:pPr algn="ctr"/>
            <a:r>
              <a:rPr lang="en-US" sz="2400" dirty="0" smtClean="0"/>
              <a:t>Speed, Accuracy and Financials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to get there?</a:t>
            </a:r>
          </a:p>
          <a:p>
            <a:pPr algn="ctr"/>
            <a:r>
              <a:rPr lang="en-US" sz="2400" dirty="0" smtClean="0"/>
              <a:t>Technology, Information, Advanced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09600"/>
            <a:ext cx="911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BDP Today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north ame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18461" r="18000" b="16924"/>
          <a:stretch/>
        </p:blipFill>
        <p:spPr bwMode="auto">
          <a:xfrm>
            <a:off x="3276600" y="4186085"/>
            <a:ext cx="2819400" cy="19099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579051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2015 Introduce North American Division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29" y="1234997"/>
            <a:ext cx="2823171" cy="116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667000"/>
            <a:ext cx="89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Freight Forwarder – 148 offices globally, 2.4 Million transactions per year</a:t>
            </a:r>
          </a:p>
          <a:p>
            <a:pPr algn="ctr"/>
            <a:r>
              <a:rPr lang="en-US" dirty="0" smtClean="0"/>
              <a:t>In business 52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87" y="3612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BDP Today</a:t>
            </a:r>
          </a:p>
          <a:p>
            <a:pPr algn="ctr"/>
            <a:r>
              <a:rPr lang="en-US" sz="3600" dirty="0" smtClean="0"/>
              <a:t>North American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27731" y="2057400"/>
            <a:ext cx="6553200" cy="5410200"/>
            <a:chOff x="2384156" y="779797"/>
            <a:chExt cx="6950244" cy="5733394"/>
          </a:xfrm>
        </p:grpSpPr>
        <p:sp>
          <p:nvSpPr>
            <p:cNvPr id="29" name="Block Arc 28"/>
            <p:cNvSpPr/>
            <p:nvPr/>
          </p:nvSpPr>
          <p:spPr>
            <a:xfrm>
              <a:off x="3732093" y="2251924"/>
              <a:ext cx="4258490" cy="4258490"/>
            </a:xfrm>
            <a:prstGeom prst="blockArc">
              <a:avLst>
                <a:gd name="adj1" fmla="val 18323416"/>
                <a:gd name="adj2" fmla="val 20397385"/>
                <a:gd name="adj3" fmla="val 2330"/>
              </a:avLst>
            </a:prstGeom>
            <a:solidFill>
              <a:srgbClr val="738C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3732093" y="2250854"/>
              <a:ext cx="4258490" cy="4258490"/>
            </a:xfrm>
            <a:prstGeom prst="blockArc">
              <a:avLst>
                <a:gd name="adj1" fmla="val 16163627"/>
                <a:gd name="adj2" fmla="val 18351878"/>
                <a:gd name="adj3" fmla="val 2386"/>
              </a:avLst>
            </a:prstGeom>
            <a:solidFill>
              <a:srgbClr val="45AAE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3732579" y="2254701"/>
              <a:ext cx="4258490" cy="4258490"/>
            </a:xfrm>
            <a:prstGeom prst="blockArc">
              <a:avLst>
                <a:gd name="adj1" fmla="val 11959391"/>
                <a:gd name="adj2" fmla="val 14029258"/>
                <a:gd name="adj3" fmla="val 2326"/>
              </a:avLst>
            </a:prstGeom>
            <a:solidFill>
              <a:srgbClr val="2D74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>
              <a:off x="3736553" y="2250854"/>
              <a:ext cx="4258490" cy="4258490"/>
            </a:xfrm>
            <a:prstGeom prst="blockArc">
              <a:avLst>
                <a:gd name="adj1" fmla="val 14002180"/>
                <a:gd name="adj2" fmla="val 16194859"/>
                <a:gd name="adj3" fmla="val 2406"/>
              </a:avLst>
            </a:prstGeom>
            <a:solidFill>
              <a:srgbClr val="06B0B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628798" y="3128198"/>
              <a:ext cx="2454996" cy="1050152"/>
              <a:chOff x="4854266" y="3385281"/>
              <a:chExt cx="2454996" cy="105015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064136" y="3385281"/>
                <a:ext cx="0" cy="34141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647654" y="3633849"/>
                <a:ext cx="180028" cy="27658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97906" y="3667371"/>
                <a:ext cx="180028" cy="27658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4854266" y="4331317"/>
                <a:ext cx="305562" cy="1041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003700" y="4331317"/>
                <a:ext cx="305562" cy="10411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6"/>
            <p:cNvSpPr>
              <a:spLocks/>
            </p:cNvSpPr>
            <p:nvPr/>
          </p:nvSpPr>
          <p:spPr bwMode="auto">
            <a:xfrm rot="4367859">
              <a:off x="4825515" y="1166732"/>
              <a:ext cx="2289787" cy="1515917"/>
            </a:xfrm>
            <a:custGeom>
              <a:avLst/>
              <a:gdLst>
                <a:gd name="T0" fmla="*/ 2348 w 6332"/>
                <a:gd name="T1" fmla="*/ 23 h 4192"/>
                <a:gd name="T2" fmla="*/ 2790 w 6332"/>
                <a:gd name="T3" fmla="*/ 146 h 4192"/>
                <a:gd name="T4" fmla="*/ 3185 w 6332"/>
                <a:gd name="T5" fmla="*/ 357 h 4192"/>
                <a:gd name="T6" fmla="*/ 3523 w 6332"/>
                <a:gd name="T7" fmla="*/ 649 h 4192"/>
                <a:gd name="T8" fmla="*/ 3788 w 6332"/>
                <a:gd name="T9" fmla="*/ 1006 h 4192"/>
                <a:gd name="T10" fmla="*/ 3972 w 6332"/>
                <a:gd name="T11" fmla="*/ 1418 h 4192"/>
                <a:gd name="T12" fmla="*/ 4061 w 6332"/>
                <a:gd name="T13" fmla="*/ 1873 h 4192"/>
                <a:gd name="T14" fmla="*/ 4059 w 6332"/>
                <a:gd name="T15" fmla="*/ 2192 h 4192"/>
                <a:gd name="T16" fmla="*/ 4061 w 6332"/>
                <a:gd name="T17" fmla="*/ 2211 h 4192"/>
                <a:gd name="T18" fmla="*/ 4070 w 6332"/>
                <a:gd name="T19" fmla="*/ 2288 h 4192"/>
                <a:gd name="T20" fmla="*/ 4105 w 6332"/>
                <a:gd name="T21" fmla="*/ 2392 h 4192"/>
                <a:gd name="T22" fmla="*/ 4180 w 6332"/>
                <a:gd name="T23" fmla="*/ 2486 h 4192"/>
                <a:gd name="T24" fmla="*/ 4314 w 6332"/>
                <a:gd name="T25" fmla="*/ 2539 h 4192"/>
                <a:gd name="T26" fmla="*/ 4424 w 6332"/>
                <a:gd name="T27" fmla="*/ 2534 h 4192"/>
                <a:gd name="T28" fmla="*/ 4479 w 6332"/>
                <a:gd name="T29" fmla="*/ 2511 h 4192"/>
                <a:gd name="T30" fmla="*/ 4548 w 6332"/>
                <a:gd name="T31" fmla="*/ 2432 h 4192"/>
                <a:gd name="T32" fmla="*/ 4790 w 6332"/>
                <a:gd name="T33" fmla="*/ 2248 h 4192"/>
                <a:gd name="T34" fmla="*/ 5080 w 6332"/>
                <a:gd name="T35" fmla="*/ 2138 h 4192"/>
                <a:gd name="T36" fmla="*/ 5407 w 6332"/>
                <a:gd name="T37" fmla="*/ 2123 h 4192"/>
                <a:gd name="T38" fmla="*/ 5724 w 6332"/>
                <a:gd name="T39" fmla="*/ 2209 h 4192"/>
                <a:gd name="T40" fmla="*/ 5990 w 6332"/>
                <a:gd name="T41" fmla="*/ 2384 h 4192"/>
                <a:gd name="T42" fmla="*/ 6190 w 6332"/>
                <a:gd name="T43" fmla="*/ 2630 h 4192"/>
                <a:gd name="T44" fmla="*/ 6309 w 6332"/>
                <a:gd name="T45" fmla="*/ 2931 h 4192"/>
                <a:gd name="T46" fmla="*/ 6326 w 6332"/>
                <a:gd name="T47" fmla="*/ 3267 h 4192"/>
                <a:gd name="T48" fmla="*/ 6240 w 6332"/>
                <a:gd name="T49" fmla="*/ 3584 h 4192"/>
                <a:gd name="T50" fmla="*/ 6065 w 6332"/>
                <a:gd name="T51" fmla="*/ 3848 h 4192"/>
                <a:gd name="T52" fmla="*/ 5818 w 6332"/>
                <a:gd name="T53" fmla="*/ 4050 h 4192"/>
                <a:gd name="T54" fmla="*/ 5516 w 6332"/>
                <a:gd name="T55" fmla="*/ 4167 h 4192"/>
                <a:gd name="T56" fmla="*/ 5182 w 6332"/>
                <a:gd name="T57" fmla="*/ 4186 h 4192"/>
                <a:gd name="T58" fmla="*/ 4865 w 6332"/>
                <a:gd name="T59" fmla="*/ 4100 h 4192"/>
                <a:gd name="T60" fmla="*/ 4598 w 6332"/>
                <a:gd name="T61" fmla="*/ 3925 h 4192"/>
                <a:gd name="T62" fmla="*/ 4399 w 6332"/>
                <a:gd name="T63" fmla="*/ 3678 h 4192"/>
                <a:gd name="T64" fmla="*/ 4282 w 6332"/>
                <a:gd name="T65" fmla="*/ 3376 h 4192"/>
                <a:gd name="T66" fmla="*/ 4260 w 6332"/>
                <a:gd name="T67" fmla="*/ 3063 h 4192"/>
                <a:gd name="T68" fmla="*/ 4236 w 6332"/>
                <a:gd name="T69" fmla="*/ 3000 h 4192"/>
                <a:gd name="T70" fmla="*/ 4180 w 6332"/>
                <a:gd name="T71" fmla="*/ 2927 h 4192"/>
                <a:gd name="T72" fmla="*/ 4103 w 6332"/>
                <a:gd name="T73" fmla="*/ 2891 h 4192"/>
                <a:gd name="T74" fmla="*/ 4026 w 6332"/>
                <a:gd name="T75" fmla="*/ 2879 h 4192"/>
                <a:gd name="T76" fmla="*/ 3928 w 6332"/>
                <a:gd name="T77" fmla="*/ 2898 h 4192"/>
                <a:gd name="T78" fmla="*/ 3836 w 6332"/>
                <a:gd name="T79" fmla="*/ 2977 h 4192"/>
                <a:gd name="T80" fmla="*/ 3736 w 6332"/>
                <a:gd name="T81" fmla="*/ 3142 h 4192"/>
                <a:gd name="T82" fmla="*/ 3468 w 6332"/>
                <a:gd name="T83" fmla="*/ 3472 h 4192"/>
                <a:gd name="T84" fmla="*/ 3137 w 6332"/>
                <a:gd name="T85" fmla="*/ 3739 h 4192"/>
                <a:gd name="T86" fmla="*/ 2755 w 6332"/>
                <a:gd name="T87" fmla="*/ 3933 h 4192"/>
                <a:gd name="T88" fmla="*/ 2333 w 6332"/>
                <a:gd name="T89" fmla="*/ 4042 h 4192"/>
                <a:gd name="T90" fmla="*/ 1874 w 6332"/>
                <a:gd name="T91" fmla="*/ 4058 h 4192"/>
                <a:gd name="T92" fmla="*/ 1419 w 6332"/>
                <a:gd name="T93" fmla="*/ 3969 h 4192"/>
                <a:gd name="T94" fmla="*/ 1006 w 6332"/>
                <a:gd name="T95" fmla="*/ 3787 h 4192"/>
                <a:gd name="T96" fmla="*/ 649 w 6332"/>
                <a:gd name="T97" fmla="*/ 3520 h 4192"/>
                <a:gd name="T98" fmla="*/ 357 w 6332"/>
                <a:gd name="T99" fmla="*/ 3184 h 4192"/>
                <a:gd name="T100" fmla="*/ 146 w 6332"/>
                <a:gd name="T101" fmla="*/ 2789 h 4192"/>
                <a:gd name="T102" fmla="*/ 25 w 6332"/>
                <a:gd name="T103" fmla="*/ 2345 h 4192"/>
                <a:gd name="T104" fmla="*/ 6 w 6332"/>
                <a:gd name="T105" fmla="*/ 1873 h 4192"/>
                <a:gd name="T106" fmla="*/ 94 w 6332"/>
                <a:gd name="T107" fmla="*/ 1418 h 4192"/>
                <a:gd name="T108" fmla="*/ 278 w 6332"/>
                <a:gd name="T109" fmla="*/ 1006 h 4192"/>
                <a:gd name="T110" fmla="*/ 543 w 6332"/>
                <a:gd name="T111" fmla="*/ 649 h 4192"/>
                <a:gd name="T112" fmla="*/ 881 w 6332"/>
                <a:gd name="T113" fmla="*/ 357 h 4192"/>
                <a:gd name="T114" fmla="*/ 1277 w 6332"/>
                <a:gd name="T115" fmla="*/ 146 h 4192"/>
                <a:gd name="T116" fmla="*/ 1718 w 6332"/>
                <a:gd name="T117" fmla="*/ 2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2" h="4192">
                  <a:moveTo>
                    <a:pt x="2033" y="0"/>
                  </a:moveTo>
                  <a:lnTo>
                    <a:pt x="2193" y="6"/>
                  </a:lnTo>
                  <a:lnTo>
                    <a:pt x="2348" y="23"/>
                  </a:lnTo>
                  <a:lnTo>
                    <a:pt x="2500" y="54"/>
                  </a:lnTo>
                  <a:lnTo>
                    <a:pt x="2648" y="94"/>
                  </a:lnTo>
                  <a:lnTo>
                    <a:pt x="2790" y="146"/>
                  </a:lnTo>
                  <a:lnTo>
                    <a:pt x="2928" y="205"/>
                  </a:lnTo>
                  <a:lnTo>
                    <a:pt x="3059" y="276"/>
                  </a:lnTo>
                  <a:lnTo>
                    <a:pt x="3185" y="357"/>
                  </a:lnTo>
                  <a:lnTo>
                    <a:pt x="3304" y="445"/>
                  </a:lnTo>
                  <a:lnTo>
                    <a:pt x="3418" y="543"/>
                  </a:lnTo>
                  <a:lnTo>
                    <a:pt x="3523" y="649"/>
                  </a:lnTo>
                  <a:lnTo>
                    <a:pt x="3619" y="760"/>
                  </a:lnTo>
                  <a:lnTo>
                    <a:pt x="3708" y="881"/>
                  </a:lnTo>
                  <a:lnTo>
                    <a:pt x="3788" y="1006"/>
                  </a:lnTo>
                  <a:lnTo>
                    <a:pt x="3859" y="1138"/>
                  </a:lnTo>
                  <a:lnTo>
                    <a:pt x="3921" y="1276"/>
                  </a:lnTo>
                  <a:lnTo>
                    <a:pt x="3972" y="1418"/>
                  </a:lnTo>
                  <a:lnTo>
                    <a:pt x="4013" y="1566"/>
                  </a:lnTo>
                  <a:lnTo>
                    <a:pt x="4042" y="1718"/>
                  </a:lnTo>
                  <a:lnTo>
                    <a:pt x="4061" y="1873"/>
                  </a:lnTo>
                  <a:lnTo>
                    <a:pt x="4067" y="2033"/>
                  </a:lnTo>
                  <a:lnTo>
                    <a:pt x="4065" y="2113"/>
                  </a:lnTo>
                  <a:lnTo>
                    <a:pt x="4059" y="2192"/>
                  </a:lnTo>
                  <a:lnTo>
                    <a:pt x="4061" y="2192"/>
                  </a:lnTo>
                  <a:lnTo>
                    <a:pt x="4061" y="2198"/>
                  </a:lnTo>
                  <a:lnTo>
                    <a:pt x="4061" y="2211"/>
                  </a:lnTo>
                  <a:lnTo>
                    <a:pt x="4063" y="2230"/>
                  </a:lnTo>
                  <a:lnTo>
                    <a:pt x="4065" y="2257"/>
                  </a:lnTo>
                  <a:lnTo>
                    <a:pt x="4070" y="2288"/>
                  </a:lnTo>
                  <a:lnTo>
                    <a:pt x="4078" y="2322"/>
                  </a:lnTo>
                  <a:lnTo>
                    <a:pt x="4090" y="2357"/>
                  </a:lnTo>
                  <a:lnTo>
                    <a:pt x="4105" y="2392"/>
                  </a:lnTo>
                  <a:lnTo>
                    <a:pt x="4126" y="2426"/>
                  </a:lnTo>
                  <a:lnTo>
                    <a:pt x="4151" y="2459"/>
                  </a:lnTo>
                  <a:lnTo>
                    <a:pt x="4180" y="2486"/>
                  </a:lnTo>
                  <a:lnTo>
                    <a:pt x="4216" y="2509"/>
                  </a:lnTo>
                  <a:lnTo>
                    <a:pt x="4268" y="2528"/>
                  </a:lnTo>
                  <a:lnTo>
                    <a:pt x="4314" y="2539"/>
                  </a:lnTo>
                  <a:lnTo>
                    <a:pt x="4356" y="2543"/>
                  </a:lnTo>
                  <a:lnTo>
                    <a:pt x="4393" y="2539"/>
                  </a:lnTo>
                  <a:lnTo>
                    <a:pt x="4424" y="2534"/>
                  </a:lnTo>
                  <a:lnTo>
                    <a:pt x="4449" y="2526"/>
                  </a:lnTo>
                  <a:lnTo>
                    <a:pt x="4468" y="2516"/>
                  </a:lnTo>
                  <a:lnTo>
                    <a:pt x="4479" y="2511"/>
                  </a:lnTo>
                  <a:lnTo>
                    <a:pt x="4483" y="2509"/>
                  </a:lnTo>
                  <a:lnTo>
                    <a:pt x="4483" y="2509"/>
                  </a:lnTo>
                  <a:lnTo>
                    <a:pt x="4548" y="2432"/>
                  </a:lnTo>
                  <a:lnTo>
                    <a:pt x="4623" y="2363"/>
                  </a:lnTo>
                  <a:lnTo>
                    <a:pt x="4704" y="2301"/>
                  </a:lnTo>
                  <a:lnTo>
                    <a:pt x="4790" y="2248"/>
                  </a:lnTo>
                  <a:lnTo>
                    <a:pt x="4883" y="2202"/>
                  </a:lnTo>
                  <a:lnTo>
                    <a:pt x="4980" y="2165"/>
                  </a:lnTo>
                  <a:lnTo>
                    <a:pt x="5080" y="2138"/>
                  </a:lnTo>
                  <a:lnTo>
                    <a:pt x="5186" y="2123"/>
                  </a:lnTo>
                  <a:lnTo>
                    <a:pt x="5295" y="2117"/>
                  </a:lnTo>
                  <a:lnTo>
                    <a:pt x="5407" y="2123"/>
                  </a:lnTo>
                  <a:lnTo>
                    <a:pt x="5516" y="2140"/>
                  </a:lnTo>
                  <a:lnTo>
                    <a:pt x="5622" y="2169"/>
                  </a:lnTo>
                  <a:lnTo>
                    <a:pt x="5724" y="2209"/>
                  </a:lnTo>
                  <a:lnTo>
                    <a:pt x="5818" y="2259"/>
                  </a:lnTo>
                  <a:lnTo>
                    <a:pt x="5908" y="2317"/>
                  </a:lnTo>
                  <a:lnTo>
                    <a:pt x="5990" y="2384"/>
                  </a:lnTo>
                  <a:lnTo>
                    <a:pt x="6065" y="2459"/>
                  </a:lnTo>
                  <a:lnTo>
                    <a:pt x="6132" y="2541"/>
                  </a:lnTo>
                  <a:lnTo>
                    <a:pt x="6190" y="2630"/>
                  </a:lnTo>
                  <a:lnTo>
                    <a:pt x="6240" y="2726"/>
                  </a:lnTo>
                  <a:lnTo>
                    <a:pt x="6278" y="2825"/>
                  </a:lnTo>
                  <a:lnTo>
                    <a:pt x="6309" y="2931"/>
                  </a:lnTo>
                  <a:lnTo>
                    <a:pt x="6326" y="3040"/>
                  </a:lnTo>
                  <a:lnTo>
                    <a:pt x="6332" y="3154"/>
                  </a:lnTo>
                  <a:lnTo>
                    <a:pt x="6326" y="3267"/>
                  </a:lnTo>
                  <a:lnTo>
                    <a:pt x="6309" y="3376"/>
                  </a:lnTo>
                  <a:lnTo>
                    <a:pt x="6278" y="3482"/>
                  </a:lnTo>
                  <a:lnTo>
                    <a:pt x="6240" y="3584"/>
                  </a:lnTo>
                  <a:lnTo>
                    <a:pt x="6190" y="3678"/>
                  </a:lnTo>
                  <a:lnTo>
                    <a:pt x="6132" y="3766"/>
                  </a:lnTo>
                  <a:lnTo>
                    <a:pt x="6065" y="3848"/>
                  </a:lnTo>
                  <a:lnTo>
                    <a:pt x="5990" y="3925"/>
                  </a:lnTo>
                  <a:lnTo>
                    <a:pt x="5908" y="3990"/>
                  </a:lnTo>
                  <a:lnTo>
                    <a:pt x="5818" y="4050"/>
                  </a:lnTo>
                  <a:lnTo>
                    <a:pt x="5724" y="4100"/>
                  </a:lnTo>
                  <a:lnTo>
                    <a:pt x="5622" y="4138"/>
                  </a:lnTo>
                  <a:lnTo>
                    <a:pt x="5516" y="4167"/>
                  </a:lnTo>
                  <a:lnTo>
                    <a:pt x="5407" y="4186"/>
                  </a:lnTo>
                  <a:lnTo>
                    <a:pt x="5295" y="4192"/>
                  </a:lnTo>
                  <a:lnTo>
                    <a:pt x="5182" y="4186"/>
                  </a:lnTo>
                  <a:lnTo>
                    <a:pt x="5073" y="4167"/>
                  </a:lnTo>
                  <a:lnTo>
                    <a:pt x="4967" y="4138"/>
                  </a:lnTo>
                  <a:lnTo>
                    <a:pt x="4865" y="4100"/>
                  </a:lnTo>
                  <a:lnTo>
                    <a:pt x="4771" y="4050"/>
                  </a:lnTo>
                  <a:lnTo>
                    <a:pt x="4681" y="3990"/>
                  </a:lnTo>
                  <a:lnTo>
                    <a:pt x="4598" y="3925"/>
                  </a:lnTo>
                  <a:lnTo>
                    <a:pt x="4524" y="3848"/>
                  </a:lnTo>
                  <a:lnTo>
                    <a:pt x="4456" y="3766"/>
                  </a:lnTo>
                  <a:lnTo>
                    <a:pt x="4399" y="3678"/>
                  </a:lnTo>
                  <a:lnTo>
                    <a:pt x="4349" y="3584"/>
                  </a:lnTo>
                  <a:lnTo>
                    <a:pt x="4310" y="3482"/>
                  </a:lnTo>
                  <a:lnTo>
                    <a:pt x="4282" y="3376"/>
                  </a:lnTo>
                  <a:lnTo>
                    <a:pt x="4262" y="3267"/>
                  </a:lnTo>
                  <a:lnTo>
                    <a:pt x="4257" y="3154"/>
                  </a:lnTo>
                  <a:lnTo>
                    <a:pt x="4260" y="3063"/>
                  </a:lnTo>
                  <a:lnTo>
                    <a:pt x="4255" y="3046"/>
                  </a:lnTo>
                  <a:lnTo>
                    <a:pt x="4247" y="3025"/>
                  </a:lnTo>
                  <a:lnTo>
                    <a:pt x="4236" y="3000"/>
                  </a:lnTo>
                  <a:lnTo>
                    <a:pt x="4220" y="2975"/>
                  </a:lnTo>
                  <a:lnTo>
                    <a:pt x="4201" y="2950"/>
                  </a:lnTo>
                  <a:lnTo>
                    <a:pt x="4180" y="2927"/>
                  </a:lnTo>
                  <a:lnTo>
                    <a:pt x="4153" y="2908"/>
                  </a:lnTo>
                  <a:lnTo>
                    <a:pt x="4122" y="2894"/>
                  </a:lnTo>
                  <a:lnTo>
                    <a:pt x="4103" y="2891"/>
                  </a:lnTo>
                  <a:lnTo>
                    <a:pt x="4082" y="2885"/>
                  </a:lnTo>
                  <a:lnTo>
                    <a:pt x="4055" y="2881"/>
                  </a:lnTo>
                  <a:lnTo>
                    <a:pt x="4026" y="2879"/>
                  </a:lnTo>
                  <a:lnTo>
                    <a:pt x="3996" y="2881"/>
                  </a:lnTo>
                  <a:lnTo>
                    <a:pt x="3963" y="2887"/>
                  </a:lnTo>
                  <a:lnTo>
                    <a:pt x="3928" y="2898"/>
                  </a:lnTo>
                  <a:lnTo>
                    <a:pt x="3896" y="2917"/>
                  </a:lnTo>
                  <a:lnTo>
                    <a:pt x="3865" y="2942"/>
                  </a:lnTo>
                  <a:lnTo>
                    <a:pt x="3836" y="2977"/>
                  </a:lnTo>
                  <a:lnTo>
                    <a:pt x="3809" y="3021"/>
                  </a:lnTo>
                  <a:lnTo>
                    <a:pt x="3809" y="3021"/>
                  </a:lnTo>
                  <a:lnTo>
                    <a:pt x="3736" y="3142"/>
                  </a:lnTo>
                  <a:lnTo>
                    <a:pt x="3654" y="3259"/>
                  </a:lnTo>
                  <a:lnTo>
                    <a:pt x="3564" y="3369"/>
                  </a:lnTo>
                  <a:lnTo>
                    <a:pt x="3468" y="3472"/>
                  </a:lnTo>
                  <a:lnTo>
                    <a:pt x="3364" y="3568"/>
                  </a:lnTo>
                  <a:lnTo>
                    <a:pt x="3254" y="3656"/>
                  </a:lnTo>
                  <a:lnTo>
                    <a:pt x="3137" y="3739"/>
                  </a:lnTo>
                  <a:lnTo>
                    <a:pt x="3016" y="3812"/>
                  </a:lnTo>
                  <a:lnTo>
                    <a:pt x="2888" y="3877"/>
                  </a:lnTo>
                  <a:lnTo>
                    <a:pt x="2755" y="3933"/>
                  </a:lnTo>
                  <a:lnTo>
                    <a:pt x="2619" y="3979"/>
                  </a:lnTo>
                  <a:lnTo>
                    <a:pt x="2477" y="4015"/>
                  </a:lnTo>
                  <a:lnTo>
                    <a:pt x="2333" y="4042"/>
                  </a:lnTo>
                  <a:lnTo>
                    <a:pt x="2185" y="4060"/>
                  </a:lnTo>
                  <a:lnTo>
                    <a:pt x="2033" y="4065"/>
                  </a:lnTo>
                  <a:lnTo>
                    <a:pt x="1874" y="4058"/>
                  </a:lnTo>
                  <a:lnTo>
                    <a:pt x="1718" y="4040"/>
                  </a:lnTo>
                  <a:lnTo>
                    <a:pt x="1567" y="4012"/>
                  </a:lnTo>
                  <a:lnTo>
                    <a:pt x="1419" y="3969"/>
                  </a:lnTo>
                  <a:lnTo>
                    <a:pt x="1277" y="3919"/>
                  </a:lnTo>
                  <a:lnTo>
                    <a:pt x="1139" y="3858"/>
                  </a:lnTo>
                  <a:lnTo>
                    <a:pt x="1006" y="3787"/>
                  </a:lnTo>
                  <a:lnTo>
                    <a:pt x="881" y="3706"/>
                  </a:lnTo>
                  <a:lnTo>
                    <a:pt x="762" y="3618"/>
                  </a:lnTo>
                  <a:lnTo>
                    <a:pt x="649" y="3520"/>
                  </a:lnTo>
                  <a:lnTo>
                    <a:pt x="543" y="3417"/>
                  </a:lnTo>
                  <a:lnTo>
                    <a:pt x="447" y="3303"/>
                  </a:lnTo>
                  <a:lnTo>
                    <a:pt x="357" y="3184"/>
                  </a:lnTo>
                  <a:lnTo>
                    <a:pt x="278" y="3058"/>
                  </a:lnTo>
                  <a:lnTo>
                    <a:pt x="207" y="2925"/>
                  </a:lnTo>
                  <a:lnTo>
                    <a:pt x="146" y="2789"/>
                  </a:lnTo>
                  <a:lnTo>
                    <a:pt x="94" y="2645"/>
                  </a:lnTo>
                  <a:lnTo>
                    <a:pt x="54" y="2497"/>
                  </a:lnTo>
                  <a:lnTo>
                    <a:pt x="25" y="2345"/>
                  </a:lnTo>
                  <a:lnTo>
                    <a:pt x="6" y="2190"/>
                  </a:lnTo>
                  <a:lnTo>
                    <a:pt x="0" y="2033"/>
                  </a:lnTo>
                  <a:lnTo>
                    <a:pt x="6" y="1873"/>
                  </a:lnTo>
                  <a:lnTo>
                    <a:pt x="25" y="1718"/>
                  </a:lnTo>
                  <a:lnTo>
                    <a:pt x="54" y="1566"/>
                  </a:lnTo>
                  <a:lnTo>
                    <a:pt x="94" y="1418"/>
                  </a:lnTo>
                  <a:lnTo>
                    <a:pt x="146" y="1276"/>
                  </a:lnTo>
                  <a:lnTo>
                    <a:pt x="207" y="1138"/>
                  </a:lnTo>
                  <a:lnTo>
                    <a:pt x="278" y="1006"/>
                  </a:lnTo>
                  <a:lnTo>
                    <a:pt x="357" y="881"/>
                  </a:lnTo>
                  <a:lnTo>
                    <a:pt x="447" y="760"/>
                  </a:lnTo>
                  <a:lnTo>
                    <a:pt x="543" y="649"/>
                  </a:lnTo>
                  <a:lnTo>
                    <a:pt x="649" y="543"/>
                  </a:lnTo>
                  <a:lnTo>
                    <a:pt x="762" y="445"/>
                  </a:lnTo>
                  <a:lnTo>
                    <a:pt x="881" y="357"/>
                  </a:lnTo>
                  <a:lnTo>
                    <a:pt x="1006" y="276"/>
                  </a:lnTo>
                  <a:lnTo>
                    <a:pt x="1139" y="205"/>
                  </a:lnTo>
                  <a:lnTo>
                    <a:pt x="1277" y="146"/>
                  </a:lnTo>
                  <a:lnTo>
                    <a:pt x="1419" y="94"/>
                  </a:lnTo>
                  <a:lnTo>
                    <a:pt x="1567" y="54"/>
                  </a:lnTo>
                  <a:lnTo>
                    <a:pt x="1718" y="23"/>
                  </a:lnTo>
                  <a:lnTo>
                    <a:pt x="1874" y="6"/>
                  </a:lnTo>
                  <a:lnTo>
                    <a:pt x="2033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 rot="19551870" flipH="1">
              <a:off x="6090256" y="1583340"/>
              <a:ext cx="2289787" cy="1515917"/>
            </a:xfrm>
            <a:custGeom>
              <a:avLst/>
              <a:gdLst>
                <a:gd name="T0" fmla="*/ 2348 w 6332"/>
                <a:gd name="T1" fmla="*/ 23 h 4192"/>
                <a:gd name="T2" fmla="*/ 2790 w 6332"/>
                <a:gd name="T3" fmla="*/ 146 h 4192"/>
                <a:gd name="T4" fmla="*/ 3185 w 6332"/>
                <a:gd name="T5" fmla="*/ 357 h 4192"/>
                <a:gd name="T6" fmla="*/ 3523 w 6332"/>
                <a:gd name="T7" fmla="*/ 649 h 4192"/>
                <a:gd name="T8" fmla="*/ 3788 w 6332"/>
                <a:gd name="T9" fmla="*/ 1006 h 4192"/>
                <a:gd name="T10" fmla="*/ 3972 w 6332"/>
                <a:gd name="T11" fmla="*/ 1418 h 4192"/>
                <a:gd name="T12" fmla="*/ 4061 w 6332"/>
                <a:gd name="T13" fmla="*/ 1873 h 4192"/>
                <a:gd name="T14" fmla="*/ 4059 w 6332"/>
                <a:gd name="T15" fmla="*/ 2192 h 4192"/>
                <a:gd name="T16" fmla="*/ 4061 w 6332"/>
                <a:gd name="T17" fmla="*/ 2211 h 4192"/>
                <a:gd name="T18" fmla="*/ 4070 w 6332"/>
                <a:gd name="T19" fmla="*/ 2288 h 4192"/>
                <a:gd name="T20" fmla="*/ 4105 w 6332"/>
                <a:gd name="T21" fmla="*/ 2392 h 4192"/>
                <a:gd name="T22" fmla="*/ 4180 w 6332"/>
                <a:gd name="T23" fmla="*/ 2486 h 4192"/>
                <a:gd name="T24" fmla="*/ 4314 w 6332"/>
                <a:gd name="T25" fmla="*/ 2539 h 4192"/>
                <a:gd name="T26" fmla="*/ 4424 w 6332"/>
                <a:gd name="T27" fmla="*/ 2534 h 4192"/>
                <a:gd name="T28" fmla="*/ 4479 w 6332"/>
                <a:gd name="T29" fmla="*/ 2511 h 4192"/>
                <a:gd name="T30" fmla="*/ 4548 w 6332"/>
                <a:gd name="T31" fmla="*/ 2432 h 4192"/>
                <a:gd name="T32" fmla="*/ 4790 w 6332"/>
                <a:gd name="T33" fmla="*/ 2248 h 4192"/>
                <a:gd name="T34" fmla="*/ 5080 w 6332"/>
                <a:gd name="T35" fmla="*/ 2138 h 4192"/>
                <a:gd name="T36" fmla="*/ 5407 w 6332"/>
                <a:gd name="T37" fmla="*/ 2123 h 4192"/>
                <a:gd name="T38" fmla="*/ 5724 w 6332"/>
                <a:gd name="T39" fmla="*/ 2209 h 4192"/>
                <a:gd name="T40" fmla="*/ 5990 w 6332"/>
                <a:gd name="T41" fmla="*/ 2384 h 4192"/>
                <a:gd name="T42" fmla="*/ 6190 w 6332"/>
                <a:gd name="T43" fmla="*/ 2630 h 4192"/>
                <a:gd name="T44" fmla="*/ 6309 w 6332"/>
                <a:gd name="T45" fmla="*/ 2931 h 4192"/>
                <a:gd name="T46" fmla="*/ 6326 w 6332"/>
                <a:gd name="T47" fmla="*/ 3267 h 4192"/>
                <a:gd name="T48" fmla="*/ 6240 w 6332"/>
                <a:gd name="T49" fmla="*/ 3584 h 4192"/>
                <a:gd name="T50" fmla="*/ 6065 w 6332"/>
                <a:gd name="T51" fmla="*/ 3848 h 4192"/>
                <a:gd name="T52" fmla="*/ 5818 w 6332"/>
                <a:gd name="T53" fmla="*/ 4050 h 4192"/>
                <a:gd name="T54" fmla="*/ 5516 w 6332"/>
                <a:gd name="T55" fmla="*/ 4167 h 4192"/>
                <a:gd name="T56" fmla="*/ 5182 w 6332"/>
                <a:gd name="T57" fmla="*/ 4186 h 4192"/>
                <a:gd name="T58" fmla="*/ 4865 w 6332"/>
                <a:gd name="T59" fmla="*/ 4100 h 4192"/>
                <a:gd name="T60" fmla="*/ 4598 w 6332"/>
                <a:gd name="T61" fmla="*/ 3925 h 4192"/>
                <a:gd name="T62" fmla="*/ 4399 w 6332"/>
                <a:gd name="T63" fmla="*/ 3678 h 4192"/>
                <a:gd name="T64" fmla="*/ 4282 w 6332"/>
                <a:gd name="T65" fmla="*/ 3376 h 4192"/>
                <a:gd name="T66" fmla="*/ 4260 w 6332"/>
                <a:gd name="T67" fmla="*/ 3063 h 4192"/>
                <a:gd name="T68" fmla="*/ 4236 w 6332"/>
                <a:gd name="T69" fmla="*/ 3000 h 4192"/>
                <a:gd name="T70" fmla="*/ 4180 w 6332"/>
                <a:gd name="T71" fmla="*/ 2927 h 4192"/>
                <a:gd name="T72" fmla="*/ 4103 w 6332"/>
                <a:gd name="T73" fmla="*/ 2891 h 4192"/>
                <a:gd name="T74" fmla="*/ 4026 w 6332"/>
                <a:gd name="T75" fmla="*/ 2879 h 4192"/>
                <a:gd name="T76" fmla="*/ 3928 w 6332"/>
                <a:gd name="T77" fmla="*/ 2898 h 4192"/>
                <a:gd name="T78" fmla="*/ 3836 w 6332"/>
                <a:gd name="T79" fmla="*/ 2977 h 4192"/>
                <a:gd name="T80" fmla="*/ 3736 w 6332"/>
                <a:gd name="T81" fmla="*/ 3142 h 4192"/>
                <a:gd name="T82" fmla="*/ 3468 w 6332"/>
                <a:gd name="T83" fmla="*/ 3472 h 4192"/>
                <a:gd name="T84" fmla="*/ 3137 w 6332"/>
                <a:gd name="T85" fmla="*/ 3739 h 4192"/>
                <a:gd name="T86" fmla="*/ 2755 w 6332"/>
                <a:gd name="T87" fmla="*/ 3933 h 4192"/>
                <a:gd name="T88" fmla="*/ 2333 w 6332"/>
                <a:gd name="T89" fmla="*/ 4042 h 4192"/>
                <a:gd name="T90" fmla="*/ 1874 w 6332"/>
                <a:gd name="T91" fmla="*/ 4058 h 4192"/>
                <a:gd name="T92" fmla="*/ 1419 w 6332"/>
                <a:gd name="T93" fmla="*/ 3969 h 4192"/>
                <a:gd name="T94" fmla="*/ 1006 w 6332"/>
                <a:gd name="T95" fmla="*/ 3787 h 4192"/>
                <a:gd name="T96" fmla="*/ 649 w 6332"/>
                <a:gd name="T97" fmla="*/ 3520 h 4192"/>
                <a:gd name="T98" fmla="*/ 357 w 6332"/>
                <a:gd name="T99" fmla="*/ 3184 h 4192"/>
                <a:gd name="T100" fmla="*/ 146 w 6332"/>
                <a:gd name="T101" fmla="*/ 2789 h 4192"/>
                <a:gd name="T102" fmla="*/ 25 w 6332"/>
                <a:gd name="T103" fmla="*/ 2345 h 4192"/>
                <a:gd name="T104" fmla="*/ 6 w 6332"/>
                <a:gd name="T105" fmla="*/ 1873 h 4192"/>
                <a:gd name="T106" fmla="*/ 94 w 6332"/>
                <a:gd name="T107" fmla="*/ 1418 h 4192"/>
                <a:gd name="T108" fmla="*/ 278 w 6332"/>
                <a:gd name="T109" fmla="*/ 1006 h 4192"/>
                <a:gd name="T110" fmla="*/ 543 w 6332"/>
                <a:gd name="T111" fmla="*/ 649 h 4192"/>
                <a:gd name="T112" fmla="*/ 881 w 6332"/>
                <a:gd name="T113" fmla="*/ 357 h 4192"/>
                <a:gd name="T114" fmla="*/ 1277 w 6332"/>
                <a:gd name="T115" fmla="*/ 146 h 4192"/>
                <a:gd name="T116" fmla="*/ 1718 w 6332"/>
                <a:gd name="T117" fmla="*/ 2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2" h="4192">
                  <a:moveTo>
                    <a:pt x="2033" y="0"/>
                  </a:moveTo>
                  <a:lnTo>
                    <a:pt x="2193" y="6"/>
                  </a:lnTo>
                  <a:lnTo>
                    <a:pt x="2348" y="23"/>
                  </a:lnTo>
                  <a:lnTo>
                    <a:pt x="2500" y="54"/>
                  </a:lnTo>
                  <a:lnTo>
                    <a:pt x="2648" y="94"/>
                  </a:lnTo>
                  <a:lnTo>
                    <a:pt x="2790" y="146"/>
                  </a:lnTo>
                  <a:lnTo>
                    <a:pt x="2928" y="205"/>
                  </a:lnTo>
                  <a:lnTo>
                    <a:pt x="3059" y="276"/>
                  </a:lnTo>
                  <a:lnTo>
                    <a:pt x="3185" y="357"/>
                  </a:lnTo>
                  <a:lnTo>
                    <a:pt x="3304" y="445"/>
                  </a:lnTo>
                  <a:lnTo>
                    <a:pt x="3418" y="543"/>
                  </a:lnTo>
                  <a:lnTo>
                    <a:pt x="3523" y="649"/>
                  </a:lnTo>
                  <a:lnTo>
                    <a:pt x="3619" y="760"/>
                  </a:lnTo>
                  <a:lnTo>
                    <a:pt x="3708" y="881"/>
                  </a:lnTo>
                  <a:lnTo>
                    <a:pt x="3788" y="1006"/>
                  </a:lnTo>
                  <a:lnTo>
                    <a:pt x="3859" y="1138"/>
                  </a:lnTo>
                  <a:lnTo>
                    <a:pt x="3921" y="1276"/>
                  </a:lnTo>
                  <a:lnTo>
                    <a:pt x="3972" y="1418"/>
                  </a:lnTo>
                  <a:lnTo>
                    <a:pt x="4013" y="1566"/>
                  </a:lnTo>
                  <a:lnTo>
                    <a:pt x="4042" y="1718"/>
                  </a:lnTo>
                  <a:lnTo>
                    <a:pt x="4061" y="1873"/>
                  </a:lnTo>
                  <a:lnTo>
                    <a:pt x="4067" y="2033"/>
                  </a:lnTo>
                  <a:lnTo>
                    <a:pt x="4065" y="2113"/>
                  </a:lnTo>
                  <a:lnTo>
                    <a:pt x="4059" y="2192"/>
                  </a:lnTo>
                  <a:lnTo>
                    <a:pt x="4061" y="2192"/>
                  </a:lnTo>
                  <a:lnTo>
                    <a:pt x="4061" y="2198"/>
                  </a:lnTo>
                  <a:lnTo>
                    <a:pt x="4061" y="2211"/>
                  </a:lnTo>
                  <a:lnTo>
                    <a:pt x="4063" y="2230"/>
                  </a:lnTo>
                  <a:lnTo>
                    <a:pt x="4065" y="2257"/>
                  </a:lnTo>
                  <a:lnTo>
                    <a:pt x="4070" y="2288"/>
                  </a:lnTo>
                  <a:lnTo>
                    <a:pt x="4078" y="2322"/>
                  </a:lnTo>
                  <a:lnTo>
                    <a:pt x="4090" y="2357"/>
                  </a:lnTo>
                  <a:lnTo>
                    <a:pt x="4105" y="2392"/>
                  </a:lnTo>
                  <a:lnTo>
                    <a:pt x="4126" y="2426"/>
                  </a:lnTo>
                  <a:lnTo>
                    <a:pt x="4151" y="2459"/>
                  </a:lnTo>
                  <a:lnTo>
                    <a:pt x="4180" y="2486"/>
                  </a:lnTo>
                  <a:lnTo>
                    <a:pt x="4216" y="2509"/>
                  </a:lnTo>
                  <a:lnTo>
                    <a:pt x="4268" y="2528"/>
                  </a:lnTo>
                  <a:lnTo>
                    <a:pt x="4314" y="2539"/>
                  </a:lnTo>
                  <a:lnTo>
                    <a:pt x="4356" y="2543"/>
                  </a:lnTo>
                  <a:lnTo>
                    <a:pt x="4393" y="2539"/>
                  </a:lnTo>
                  <a:lnTo>
                    <a:pt x="4424" y="2534"/>
                  </a:lnTo>
                  <a:lnTo>
                    <a:pt x="4449" y="2526"/>
                  </a:lnTo>
                  <a:lnTo>
                    <a:pt x="4468" y="2516"/>
                  </a:lnTo>
                  <a:lnTo>
                    <a:pt x="4479" y="2511"/>
                  </a:lnTo>
                  <a:lnTo>
                    <a:pt x="4483" y="2509"/>
                  </a:lnTo>
                  <a:lnTo>
                    <a:pt x="4483" y="2509"/>
                  </a:lnTo>
                  <a:lnTo>
                    <a:pt x="4548" y="2432"/>
                  </a:lnTo>
                  <a:lnTo>
                    <a:pt x="4623" y="2363"/>
                  </a:lnTo>
                  <a:lnTo>
                    <a:pt x="4704" y="2301"/>
                  </a:lnTo>
                  <a:lnTo>
                    <a:pt x="4790" y="2248"/>
                  </a:lnTo>
                  <a:lnTo>
                    <a:pt x="4883" y="2202"/>
                  </a:lnTo>
                  <a:lnTo>
                    <a:pt x="4980" y="2165"/>
                  </a:lnTo>
                  <a:lnTo>
                    <a:pt x="5080" y="2138"/>
                  </a:lnTo>
                  <a:lnTo>
                    <a:pt x="5186" y="2123"/>
                  </a:lnTo>
                  <a:lnTo>
                    <a:pt x="5295" y="2117"/>
                  </a:lnTo>
                  <a:lnTo>
                    <a:pt x="5407" y="2123"/>
                  </a:lnTo>
                  <a:lnTo>
                    <a:pt x="5516" y="2140"/>
                  </a:lnTo>
                  <a:lnTo>
                    <a:pt x="5622" y="2169"/>
                  </a:lnTo>
                  <a:lnTo>
                    <a:pt x="5724" y="2209"/>
                  </a:lnTo>
                  <a:lnTo>
                    <a:pt x="5818" y="2259"/>
                  </a:lnTo>
                  <a:lnTo>
                    <a:pt x="5908" y="2317"/>
                  </a:lnTo>
                  <a:lnTo>
                    <a:pt x="5990" y="2384"/>
                  </a:lnTo>
                  <a:lnTo>
                    <a:pt x="6065" y="2459"/>
                  </a:lnTo>
                  <a:lnTo>
                    <a:pt x="6132" y="2541"/>
                  </a:lnTo>
                  <a:lnTo>
                    <a:pt x="6190" y="2630"/>
                  </a:lnTo>
                  <a:lnTo>
                    <a:pt x="6240" y="2726"/>
                  </a:lnTo>
                  <a:lnTo>
                    <a:pt x="6278" y="2825"/>
                  </a:lnTo>
                  <a:lnTo>
                    <a:pt x="6309" y="2931"/>
                  </a:lnTo>
                  <a:lnTo>
                    <a:pt x="6326" y="3040"/>
                  </a:lnTo>
                  <a:lnTo>
                    <a:pt x="6332" y="3154"/>
                  </a:lnTo>
                  <a:lnTo>
                    <a:pt x="6326" y="3267"/>
                  </a:lnTo>
                  <a:lnTo>
                    <a:pt x="6309" y="3376"/>
                  </a:lnTo>
                  <a:lnTo>
                    <a:pt x="6278" y="3482"/>
                  </a:lnTo>
                  <a:lnTo>
                    <a:pt x="6240" y="3584"/>
                  </a:lnTo>
                  <a:lnTo>
                    <a:pt x="6190" y="3678"/>
                  </a:lnTo>
                  <a:lnTo>
                    <a:pt x="6132" y="3766"/>
                  </a:lnTo>
                  <a:lnTo>
                    <a:pt x="6065" y="3848"/>
                  </a:lnTo>
                  <a:lnTo>
                    <a:pt x="5990" y="3925"/>
                  </a:lnTo>
                  <a:lnTo>
                    <a:pt x="5908" y="3990"/>
                  </a:lnTo>
                  <a:lnTo>
                    <a:pt x="5818" y="4050"/>
                  </a:lnTo>
                  <a:lnTo>
                    <a:pt x="5724" y="4100"/>
                  </a:lnTo>
                  <a:lnTo>
                    <a:pt x="5622" y="4138"/>
                  </a:lnTo>
                  <a:lnTo>
                    <a:pt x="5516" y="4167"/>
                  </a:lnTo>
                  <a:lnTo>
                    <a:pt x="5407" y="4186"/>
                  </a:lnTo>
                  <a:lnTo>
                    <a:pt x="5295" y="4192"/>
                  </a:lnTo>
                  <a:lnTo>
                    <a:pt x="5182" y="4186"/>
                  </a:lnTo>
                  <a:lnTo>
                    <a:pt x="5073" y="4167"/>
                  </a:lnTo>
                  <a:lnTo>
                    <a:pt x="4967" y="4138"/>
                  </a:lnTo>
                  <a:lnTo>
                    <a:pt x="4865" y="4100"/>
                  </a:lnTo>
                  <a:lnTo>
                    <a:pt x="4771" y="4050"/>
                  </a:lnTo>
                  <a:lnTo>
                    <a:pt x="4681" y="3990"/>
                  </a:lnTo>
                  <a:lnTo>
                    <a:pt x="4598" y="3925"/>
                  </a:lnTo>
                  <a:lnTo>
                    <a:pt x="4524" y="3848"/>
                  </a:lnTo>
                  <a:lnTo>
                    <a:pt x="4456" y="3766"/>
                  </a:lnTo>
                  <a:lnTo>
                    <a:pt x="4399" y="3678"/>
                  </a:lnTo>
                  <a:lnTo>
                    <a:pt x="4349" y="3584"/>
                  </a:lnTo>
                  <a:lnTo>
                    <a:pt x="4310" y="3482"/>
                  </a:lnTo>
                  <a:lnTo>
                    <a:pt x="4282" y="3376"/>
                  </a:lnTo>
                  <a:lnTo>
                    <a:pt x="4262" y="3267"/>
                  </a:lnTo>
                  <a:lnTo>
                    <a:pt x="4257" y="3154"/>
                  </a:lnTo>
                  <a:lnTo>
                    <a:pt x="4260" y="3063"/>
                  </a:lnTo>
                  <a:lnTo>
                    <a:pt x="4255" y="3046"/>
                  </a:lnTo>
                  <a:lnTo>
                    <a:pt x="4247" y="3025"/>
                  </a:lnTo>
                  <a:lnTo>
                    <a:pt x="4236" y="3000"/>
                  </a:lnTo>
                  <a:lnTo>
                    <a:pt x="4220" y="2975"/>
                  </a:lnTo>
                  <a:lnTo>
                    <a:pt x="4201" y="2950"/>
                  </a:lnTo>
                  <a:lnTo>
                    <a:pt x="4180" y="2927"/>
                  </a:lnTo>
                  <a:lnTo>
                    <a:pt x="4153" y="2908"/>
                  </a:lnTo>
                  <a:lnTo>
                    <a:pt x="4122" y="2894"/>
                  </a:lnTo>
                  <a:lnTo>
                    <a:pt x="4103" y="2891"/>
                  </a:lnTo>
                  <a:lnTo>
                    <a:pt x="4082" y="2885"/>
                  </a:lnTo>
                  <a:lnTo>
                    <a:pt x="4055" y="2881"/>
                  </a:lnTo>
                  <a:lnTo>
                    <a:pt x="4026" y="2879"/>
                  </a:lnTo>
                  <a:lnTo>
                    <a:pt x="3996" y="2881"/>
                  </a:lnTo>
                  <a:lnTo>
                    <a:pt x="3963" y="2887"/>
                  </a:lnTo>
                  <a:lnTo>
                    <a:pt x="3928" y="2898"/>
                  </a:lnTo>
                  <a:lnTo>
                    <a:pt x="3896" y="2917"/>
                  </a:lnTo>
                  <a:lnTo>
                    <a:pt x="3865" y="2942"/>
                  </a:lnTo>
                  <a:lnTo>
                    <a:pt x="3836" y="2977"/>
                  </a:lnTo>
                  <a:lnTo>
                    <a:pt x="3809" y="3021"/>
                  </a:lnTo>
                  <a:lnTo>
                    <a:pt x="3809" y="3021"/>
                  </a:lnTo>
                  <a:lnTo>
                    <a:pt x="3736" y="3142"/>
                  </a:lnTo>
                  <a:lnTo>
                    <a:pt x="3654" y="3259"/>
                  </a:lnTo>
                  <a:lnTo>
                    <a:pt x="3564" y="3369"/>
                  </a:lnTo>
                  <a:lnTo>
                    <a:pt x="3468" y="3472"/>
                  </a:lnTo>
                  <a:lnTo>
                    <a:pt x="3364" y="3568"/>
                  </a:lnTo>
                  <a:lnTo>
                    <a:pt x="3254" y="3656"/>
                  </a:lnTo>
                  <a:lnTo>
                    <a:pt x="3137" y="3739"/>
                  </a:lnTo>
                  <a:lnTo>
                    <a:pt x="3016" y="3812"/>
                  </a:lnTo>
                  <a:lnTo>
                    <a:pt x="2888" y="3877"/>
                  </a:lnTo>
                  <a:lnTo>
                    <a:pt x="2755" y="3933"/>
                  </a:lnTo>
                  <a:lnTo>
                    <a:pt x="2619" y="3979"/>
                  </a:lnTo>
                  <a:lnTo>
                    <a:pt x="2477" y="4015"/>
                  </a:lnTo>
                  <a:lnTo>
                    <a:pt x="2333" y="4042"/>
                  </a:lnTo>
                  <a:lnTo>
                    <a:pt x="2185" y="4060"/>
                  </a:lnTo>
                  <a:lnTo>
                    <a:pt x="2033" y="4065"/>
                  </a:lnTo>
                  <a:lnTo>
                    <a:pt x="1874" y="4058"/>
                  </a:lnTo>
                  <a:lnTo>
                    <a:pt x="1718" y="4040"/>
                  </a:lnTo>
                  <a:lnTo>
                    <a:pt x="1567" y="4012"/>
                  </a:lnTo>
                  <a:lnTo>
                    <a:pt x="1419" y="3969"/>
                  </a:lnTo>
                  <a:lnTo>
                    <a:pt x="1277" y="3919"/>
                  </a:lnTo>
                  <a:lnTo>
                    <a:pt x="1139" y="3858"/>
                  </a:lnTo>
                  <a:lnTo>
                    <a:pt x="1006" y="3787"/>
                  </a:lnTo>
                  <a:lnTo>
                    <a:pt x="881" y="3706"/>
                  </a:lnTo>
                  <a:lnTo>
                    <a:pt x="762" y="3618"/>
                  </a:lnTo>
                  <a:lnTo>
                    <a:pt x="649" y="3520"/>
                  </a:lnTo>
                  <a:lnTo>
                    <a:pt x="543" y="3417"/>
                  </a:lnTo>
                  <a:lnTo>
                    <a:pt x="447" y="3303"/>
                  </a:lnTo>
                  <a:lnTo>
                    <a:pt x="357" y="3184"/>
                  </a:lnTo>
                  <a:lnTo>
                    <a:pt x="278" y="3058"/>
                  </a:lnTo>
                  <a:lnTo>
                    <a:pt x="207" y="2925"/>
                  </a:lnTo>
                  <a:lnTo>
                    <a:pt x="146" y="2789"/>
                  </a:lnTo>
                  <a:lnTo>
                    <a:pt x="94" y="2645"/>
                  </a:lnTo>
                  <a:lnTo>
                    <a:pt x="54" y="2497"/>
                  </a:lnTo>
                  <a:lnTo>
                    <a:pt x="25" y="2345"/>
                  </a:lnTo>
                  <a:lnTo>
                    <a:pt x="6" y="2190"/>
                  </a:lnTo>
                  <a:lnTo>
                    <a:pt x="0" y="2033"/>
                  </a:lnTo>
                  <a:lnTo>
                    <a:pt x="6" y="1873"/>
                  </a:lnTo>
                  <a:lnTo>
                    <a:pt x="25" y="1718"/>
                  </a:lnTo>
                  <a:lnTo>
                    <a:pt x="54" y="1566"/>
                  </a:lnTo>
                  <a:lnTo>
                    <a:pt x="94" y="1418"/>
                  </a:lnTo>
                  <a:lnTo>
                    <a:pt x="146" y="1276"/>
                  </a:lnTo>
                  <a:lnTo>
                    <a:pt x="207" y="1138"/>
                  </a:lnTo>
                  <a:lnTo>
                    <a:pt x="278" y="1006"/>
                  </a:lnTo>
                  <a:lnTo>
                    <a:pt x="357" y="881"/>
                  </a:lnTo>
                  <a:lnTo>
                    <a:pt x="447" y="760"/>
                  </a:lnTo>
                  <a:lnTo>
                    <a:pt x="543" y="649"/>
                  </a:lnTo>
                  <a:lnTo>
                    <a:pt x="649" y="543"/>
                  </a:lnTo>
                  <a:lnTo>
                    <a:pt x="762" y="445"/>
                  </a:lnTo>
                  <a:lnTo>
                    <a:pt x="881" y="357"/>
                  </a:lnTo>
                  <a:lnTo>
                    <a:pt x="1006" y="276"/>
                  </a:lnTo>
                  <a:lnTo>
                    <a:pt x="1139" y="205"/>
                  </a:lnTo>
                  <a:lnTo>
                    <a:pt x="1277" y="146"/>
                  </a:lnTo>
                  <a:lnTo>
                    <a:pt x="1419" y="94"/>
                  </a:lnTo>
                  <a:lnTo>
                    <a:pt x="1567" y="54"/>
                  </a:lnTo>
                  <a:lnTo>
                    <a:pt x="1718" y="23"/>
                  </a:lnTo>
                  <a:lnTo>
                    <a:pt x="1874" y="6"/>
                  </a:lnTo>
                  <a:lnTo>
                    <a:pt x="203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/>
                </a:gs>
                <a:gs pos="0">
                  <a:srgbClr val="289CDC"/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2384156" y="2784121"/>
              <a:ext cx="2289787" cy="1515917"/>
            </a:xfrm>
            <a:custGeom>
              <a:avLst/>
              <a:gdLst>
                <a:gd name="T0" fmla="*/ 2348 w 6332"/>
                <a:gd name="T1" fmla="*/ 23 h 4192"/>
                <a:gd name="T2" fmla="*/ 2790 w 6332"/>
                <a:gd name="T3" fmla="*/ 146 h 4192"/>
                <a:gd name="T4" fmla="*/ 3185 w 6332"/>
                <a:gd name="T5" fmla="*/ 357 h 4192"/>
                <a:gd name="T6" fmla="*/ 3523 w 6332"/>
                <a:gd name="T7" fmla="*/ 649 h 4192"/>
                <a:gd name="T8" fmla="*/ 3788 w 6332"/>
                <a:gd name="T9" fmla="*/ 1006 h 4192"/>
                <a:gd name="T10" fmla="*/ 3972 w 6332"/>
                <a:gd name="T11" fmla="*/ 1418 h 4192"/>
                <a:gd name="T12" fmla="*/ 4061 w 6332"/>
                <a:gd name="T13" fmla="*/ 1873 h 4192"/>
                <a:gd name="T14" fmla="*/ 4059 w 6332"/>
                <a:gd name="T15" fmla="*/ 2192 h 4192"/>
                <a:gd name="T16" fmla="*/ 4061 w 6332"/>
                <a:gd name="T17" fmla="*/ 2211 h 4192"/>
                <a:gd name="T18" fmla="*/ 4070 w 6332"/>
                <a:gd name="T19" fmla="*/ 2288 h 4192"/>
                <a:gd name="T20" fmla="*/ 4105 w 6332"/>
                <a:gd name="T21" fmla="*/ 2392 h 4192"/>
                <a:gd name="T22" fmla="*/ 4180 w 6332"/>
                <a:gd name="T23" fmla="*/ 2486 h 4192"/>
                <a:gd name="T24" fmla="*/ 4314 w 6332"/>
                <a:gd name="T25" fmla="*/ 2539 h 4192"/>
                <a:gd name="T26" fmla="*/ 4424 w 6332"/>
                <a:gd name="T27" fmla="*/ 2534 h 4192"/>
                <a:gd name="T28" fmla="*/ 4479 w 6332"/>
                <a:gd name="T29" fmla="*/ 2511 h 4192"/>
                <a:gd name="T30" fmla="*/ 4548 w 6332"/>
                <a:gd name="T31" fmla="*/ 2432 h 4192"/>
                <a:gd name="T32" fmla="*/ 4790 w 6332"/>
                <a:gd name="T33" fmla="*/ 2248 h 4192"/>
                <a:gd name="T34" fmla="*/ 5080 w 6332"/>
                <a:gd name="T35" fmla="*/ 2138 h 4192"/>
                <a:gd name="T36" fmla="*/ 5407 w 6332"/>
                <a:gd name="T37" fmla="*/ 2123 h 4192"/>
                <a:gd name="T38" fmla="*/ 5724 w 6332"/>
                <a:gd name="T39" fmla="*/ 2209 h 4192"/>
                <a:gd name="T40" fmla="*/ 5990 w 6332"/>
                <a:gd name="T41" fmla="*/ 2384 h 4192"/>
                <a:gd name="T42" fmla="*/ 6190 w 6332"/>
                <a:gd name="T43" fmla="*/ 2630 h 4192"/>
                <a:gd name="T44" fmla="*/ 6309 w 6332"/>
                <a:gd name="T45" fmla="*/ 2931 h 4192"/>
                <a:gd name="T46" fmla="*/ 6326 w 6332"/>
                <a:gd name="T47" fmla="*/ 3267 h 4192"/>
                <a:gd name="T48" fmla="*/ 6240 w 6332"/>
                <a:gd name="T49" fmla="*/ 3584 h 4192"/>
                <a:gd name="T50" fmla="*/ 6065 w 6332"/>
                <a:gd name="T51" fmla="*/ 3848 h 4192"/>
                <a:gd name="T52" fmla="*/ 5818 w 6332"/>
                <a:gd name="T53" fmla="*/ 4050 h 4192"/>
                <a:gd name="T54" fmla="*/ 5516 w 6332"/>
                <a:gd name="T55" fmla="*/ 4167 h 4192"/>
                <a:gd name="T56" fmla="*/ 5182 w 6332"/>
                <a:gd name="T57" fmla="*/ 4186 h 4192"/>
                <a:gd name="T58" fmla="*/ 4865 w 6332"/>
                <a:gd name="T59" fmla="*/ 4100 h 4192"/>
                <a:gd name="T60" fmla="*/ 4598 w 6332"/>
                <a:gd name="T61" fmla="*/ 3925 h 4192"/>
                <a:gd name="T62" fmla="*/ 4399 w 6332"/>
                <a:gd name="T63" fmla="*/ 3678 h 4192"/>
                <a:gd name="T64" fmla="*/ 4282 w 6332"/>
                <a:gd name="T65" fmla="*/ 3376 h 4192"/>
                <a:gd name="T66" fmla="*/ 4260 w 6332"/>
                <a:gd name="T67" fmla="*/ 3063 h 4192"/>
                <a:gd name="T68" fmla="*/ 4236 w 6332"/>
                <a:gd name="T69" fmla="*/ 3000 h 4192"/>
                <a:gd name="T70" fmla="*/ 4180 w 6332"/>
                <a:gd name="T71" fmla="*/ 2927 h 4192"/>
                <a:gd name="T72" fmla="*/ 4103 w 6332"/>
                <a:gd name="T73" fmla="*/ 2891 h 4192"/>
                <a:gd name="T74" fmla="*/ 4026 w 6332"/>
                <a:gd name="T75" fmla="*/ 2879 h 4192"/>
                <a:gd name="T76" fmla="*/ 3928 w 6332"/>
                <a:gd name="T77" fmla="*/ 2898 h 4192"/>
                <a:gd name="T78" fmla="*/ 3836 w 6332"/>
                <a:gd name="T79" fmla="*/ 2977 h 4192"/>
                <a:gd name="T80" fmla="*/ 3736 w 6332"/>
                <a:gd name="T81" fmla="*/ 3142 h 4192"/>
                <a:gd name="T82" fmla="*/ 3468 w 6332"/>
                <a:gd name="T83" fmla="*/ 3472 h 4192"/>
                <a:gd name="T84" fmla="*/ 3137 w 6332"/>
                <a:gd name="T85" fmla="*/ 3739 h 4192"/>
                <a:gd name="T86" fmla="*/ 2755 w 6332"/>
                <a:gd name="T87" fmla="*/ 3933 h 4192"/>
                <a:gd name="T88" fmla="*/ 2333 w 6332"/>
                <a:gd name="T89" fmla="*/ 4042 h 4192"/>
                <a:gd name="T90" fmla="*/ 1874 w 6332"/>
                <a:gd name="T91" fmla="*/ 4058 h 4192"/>
                <a:gd name="T92" fmla="*/ 1419 w 6332"/>
                <a:gd name="T93" fmla="*/ 3969 h 4192"/>
                <a:gd name="T94" fmla="*/ 1006 w 6332"/>
                <a:gd name="T95" fmla="*/ 3787 h 4192"/>
                <a:gd name="T96" fmla="*/ 649 w 6332"/>
                <a:gd name="T97" fmla="*/ 3520 h 4192"/>
                <a:gd name="T98" fmla="*/ 357 w 6332"/>
                <a:gd name="T99" fmla="*/ 3184 h 4192"/>
                <a:gd name="T100" fmla="*/ 146 w 6332"/>
                <a:gd name="T101" fmla="*/ 2789 h 4192"/>
                <a:gd name="T102" fmla="*/ 25 w 6332"/>
                <a:gd name="T103" fmla="*/ 2345 h 4192"/>
                <a:gd name="T104" fmla="*/ 6 w 6332"/>
                <a:gd name="T105" fmla="*/ 1873 h 4192"/>
                <a:gd name="T106" fmla="*/ 94 w 6332"/>
                <a:gd name="T107" fmla="*/ 1418 h 4192"/>
                <a:gd name="T108" fmla="*/ 278 w 6332"/>
                <a:gd name="T109" fmla="*/ 1006 h 4192"/>
                <a:gd name="T110" fmla="*/ 543 w 6332"/>
                <a:gd name="T111" fmla="*/ 649 h 4192"/>
                <a:gd name="T112" fmla="*/ 881 w 6332"/>
                <a:gd name="T113" fmla="*/ 357 h 4192"/>
                <a:gd name="T114" fmla="*/ 1277 w 6332"/>
                <a:gd name="T115" fmla="*/ 146 h 4192"/>
                <a:gd name="T116" fmla="*/ 1718 w 6332"/>
                <a:gd name="T117" fmla="*/ 2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2" h="4192">
                  <a:moveTo>
                    <a:pt x="2033" y="0"/>
                  </a:moveTo>
                  <a:lnTo>
                    <a:pt x="2193" y="6"/>
                  </a:lnTo>
                  <a:lnTo>
                    <a:pt x="2348" y="23"/>
                  </a:lnTo>
                  <a:lnTo>
                    <a:pt x="2500" y="54"/>
                  </a:lnTo>
                  <a:lnTo>
                    <a:pt x="2648" y="94"/>
                  </a:lnTo>
                  <a:lnTo>
                    <a:pt x="2790" y="146"/>
                  </a:lnTo>
                  <a:lnTo>
                    <a:pt x="2928" y="205"/>
                  </a:lnTo>
                  <a:lnTo>
                    <a:pt x="3059" y="276"/>
                  </a:lnTo>
                  <a:lnTo>
                    <a:pt x="3185" y="357"/>
                  </a:lnTo>
                  <a:lnTo>
                    <a:pt x="3304" y="445"/>
                  </a:lnTo>
                  <a:lnTo>
                    <a:pt x="3418" y="543"/>
                  </a:lnTo>
                  <a:lnTo>
                    <a:pt x="3523" y="649"/>
                  </a:lnTo>
                  <a:lnTo>
                    <a:pt x="3619" y="760"/>
                  </a:lnTo>
                  <a:lnTo>
                    <a:pt x="3708" y="881"/>
                  </a:lnTo>
                  <a:lnTo>
                    <a:pt x="3788" y="1006"/>
                  </a:lnTo>
                  <a:lnTo>
                    <a:pt x="3859" y="1138"/>
                  </a:lnTo>
                  <a:lnTo>
                    <a:pt x="3921" y="1276"/>
                  </a:lnTo>
                  <a:lnTo>
                    <a:pt x="3972" y="1418"/>
                  </a:lnTo>
                  <a:lnTo>
                    <a:pt x="4013" y="1566"/>
                  </a:lnTo>
                  <a:lnTo>
                    <a:pt x="4042" y="1718"/>
                  </a:lnTo>
                  <a:lnTo>
                    <a:pt x="4061" y="1873"/>
                  </a:lnTo>
                  <a:lnTo>
                    <a:pt x="4067" y="2033"/>
                  </a:lnTo>
                  <a:lnTo>
                    <a:pt x="4065" y="2113"/>
                  </a:lnTo>
                  <a:lnTo>
                    <a:pt x="4059" y="2192"/>
                  </a:lnTo>
                  <a:lnTo>
                    <a:pt x="4061" y="2192"/>
                  </a:lnTo>
                  <a:lnTo>
                    <a:pt x="4061" y="2198"/>
                  </a:lnTo>
                  <a:lnTo>
                    <a:pt x="4061" y="2211"/>
                  </a:lnTo>
                  <a:lnTo>
                    <a:pt x="4063" y="2230"/>
                  </a:lnTo>
                  <a:lnTo>
                    <a:pt x="4065" y="2257"/>
                  </a:lnTo>
                  <a:lnTo>
                    <a:pt x="4070" y="2288"/>
                  </a:lnTo>
                  <a:lnTo>
                    <a:pt x="4078" y="2322"/>
                  </a:lnTo>
                  <a:lnTo>
                    <a:pt x="4090" y="2357"/>
                  </a:lnTo>
                  <a:lnTo>
                    <a:pt x="4105" y="2392"/>
                  </a:lnTo>
                  <a:lnTo>
                    <a:pt x="4126" y="2426"/>
                  </a:lnTo>
                  <a:lnTo>
                    <a:pt x="4151" y="2459"/>
                  </a:lnTo>
                  <a:lnTo>
                    <a:pt x="4180" y="2486"/>
                  </a:lnTo>
                  <a:lnTo>
                    <a:pt x="4216" y="2509"/>
                  </a:lnTo>
                  <a:lnTo>
                    <a:pt x="4268" y="2528"/>
                  </a:lnTo>
                  <a:lnTo>
                    <a:pt x="4314" y="2539"/>
                  </a:lnTo>
                  <a:lnTo>
                    <a:pt x="4356" y="2543"/>
                  </a:lnTo>
                  <a:lnTo>
                    <a:pt x="4393" y="2539"/>
                  </a:lnTo>
                  <a:lnTo>
                    <a:pt x="4424" y="2534"/>
                  </a:lnTo>
                  <a:lnTo>
                    <a:pt x="4449" y="2526"/>
                  </a:lnTo>
                  <a:lnTo>
                    <a:pt x="4468" y="2516"/>
                  </a:lnTo>
                  <a:lnTo>
                    <a:pt x="4479" y="2511"/>
                  </a:lnTo>
                  <a:lnTo>
                    <a:pt x="4483" y="2509"/>
                  </a:lnTo>
                  <a:lnTo>
                    <a:pt x="4483" y="2509"/>
                  </a:lnTo>
                  <a:lnTo>
                    <a:pt x="4548" y="2432"/>
                  </a:lnTo>
                  <a:lnTo>
                    <a:pt x="4623" y="2363"/>
                  </a:lnTo>
                  <a:lnTo>
                    <a:pt x="4704" y="2301"/>
                  </a:lnTo>
                  <a:lnTo>
                    <a:pt x="4790" y="2248"/>
                  </a:lnTo>
                  <a:lnTo>
                    <a:pt x="4883" y="2202"/>
                  </a:lnTo>
                  <a:lnTo>
                    <a:pt x="4980" y="2165"/>
                  </a:lnTo>
                  <a:lnTo>
                    <a:pt x="5080" y="2138"/>
                  </a:lnTo>
                  <a:lnTo>
                    <a:pt x="5186" y="2123"/>
                  </a:lnTo>
                  <a:lnTo>
                    <a:pt x="5295" y="2117"/>
                  </a:lnTo>
                  <a:lnTo>
                    <a:pt x="5407" y="2123"/>
                  </a:lnTo>
                  <a:lnTo>
                    <a:pt x="5516" y="2140"/>
                  </a:lnTo>
                  <a:lnTo>
                    <a:pt x="5622" y="2169"/>
                  </a:lnTo>
                  <a:lnTo>
                    <a:pt x="5724" y="2209"/>
                  </a:lnTo>
                  <a:lnTo>
                    <a:pt x="5818" y="2259"/>
                  </a:lnTo>
                  <a:lnTo>
                    <a:pt x="5908" y="2317"/>
                  </a:lnTo>
                  <a:lnTo>
                    <a:pt x="5990" y="2384"/>
                  </a:lnTo>
                  <a:lnTo>
                    <a:pt x="6065" y="2459"/>
                  </a:lnTo>
                  <a:lnTo>
                    <a:pt x="6132" y="2541"/>
                  </a:lnTo>
                  <a:lnTo>
                    <a:pt x="6190" y="2630"/>
                  </a:lnTo>
                  <a:lnTo>
                    <a:pt x="6240" y="2726"/>
                  </a:lnTo>
                  <a:lnTo>
                    <a:pt x="6278" y="2825"/>
                  </a:lnTo>
                  <a:lnTo>
                    <a:pt x="6309" y="2931"/>
                  </a:lnTo>
                  <a:lnTo>
                    <a:pt x="6326" y="3040"/>
                  </a:lnTo>
                  <a:lnTo>
                    <a:pt x="6332" y="3154"/>
                  </a:lnTo>
                  <a:lnTo>
                    <a:pt x="6326" y="3267"/>
                  </a:lnTo>
                  <a:lnTo>
                    <a:pt x="6309" y="3376"/>
                  </a:lnTo>
                  <a:lnTo>
                    <a:pt x="6278" y="3482"/>
                  </a:lnTo>
                  <a:lnTo>
                    <a:pt x="6240" y="3584"/>
                  </a:lnTo>
                  <a:lnTo>
                    <a:pt x="6190" y="3678"/>
                  </a:lnTo>
                  <a:lnTo>
                    <a:pt x="6132" y="3766"/>
                  </a:lnTo>
                  <a:lnTo>
                    <a:pt x="6065" y="3848"/>
                  </a:lnTo>
                  <a:lnTo>
                    <a:pt x="5990" y="3925"/>
                  </a:lnTo>
                  <a:lnTo>
                    <a:pt x="5908" y="3990"/>
                  </a:lnTo>
                  <a:lnTo>
                    <a:pt x="5818" y="4050"/>
                  </a:lnTo>
                  <a:lnTo>
                    <a:pt x="5724" y="4100"/>
                  </a:lnTo>
                  <a:lnTo>
                    <a:pt x="5622" y="4138"/>
                  </a:lnTo>
                  <a:lnTo>
                    <a:pt x="5516" y="4167"/>
                  </a:lnTo>
                  <a:lnTo>
                    <a:pt x="5407" y="4186"/>
                  </a:lnTo>
                  <a:lnTo>
                    <a:pt x="5295" y="4192"/>
                  </a:lnTo>
                  <a:lnTo>
                    <a:pt x="5182" y="4186"/>
                  </a:lnTo>
                  <a:lnTo>
                    <a:pt x="5073" y="4167"/>
                  </a:lnTo>
                  <a:lnTo>
                    <a:pt x="4967" y="4138"/>
                  </a:lnTo>
                  <a:lnTo>
                    <a:pt x="4865" y="4100"/>
                  </a:lnTo>
                  <a:lnTo>
                    <a:pt x="4771" y="4050"/>
                  </a:lnTo>
                  <a:lnTo>
                    <a:pt x="4681" y="3990"/>
                  </a:lnTo>
                  <a:lnTo>
                    <a:pt x="4598" y="3925"/>
                  </a:lnTo>
                  <a:lnTo>
                    <a:pt x="4524" y="3848"/>
                  </a:lnTo>
                  <a:lnTo>
                    <a:pt x="4456" y="3766"/>
                  </a:lnTo>
                  <a:lnTo>
                    <a:pt x="4399" y="3678"/>
                  </a:lnTo>
                  <a:lnTo>
                    <a:pt x="4349" y="3584"/>
                  </a:lnTo>
                  <a:lnTo>
                    <a:pt x="4310" y="3482"/>
                  </a:lnTo>
                  <a:lnTo>
                    <a:pt x="4282" y="3376"/>
                  </a:lnTo>
                  <a:lnTo>
                    <a:pt x="4262" y="3267"/>
                  </a:lnTo>
                  <a:lnTo>
                    <a:pt x="4257" y="3154"/>
                  </a:lnTo>
                  <a:lnTo>
                    <a:pt x="4260" y="3063"/>
                  </a:lnTo>
                  <a:lnTo>
                    <a:pt x="4255" y="3046"/>
                  </a:lnTo>
                  <a:lnTo>
                    <a:pt x="4247" y="3025"/>
                  </a:lnTo>
                  <a:lnTo>
                    <a:pt x="4236" y="3000"/>
                  </a:lnTo>
                  <a:lnTo>
                    <a:pt x="4220" y="2975"/>
                  </a:lnTo>
                  <a:lnTo>
                    <a:pt x="4201" y="2950"/>
                  </a:lnTo>
                  <a:lnTo>
                    <a:pt x="4180" y="2927"/>
                  </a:lnTo>
                  <a:lnTo>
                    <a:pt x="4153" y="2908"/>
                  </a:lnTo>
                  <a:lnTo>
                    <a:pt x="4122" y="2894"/>
                  </a:lnTo>
                  <a:lnTo>
                    <a:pt x="4103" y="2891"/>
                  </a:lnTo>
                  <a:lnTo>
                    <a:pt x="4082" y="2885"/>
                  </a:lnTo>
                  <a:lnTo>
                    <a:pt x="4055" y="2881"/>
                  </a:lnTo>
                  <a:lnTo>
                    <a:pt x="4026" y="2879"/>
                  </a:lnTo>
                  <a:lnTo>
                    <a:pt x="3996" y="2881"/>
                  </a:lnTo>
                  <a:lnTo>
                    <a:pt x="3963" y="2887"/>
                  </a:lnTo>
                  <a:lnTo>
                    <a:pt x="3928" y="2898"/>
                  </a:lnTo>
                  <a:lnTo>
                    <a:pt x="3896" y="2917"/>
                  </a:lnTo>
                  <a:lnTo>
                    <a:pt x="3865" y="2942"/>
                  </a:lnTo>
                  <a:lnTo>
                    <a:pt x="3836" y="2977"/>
                  </a:lnTo>
                  <a:lnTo>
                    <a:pt x="3809" y="3021"/>
                  </a:lnTo>
                  <a:lnTo>
                    <a:pt x="3809" y="3021"/>
                  </a:lnTo>
                  <a:lnTo>
                    <a:pt x="3736" y="3142"/>
                  </a:lnTo>
                  <a:lnTo>
                    <a:pt x="3654" y="3259"/>
                  </a:lnTo>
                  <a:lnTo>
                    <a:pt x="3564" y="3369"/>
                  </a:lnTo>
                  <a:lnTo>
                    <a:pt x="3468" y="3472"/>
                  </a:lnTo>
                  <a:lnTo>
                    <a:pt x="3364" y="3568"/>
                  </a:lnTo>
                  <a:lnTo>
                    <a:pt x="3254" y="3656"/>
                  </a:lnTo>
                  <a:lnTo>
                    <a:pt x="3137" y="3739"/>
                  </a:lnTo>
                  <a:lnTo>
                    <a:pt x="3016" y="3812"/>
                  </a:lnTo>
                  <a:lnTo>
                    <a:pt x="2888" y="3877"/>
                  </a:lnTo>
                  <a:lnTo>
                    <a:pt x="2755" y="3933"/>
                  </a:lnTo>
                  <a:lnTo>
                    <a:pt x="2619" y="3979"/>
                  </a:lnTo>
                  <a:lnTo>
                    <a:pt x="2477" y="4015"/>
                  </a:lnTo>
                  <a:lnTo>
                    <a:pt x="2333" y="4042"/>
                  </a:lnTo>
                  <a:lnTo>
                    <a:pt x="2185" y="4060"/>
                  </a:lnTo>
                  <a:lnTo>
                    <a:pt x="2033" y="4065"/>
                  </a:lnTo>
                  <a:lnTo>
                    <a:pt x="1874" y="4058"/>
                  </a:lnTo>
                  <a:lnTo>
                    <a:pt x="1718" y="4040"/>
                  </a:lnTo>
                  <a:lnTo>
                    <a:pt x="1567" y="4012"/>
                  </a:lnTo>
                  <a:lnTo>
                    <a:pt x="1419" y="3969"/>
                  </a:lnTo>
                  <a:lnTo>
                    <a:pt x="1277" y="3919"/>
                  </a:lnTo>
                  <a:lnTo>
                    <a:pt x="1139" y="3858"/>
                  </a:lnTo>
                  <a:lnTo>
                    <a:pt x="1006" y="3787"/>
                  </a:lnTo>
                  <a:lnTo>
                    <a:pt x="881" y="3706"/>
                  </a:lnTo>
                  <a:lnTo>
                    <a:pt x="762" y="3618"/>
                  </a:lnTo>
                  <a:lnTo>
                    <a:pt x="649" y="3520"/>
                  </a:lnTo>
                  <a:lnTo>
                    <a:pt x="543" y="3417"/>
                  </a:lnTo>
                  <a:lnTo>
                    <a:pt x="447" y="3303"/>
                  </a:lnTo>
                  <a:lnTo>
                    <a:pt x="357" y="3184"/>
                  </a:lnTo>
                  <a:lnTo>
                    <a:pt x="278" y="3058"/>
                  </a:lnTo>
                  <a:lnTo>
                    <a:pt x="207" y="2925"/>
                  </a:lnTo>
                  <a:lnTo>
                    <a:pt x="146" y="2789"/>
                  </a:lnTo>
                  <a:lnTo>
                    <a:pt x="94" y="2645"/>
                  </a:lnTo>
                  <a:lnTo>
                    <a:pt x="54" y="2497"/>
                  </a:lnTo>
                  <a:lnTo>
                    <a:pt x="25" y="2345"/>
                  </a:lnTo>
                  <a:lnTo>
                    <a:pt x="6" y="2190"/>
                  </a:lnTo>
                  <a:lnTo>
                    <a:pt x="0" y="2033"/>
                  </a:lnTo>
                  <a:lnTo>
                    <a:pt x="6" y="1873"/>
                  </a:lnTo>
                  <a:lnTo>
                    <a:pt x="25" y="1718"/>
                  </a:lnTo>
                  <a:lnTo>
                    <a:pt x="54" y="1566"/>
                  </a:lnTo>
                  <a:lnTo>
                    <a:pt x="94" y="1418"/>
                  </a:lnTo>
                  <a:lnTo>
                    <a:pt x="146" y="1276"/>
                  </a:lnTo>
                  <a:lnTo>
                    <a:pt x="207" y="1138"/>
                  </a:lnTo>
                  <a:lnTo>
                    <a:pt x="278" y="1006"/>
                  </a:lnTo>
                  <a:lnTo>
                    <a:pt x="357" y="881"/>
                  </a:lnTo>
                  <a:lnTo>
                    <a:pt x="447" y="760"/>
                  </a:lnTo>
                  <a:lnTo>
                    <a:pt x="543" y="649"/>
                  </a:lnTo>
                  <a:lnTo>
                    <a:pt x="649" y="543"/>
                  </a:lnTo>
                  <a:lnTo>
                    <a:pt x="762" y="445"/>
                  </a:lnTo>
                  <a:lnTo>
                    <a:pt x="881" y="357"/>
                  </a:lnTo>
                  <a:lnTo>
                    <a:pt x="1006" y="276"/>
                  </a:lnTo>
                  <a:lnTo>
                    <a:pt x="1139" y="205"/>
                  </a:lnTo>
                  <a:lnTo>
                    <a:pt x="1277" y="146"/>
                  </a:lnTo>
                  <a:lnTo>
                    <a:pt x="1419" y="94"/>
                  </a:lnTo>
                  <a:lnTo>
                    <a:pt x="1567" y="54"/>
                  </a:lnTo>
                  <a:lnTo>
                    <a:pt x="1718" y="23"/>
                  </a:lnTo>
                  <a:lnTo>
                    <a:pt x="1874" y="6"/>
                  </a:lnTo>
                  <a:lnTo>
                    <a:pt x="20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616457" y="2853387"/>
              <a:ext cx="522615" cy="523820"/>
            </a:xfrm>
            <a:custGeom>
              <a:avLst/>
              <a:gdLst>
                <a:gd name="T0" fmla="*/ 221 w 434"/>
                <a:gd name="T1" fmla="*/ 0 h 435"/>
                <a:gd name="T2" fmla="*/ 263 w 434"/>
                <a:gd name="T3" fmla="*/ 5 h 435"/>
                <a:gd name="T4" fmla="*/ 304 w 434"/>
                <a:gd name="T5" fmla="*/ 19 h 435"/>
                <a:gd name="T6" fmla="*/ 342 w 434"/>
                <a:gd name="T7" fmla="*/ 40 h 435"/>
                <a:gd name="T8" fmla="*/ 376 w 434"/>
                <a:gd name="T9" fmla="*/ 70 h 435"/>
                <a:gd name="T10" fmla="*/ 402 w 434"/>
                <a:gd name="T11" fmla="*/ 103 h 435"/>
                <a:gd name="T12" fmla="*/ 420 w 434"/>
                <a:gd name="T13" fmla="*/ 142 h 435"/>
                <a:gd name="T14" fmla="*/ 432 w 434"/>
                <a:gd name="T15" fmla="*/ 180 h 435"/>
                <a:gd name="T16" fmla="*/ 434 w 434"/>
                <a:gd name="T17" fmla="*/ 223 h 435"/>
                <a:gd name="T18" fmla="*/ 430 w 434"/>
                <a:gd name="T19" fmla="*/ 265 h 435"/>
                <a:gd name="T20" fmla="*/ 416 w 434"/>
                <a:gd name="T21" fmla="*/ 305 h 435"/>
                <a:gd name="T22" fmla="*/ 395 w 434"/>
                <a:gd name="T23" fmla="*/ 344 h 435"/>
                <a:gd name="T24" fmla="*/ 365 w 434"/>
                <a:gd name="T25" fmla="*/ 377 h 435"/>
                <a:gd name="T26" fmla="*/ 332 w 434"/>
                <a:gd name="T27" fmla="*/ 403 h 435"/>
                <a:gd name="T28" fmla="*/ 293 w 434"/>
                <a:gd name="T29" fmla="*/ 421 h 435"/>
                <a:gd name="T30" fmla="*/ 253 w 434"/>
                <a:gd name="T31" fmla="*/ 433 h 435"/>
                <a:gd name="T32" fmla="*/ 213 w 434"/>
                <a:gd name="T33" fmla="*/ 435 h 435"/>
                <a:gd name="T34" fmla="*/ 171 w 434"/>
                <a:gd name="T35" fmla="*/ 432 h 435"/>
                <a:gd name="T36" fmla="*/ 130 w 434"/>
                <a:gd name="T37" fmla="*/ 417 h 435"/>
                <a:gd name="T38" fmla="*/ 92 w 434"/>
                <a:gd name="T39" fmla="*/ 396 h 435"/>
                <a:gd name="T40" fmla="*/ 58 w 434"/>
                <a:gd name="T41" fmla="*/ 367 h 435"/>
                <a:gd name="T42" fmla="*/ 32 w 434"/>
                <a:gd name="T43" fmla="*/ 333 h 435"/>
                <a:gd name="T44" fmla="*/ 14 w 434"/>
                <a:gd name="T45" fmla="*/ 295 h 435"/>
                <a:gd name="T46" fmla="*/ 2 w 434"/>
                <a:gd name="T47" fmla="*/ 254 h 435"/>
                <a:gd name="T48" fmla="*/ 0 w 434"/>
                <a:gd name="T49" fmla="*/ 214 h 435"/>
                <a:gd name="T50" fmla="*/ 4 w 434"/>
                <a:gd name="T51" fmla="*/ 172 h 435"/>
                <a:gd name="T52" fmla="*/ 18 w 434"/>
                <a:gd name="T53" fmla="*/ 131 h 435"/>
                <a:gd name="T54" fmla="*/ 39 w 434"/>
                <a:gd name="T55" fmla="*/ 93 h 435"/>
                <a:gd name="T56" fmla="*/ 69 w 434"/>
                <a:gd name="T57" fmla="*/ 59 h 435"/>
                <a:gd name="T58" fmla="*/ 102 w 434"/>
                <a:gd name="T59" fmla="*/ 33 h 435"/>
                <a:gd name="T60" fmla="*/ 141 w 434"/>
                <a:gd name="T61" fmla="*/ 14 h 435"/>
                <a:gd name="T62" fmla="*/ 181 w 434"/>
                <a:gd name="T63" fmla="*/ 3 h 435"/>
                <a:gd name="T64" fmla="*/ 221 w 434"/>
                <a:gd name="T6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35">
                  <a:moveTo>
                    <a:pt x="221" y="0"/>
                  </a:moveTo>
                  <a:lnTo>
                    <a:pt x="263" y="5"/>
                  </a:lnTo>
                  <a:lnTo>
                    <a:pt x="304" y="19"/>
                  </a:lnTo>
                  <a:lnTo>
                    <a:pt x="342" y="40"/>
                  </a:lnTo>
                  <a:lnTo>
                    <a:pt x="376" y="70"/>
                  </a:lnTo>
                  <a:lnTo>
                    <a:pt x="402" y="103"/>
                  </a:lnTo>
                  <a:lnTo>
                    <a:pt x="420" y="142"/>
                  </a:lnTo>
                  <a:lnTo>
                    <a:pt x="432" y="180"/>
                  </a:lnTo>
                  <a:lnTo>
                    <a:pt x="434" y="223"/>
                  </a:lnTo>
                  <a:lnTo>
                    <a:pt x="430" y="265"/>
                  </a:lnTo>
                  <a:lnTo>
                    <a:pt x="416" y="305"/>
                  </a:lnTo>
                  <a:lnTo>
                    <a:pt x="395" y="344"/>
                  </a:lnTo>
                  <a:lnTo>
                    <a:pt x="365" y="377"/>
                  </a:lnTo>
                  <a:lnTo>
                    <a:pt x="332" y="403"/>
                  </a:lnTo>
                  <a:lnTo>
                    <a:pt x="293" y="421"/>
                  </a:lnTo>
                  <a:lnTo>
                    <a:pt x="253" y="433"/>
                  </a:lnTo>
                  <a:lnTo>
                    <a:pt x="213" y="435"/>
                  </a:lnTo>
                  <a:lnTo>
                    <a:pt x="171" y="432"/>
                  </a:lnTo>
                  <a:lnTo>
                    <a:pt x="130" y="417"/>
                  </a:lnTo>
                  <a:lnTo>
                    <a:pt x="92" y="396"/>
                  </a:lnTo>
                  <a:lnTo>
                    <a:pt x="58" y="367"/>
                  </a:lnTo>
                  <a:lnTo>
                    <a:pt x="32" y="333"/>
                  </a:lnTo>
                  <a:lnTo>
                    <a:pt x="14" y="295"/>
                  </a:lnTo>
                  <a:lnTo>
                    <a:pt x="2" y="254"/>
                  </a:lnTo>
                  <a:lnTo>
                    <a:pt x="0" y="214"/>
                  </a:lnTo>
                  <a:lnTo>
                    <a:pt x="4" y="172"/>
                  </a:lnTo>
                  <a:lnTo>
                    <a:pt x="18" y="131"/>
                  </a:lnTo>
                  <a:lnTo>
                    <a:pt x="39" y="93"/>
                  </a:lnTo>
                  <a:lnTo>
                    <a:pt x="69" y="59"/>
                  </a:lnTo>
                  <a:lnTo>
                    <a:pt x="102" y="33"/>
                  </a:lnTo>
                  <a:lnTo>
                    <a:pt x="141" y="14"/>
                  </a:lnTo>
                  <a:lnTo>
                    <a:pt x="181" y="3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BFD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 rot="2114900">
              <a:off x="3324628" y="1595612"/>
              <a:ext cx="2289787" cy="1515917"/>
            </a:xfrm>
            <a:custGeom>
              <a:avLst/>
              <a:gdLst>
                <a:gd name="T0" fmla="*/ 2348 w 6332"/>
                <a:gd name="T1" fmla="*/ 23 h 4192"/>
                <a:gd name="T2" fmla="*/ 2790 w 6332"/>
                <a:gd name="T3" fmla="*/ 146 h 4192"/>
                <a:gd name="T4" fmla="*/ 3185 w 6332"/>
                <a:gd name="T5" fmla="*/ 357 h 4192"/>
                <a:gd name="T6" fmla="*/ 3523 w 6332"/>
                <a:gd name="T7" fmla="*/ 649 h 4192"/>
                <a:gd name="T8" fmla="*/ 3788 w 6332"/>
                <a:gd name="T9" fmla="*/ 1006 h 4192"/>
                <a:gd name="T10" fmla="*/ 3972 w 6332"/>
                <a:gd name="T11" fmla="*/ 1418 h 4192"/>
                <a:gd name="T12" fmla="*/ 4061 w 6332"/>
                <a:gd name="T13" fmla="*/ 1873 h 4192"/>
                <a:gd name="T14" fmla="*/ 4059 w 6332"/>
                <a:gd name="T15" fmla="*/ 2192 h 4192"/>
                <a:gd name="T16" fmla="*/ 4061 w 6332"/>
                <a:gd name="T17" fmla="*/ 2211 h 4192"/>
                <a:gd name="T18" fmla="*/ 4070 w 6332"/>
                <a:gd name="T19" fmla="*/ 2288 h 4192"/>
                <a:gd name="T20" fmla="*/ 4105 w 6332"/>
                <a:gd name="T21" fmla="*/ 2392 h 4192"/>
                <a:gd name="T22" fmla="*/ 4180 w 6332"/>
                <a:gd name="T23" fmla="*/ 2486 h 4192"/>
                <a:gd name="T24" fmla="*/ 4314 w 6332"/>
                <a:gd name="T25" fmla="*/ 2539 h 4192"/>
                <a:gd name="T26" fmla="*/ 4424 w 6332"/>
                <a:gd name="T27" fmla="*/ 2534 h 4192"/>
                <a:gd name="T28" fmla="*/ 4479 w 6332"/>
                <a:gd name="T29" fmla="*/ 2511 h 4192"/>
                <a:gd name="T30" fmla="*/ 4548 w 6332"/>
                <a:gd name="T31" fmla="*/ 2432 h 4192"/>
                <a:gd name="T32" fmla="*/ 4790 w 6332"/>
                <a:gd name="T33" fmla="*/ 2248 h 4192"/>
                <a:gd name="T34" fmla="*/ 5080 w 6332"/>
                <a:gd name="T35" fmla="*/ 2138 h 4192"/>
                <a:gd name="T36" fmla="*/ 5407 w 6332"/>
                <a:gd name="T37" fmla="*/ 2123 h 4192"/>
                <a:gd name="T38" fmla="*/ 5724 w 6332"/>
                <a:gd name="T39" fmla="*/ 2209 h 4192"/>
                <a:gd name="T40" fmla="*/ 5990 w 6332"/>
                <a:gd name="T41" fmla="*/ 2384 h 4192"/>
                <a:gd name="T42" fmla="*/ 6190 w 6332"/>
                <a:gd name="T43" fmla="*/ 2630 h 4192"/>
                <a:gd name="T44" fmla="*/ 6309 w 6332"/>
                <a:gd name="T45" fmla="*/ 2931 h 4192"/>
                <a:gd name="T46" fmla="*/ 6326 w 6332"/>
                <a:gd name="T47" fmla="*/ 3267 h 4192"/>
                <a:gd name="T48" fmla="*/ 6240 w 6332"/>
                <a:gd name="T49" fmla="*/ 3584 h 4192"/>
                <a:gd name="T50" fmla="*/ 6065 w 6332"/>
                <a:gd name="T51" fmla="*/ 3848 h 4192"/>
                <a:gd name="T52" fmla="*/ 5818 w 6332"/>
                <a:gd name="T53" fmla="*/ 4050 h 4192"/>
                <a:gd name="T54" fmla="*/ 5516 w 6332"/>
                <a:gd name="T55" fmla="*/ 4167 h 4192"/>
                <a:gd name="T56" fmla="*/ 5182 w 6332"/>
                <a:gd name="T57" fmla="*/ 4186 h 4192"/>
                <a:gd name="T58" fmla="*/ 4865 w 6332"/>
                <a:gd name="T59" fmla="*/ 4100 h 4192"/>
                <a:gd name="T60" fmla="*/ 4598 w 6332"/>
                <a:gd name="T61" fmla="*/ 3925 h 4192"/>
                <a:gd name="T62" fmla="*/ 4399 w 6332"/>
                <a:gd name="T63" fmla="*/ 3678 h 4192"/>
                <a:gd name="T64" fmla="*/ 4282 w 6332"/>
                <a:gd name="T65" fmla="*/ 3376 h 4192"/>
                <a:gd name="T66" fmla="*/ 4260 w 6332"/>
                <a:gd name="T67" fmla="*/ 3063 h 4192"/>
                <a:gd name="T68" fmla="*/ 4236 w 6332"/>
                <a:gd name="T69" fmla="*/ 3000 h 4192"/>
                <a:gd name="T70" fmla="*/ 4180 w 6332"/>
                <a:gd name="T71" fmla="*/ 2927 h 4192"/>
                <a:gd name="T72" fmla="*/ 4103 w 6332"/>
                <a:gd name="T73" fmla="*/ 2891 h 4192"/>
                <a:gd name="T74" fmla="*/ 4026 w 6332"/>
                <a:gd name="T75" fmla="*/ 2879 h 4192"/>
                <a:gd name="T76" fmla="*/ 3928 w 6332"/>
                <a:gd name="T77" fmla="*/ 2898 h 4192"/>
                <a:gd name="T78" fmla="*/ 3836 w 6332"/>
                <a:gd name="T79" fmla="*/ 2977 h 4192"/>
                <a:gd name="T80" fmla="*/ 3736 w 6332"/>
                <a:gd name="T81" fmla="*/ 3142 h 4192"/>
                <a:gd name="T82" fmla="*/ 3468 w 6332"/>
                <a:gd name="T83" fmla="*/ 3472 h 4192"/>
                <a:gd name="T84" fmla="*/ 3137 w 6332"/>
                <a:gd name="T85" fmla="*/ 3739 h 4192"/>
                <a:gd name="T86" fmla="*/ 2755 w 6332"/>
                <a:gd name="T87" fmla="*/ 3933 h 4192"/>
                <a:gd name="T88" fmla="*/ 2333 w 6332"/>
                <a:gd name="T89" fmla="*/ 4042 h 4192"/>
                <a:gd name="T90" fmla="*/ 1874 w 6332"/>
                <a:gd name="T91" fmla="*/ 4058 h 4192"/>
                <a:gd name="T92" fmla="*/ 1419 w 6332"/>
                <a:gd name="T93" fmla="*/ 3969 h 4192"/>
                <a:gd name="T94" fmla="*/ 1006 w 6332"/>
                <a:gd name="T95" fmla="*/ 3787 h 4192"/>
                <a:gd name="T96" fmla="*/ 649 w 6332"/>
                <a:gd name="T97" fmla="*/ 3520 h 4192"/>
                <a:gd name="T98" fmla="*/ 357 w 6332"/>
                <a:gd name="T99" fmla="*/ 3184 h 4192"/>
                <a:gd name="T100" fmla="*/ 146 w 6332"/>
                <a:gd name="T101" fmla="*/ 2789 h 4192"/>
                <a:gd name="T102" fmla="*/ 25 w 6332"/>
                <a:gd name="T103" fmla="*/ 2345 h 4192"/>
                <a:gd name="T104" fmla="*/ 6 w 6332"/>
                <a:gd name="T105" fmla="*/ 1873 h 4192"/>
                <a:gd name="T106" fmla="*/ 94 w 6332"/>
                <a:gd name="T107" fmla="*/ 1418 h 4192"/>
                <a:gd name="T108" fmla="*/ 278 w 6332"/>
                <a:gd name="T109" fmla="*/ 1006 h 4192"/>
                <a:gd name="T110" fmla="*/ 543 w 6332"/>
                <a:gd name="T111" fmla="*/ 649 h 4192"/>
                <a:gd name="T112" fmla="*/ 881 w 6332"/>
                <a:gd name="T113" fmla="*/ 357 h 4192"/>
                <a:gd name="T114" fmla="*/ 1277 w 6332"/>
                <a:gd name="T115" fmla="*/ 146 h 4192"/>
                <a:gd name="T116" fmla="*/ 1718 w 6332"/>
                <a:gd name="T117" fmla="*/ 2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2" h="4192">
                  <a:moveTo>
                    <a:pt x="2033" y="0"/>
                  </a:moveTo>
                  <a:lnTo>
                    <a:pt x="2193" y="6"/>
                  </a:lnTo>
                  <a:lnTo>
                    <a:pt x="2348" y="23"/>
                  </a:lnTo>
                  <a:lnTo>
                    <a:pt x="2500" y="54"/>
                  </a:lnTo>
                  <a:lnTo>
                    <a:pt x="2648" y="94"/>
                  </a:lnTo>
                  <a:lnTo>
                    <a:pt x="2790" y="146"/>
                  </a:lnTo>
                  <a:lnTo>
                    <a:pt x="2928" y="205"/>
                  </a:lnTo>
                  <a:lnTo>
                    <a:pt x="3059" y="276"/>
                  </a:lnTo>
                  <a:lnTo>
                    <a:pt x="3185" y="357"/>
                  </a:lnTo>
                  <a:lnTo>
                    <a:pt x="3304" y="445"/>
                  </a:lnTo>
                  <a:lnTo>
                    <a:pt x="3418" y="543"/>
                  </a:lnTo>
                  <a:lnTo>
                    <a:pt x="3523" y="649"/>
                  </a:lnTo>
                  <a:lnTo>
                    <a:pt x="3619" y="760"/>
                  </a:lnTo>
                  <a:lnTo>
                    <a:pt x="3708" y="881"/>
                  </a:lnTo>
                  <a:lnTo>
                    <a:pt x="3788" y="1006"/>
                  </a:lnTo>
                  <a:lnTo>
                    <a:pt x="3859" y="1138"/>
                  </a:lnTo>
                  <a:lnTo>
                    <a:pt x="3921" y="1276"/>
                  </a:lnTo>
                  <a:lnTo>
                    <a:pt x="3972" y="1418"/>
                  </a:lnTo>
                  <a:lnTo>
                    <a:pt x="4013" y="1566"/>
                  </a:lnTo>
                  <a:lnTo>
                    <a:pt x="4042" y="1718"/>
                  </a:lnTo>
                  <a:lnTo>
                    <a:pt x="4061" y="1873"/>
                  </a:lnTo>
                  <a:lnTo>
                    <a:pt x="4067" y="2033"/>
                  </a:lnTo>
                  <a:lnTo>
                    <a:pt x="4065" y="2113"/>
                  </a:lnTo>
                  <a:lnTo>
                    <a:pt x="4059" y="2192"/>
                  </a:lnTo>
                  <a:lnTo>
                    <a:pt x="4061" y="2192"/>
                  </a:lnTo>
                  <a:lnTo>
                    <a:pt x="4061" y="2198"/>
                  </a:lnTo>
                  <a:lnTo>
                    <a:pt x="4061" y="2211"/>
                  </a:lnTo>
                  <a:lnTo>
                    <a:pt x="4063" y="2230"/>
                  </a:lnTo>
                  <a:lnTo>
                    <a:pt x="4065" y="2257"/>
                  </a:lnTo>
                  <a:lnTo>
                    <a:pt x="4070" y="2288"/>
                  </a:lnTo>
                  <a:lnTo>
                    <a:pt x="4078" y="2322"/>
                  </a:lnTo>
                  <a:lnTo>
                    <a:pt x="4090" y="2357"/>
                  </a:lnTo>
                  <a:lnTo>
                    <a:pt x="4105" y="2392"/>
                  </a:lnTo>
                  <a:lnTo>
                    <a:pt x="4126" y="2426"/>
                  </a:lnTo>
                  <a:lnTo>
                    <a:pt x="4151" y="2459"/>
                  </a:lnTo>
                  <a:lnTo>
                    <a:pt x="4180" y="2486"/>
                  </a:lnTo>
                  <a:lnTo>
                    <a:pt x="4216" y="2509"/>
                  </a:lnTo>
                  <a:lnTo>
                    <a:pt x="4268" y="2528"/>
                  </a:lnTo>
                  <a:lnTo>
                    <a:pt x="4314" y="2539"/>
                  </a:lnTo>
                  <a:lnTo>
                    <a:pt x="4356" y="2543"/>
                  </a:lnTo>
                  <a:lnTo>
                    <a:pt x="4393" y="2539"/>
                  </a:lnTo>
                  <a:lnTo>
                    <a:pt x="4424" y="2534"/>
                  </a:lnTo>
                  <a:lnTo>
                    <a:pt x="4449" y="2526"/>
                  </a:lnTo>
                  <a:lnTo>
                    <a:pt x="4468" y="2516"/>
                  </a:lnTo>
                  <a:lnTo>
                    <a:pt x="4479" y="2511"/>
                  </a:lnTo>
                  <a:lnTo>
                    <a:pt x="4483" y="2509"/>
                  </a:lnTo>
                  <a:lnTo>
                    <a:pt x="4483" y="2509"/>
                  </a:lnTo>
                  <a:lnTo>
                    <a:pt x="4548" y="2432"/>
                  </a:lnTo>
                  <a:lnTo>
                    <a:pt x="4623" y="2363"/>
                  </a:lnTo>
                  <a:lnTo>
                    <a:pt x="4704" y="2301"/>
                  </a:lnTo>
                  <a:lnTo>
                    <a:pt x="4790" y="2248"/>
                  </a:lnTo>
                  <a:lnTo>
                    <a:pt x="4883" y="2202"/>
                  </a:lnTo>
                  <a:lnTo>
                    <a:pt x="4980" y="2165"/>
                  </a:lnTo>
                  <a:lnTo>
                    <a:pt x="5080" y="2138"/>
                  </a:lnTo>
                  <a:lnTo>
                    <a:pt x="5186" y="2123"/>
                  </a:lnTo>
                  <a:lnTo>
                    <a:pt x="5295" y="2117"/>
                  </a:lnTo>
                  <a:lnTo>
                    <a:pt x="5407" y="2123"/>
                  </a:lnTo>
                  <a:lnTo>
                    <a:pt x="5516" y="2140"/>
                  </a:lnTo>
                  <a:lnTo>
                    <a:pt x="5622" y="2169"/>
                  </a:lnTo>
                  <a:lnTo>
                    <a:pt x="5724" y="2209"/>
                  </a:lnTo>
                  <a:lnTo>
                    <a:pt x="5818" y="2259"/>
                  </a:lnTo>
                  <a:lnTo>
                    <a:pt x="5908" y="2317"/>
                  </a:lnTo>
                  <a:lnTo>
                    <a:pt x="5990" y="2384"/>
                  </a:lnTo>
                  <a:lnTo>
                    <a:pt x="6065" y="2459"/>
                  </a:lnTo>
                  <a:lnTo>
                    <a:pt x="6132" y="2541"/>
                  </a:lnTo>
                  <a:lnTo>
                    <a:pt x="6190" y="2630"/>
                  </a:lnTo>
                  <a:lnTo>
                    <a:pt x="6240" y="2726"/>
                  </a:lnTo>
                  <a:lnTo>
                    <a:pt x="6278" y="2825"/>
                  </a:lnTo>
                  <a:lnTo>
                    <a:pt x="6309" y="2931"/>
                  </a:lnTo>
                  <a:lnTo>
                    <a:pt x="6326" y="3040"/>
                  </a:lnTo>
                  <a:lnTo>
                    <a:pt x="6332" y="3154"/>
                  </a:lnTo>
                  <a:lnTo>
                    <a:pt x="6326" y="3267"/>
                  </a:lnTo>
                  <a:lnTo>
                    <a:pt x="6309" y="3376"/>
                  </a:lnTo>
                  <a:lnTo>
                    <a:pt x="6278" y="3482"/>
                  </a:lnTo>
                  <a:lnTo>
                    <a:pt x="6240" y="3584"/>
                  </a:lnTo>
                  <a:lnTo>
                    <a:pt x="6190" y="3678"/>
                  </a:lnTo>
                  <a:lnTo>
                    <a:pt x="6132" y="3766"/>
                  </a:lnTo>
                  <a:lnTo>
                    <a:pt x="6065" y="3848"/>
                  </a:lnTo>
                  <a:lnTo>
                    <a:pt x="5990" y="3925"/>
                  </a:lnTo>
                  <a:lnTo>
                    <a:pt x="5908" y="3990"/>
                  </a:lnTo>
                  <a:lnTo>
                    <a:pt x="5818" y="4050"/>
                  </a:lnTo>
                  <a:lnTo>
                    <a:pt x="5724" y="4100"/>
                  </a:lnTo>
                  <a:lnTo>
                    <a:pt x="5622" y="4138"/>
                  </a:lnTo>
                  <a:lnTo>
                    <a:pt x="5516" y="4167"/>
                  </a:lnTo>
                  <a:lnTo>
                    <a:pt x="5407" y="4186"/>
                  </a:lnTo>
                  <a:lnTo>
                    <a:pt x="5295" y="4192"/>
                  </a:lnTo>
                  <a:lnTo>
                    <a:pt x="5182" y="4186"/>
                  </a:lnTo>
                  <a:lnTo>
                    <a:pt x="5073" y="4167"/>
                  </a:lnTo>
                  <a:lnTo>
                    <a:pt x="4967" y="4138"/>
                  </a:lnTo>
                  <a:lnTo>
                    <a:pt x="4865" y="4100"/>
                  </a:lnTo>
                  <a:lnTo>
                    <a:pt x="4771" y="4050"/>
                  </a:lnTo>
                  <a:lnTo>
                    <a:pt x="4681" y="3990"/>
                  </a:lnTo>
                  <a:lnTo>
                    <a:pt x="4598" y="3925"/>
                  </a:lnTo>
                  <a:lnTo>
                    <a:pt x="4524" y="3848"/>
                  </a:lnTo>
                  <a:lnTo>
                    <a:pt x="4456" y="3766"/>
                  </a:lnTo>
                  <a:lnTo>
                    <a:pt x="4399" y="3678"/>
                  </a:lnTo>
                  <a:lnTo>
                    <a:pt x="4349" y="3584"/>
                  </a:lnTo>
                  <a:lnTo>
                    <a:pt x="4310" y="3482"/>
                  </a:lnTo>
                  <a:lnTo>
                    <a:pt x="4282" y="3376"/>
                  </a:lnTo>
                  <a:lnTo>
                    <a:pt x="4262" y="3267"/>
                  </a:lnTo>
                  <a:lnTo>
                    <a:pt x="4257" y="3154"/>
                  </a:lnTo>
                  <a:lnTo>
                    <a:pt x="4260" y="3063"/>
                  </a:lnTo>
                  <a:lnTo>
                    <a:pt x="4255" y="3046"/>
                  </a:lnTo>
                  <a:lnTo>
                    <a:pt x="4247" y="3025"/>
                  </a:lnTo>
                  <a:lnTo>
                    <a:pt x="4236" y="3000"/>
                  </a:lnTo>
                  <a:lnTo>
                    <a:pt x="4220" y="2975"/>
                  </a:lnTo>
                  <a:lnTo>
                    <a:pt x="4201" y="2950"/>
                  </a:lnTo>
                  <a:lnTo>
                    <a:pt x="4180" y="2927"/>
                  </a:lnTo>
                  <a:lnTo>
                    <a:pt x="4153" y="2908"/>
                  </a:lnTo>
                  <a:lnTo>
                    <a:pt x="4122" y="2894"/>
                  </a:lnTo>
                  <a:lnTo>
                    <a:pt x="4103" y="2891"/>
                  </a:lnTo>
                  <a:lnTo>
                    <a:pt x="4082" y="2885"/>
                  </a:lnTo>
                  <a:lnTo>
                    <a:pt x="4055" y="2881"/>
                  </a:lnTo>
                  <a:lnTo>
                    <a:pt x="4026" y="2879"/>
                  </a:lnTo>
                  <a:lnTo>
                    <a:pt x="3996" y="2881"/>
                  </a:lnTo>
                  <a:lnTo>
                    <a:pt x="3963" y="2887"/>
                  </a:lnTo>
                  <a:lnTo>
                    <a:pt x="3928" y="2898"/>
                  </a:lnTo>
                  <a:lnTo>
                    <a:pt x="3896" y="2917"/>
                  </a:lnTo>
                  <a:lnTo>
                    <a:pt x="3865" y="2942"/>
                  </a:lnTo>
                  <a:lnTo>
                    <a:pt x="3836" y="2977"/>
                  </a:lnTo>
                  <a:lnTo>
                    <a:pt x="3809" y="3021"/>
                  </a:lnTo>
                  <a:lnTo>
                    <a:pt x="3809" y="3021"/>
                  </a:lnTo>
                  <a:lnTo>
                    <a:pt x="3736" y="3142"/>
                  </a:lnTo>
                  <a:lnTo>
                    <a:pt x="3654" y="3259"/>
                  </a:lnTo>
                  <a:lnTo>
                    <a:pt x="3564" y="3369"/>
                  </a:lnTo>
                  <a:lnTo>
                    <a:pt x="3468" y="3472"/>
                  </a:lnTo>
                  <a:lnTo>
                    <a:pt x="3364" y="3568"/>
                  </a:lnTo>
                  <a:lnTo>
                    <a:pt x="3254" y="3656"/>
                  </a:lnTo>
                  <a:lnTo>
                    <a:pt x="3137" y="3739"/>
                  </a:lnTo>
                  <a:lnTo>
                    <a:pt x="3016" y="3812"/>
                  </a:lnTo>
                  <a:lnTo>
                    <a:pt x="2888" y="3877"/>
                  </a:lnTo>
                  <a:lnTo>
                    <a:pt x="2755" y="3933"/>
                  </a:lnTo>
                  <a:lnTo>
                    <a:pt x="2619" y="3979"/>
                  </a:lnTo>
                  <a:lnTo>
                    <a:pt x="2477" y="4015"/>
                  </a:lnTo>
                  <a:lnTo>
                    <a:pt x="2333" y="4042"/>
                  </a:lnTo>
                  <a:lnTo>
                    <a:pt x="2185" y="4060"/>
                  </a:lnTo>
                  <a:lnTo>
                    <a:pt x="2033" y="4065"/>
                  </a:lnTo>
                  <a:lnTo>
                    <a:pt x="1874" y="4058"/>
                  </a:lnTo>
                  <a:lnTo>
                    <a:pt x="1718" y="4040"/>
                  </a:lnTo>
                  <a:lnTo>
                    <a:pt x="1567" y="4012"/>
                  </a:lnTo>
                  <a:lnTo>
                    <a:pt x="1419" y="3969"/>
                  </a:lnTo>
                  <a:lnTo>
                    <a:pt x="1277" y="3919"/>
                  </a:lnTo>
                  <a:lnTo>
                    <a:pt x="1139" y="3858"/>
                  </a:lnTo>
                  <a:lnTo>
                    <a:pt x="1006" y="3787"/>
                  </a:lnTo>
                  <a:lnTo>
                    <a:pt x="881" y="3706"/>
                  </a:lnTo>
                  <a:lnTo>
                    <a:pt x="762" y="3618"/>
                  </a:lnTo>
                  <a:lnTo>
                    <a:pt x="649" y="3520"/>
                  </a:lnTo>
                  <a:lnTo>
                    <a:pt x="543" y="3417"/>
                  </a:lnTo>
                  <a:lnTo>
                    <a:pt x="447" y="3303"/>
                  </a:lnTo>
                  <a:lnTo>
                    <a:pt x="357" y="3184"/>
                  </a:lnTo>
                  <a:lnTo>
                    <a:pt x="278" y="3058"/>
                  </a:lnTo>
                  <a:lnTo>
                    <a:pt x="207" y="2925"/>
                  </a:lnTo>
                  <a:lnTo>
                    <a:pt x="146" y="2789"/>
                  </a:lnTo>
                  <a:lnTo>
                    <a:pt x="94" y="2645"/>
                  </a:lnTo>
                  <a:lnTo>
                    <a:pt x="54" y="2497"/>
                  </a:lnTo>
                  <a:lnTo>
                    <a:pt x="25" y="2345"/>
                  </a:lnTo>
                  <a:lnTo>
                    <a:pt x="6" y="2190"/>
                  </a:lnTo>
                  <a:lnTo>
                    <a:pt x="0" y="2033"/>
                  </a:lnTo>
                  <a:lnTo>
                    <a:pt x="6" y="1873"/>
                  </a:lnTo>
                  <a:lnTo>
                    <a:pt x="25" y="1718"/>
                  </a:lnTo>
                  <a:lnTo>
                    <a:pt x="54" y="1566"/>
                  </a:lnTo>
                  <a:lnTo>
                    <a:pt x="94" y="1418"/>
                  </a:lnTo>
                  <a:lnTo>
                    <a:pt x="146" y="1276"/>
                  </a:lnTo>
                  <a:lnTo>
                    <a:pt x="207" y="1138"/>
                  </a:lnTo>
                  <a:lnTo>
                    <a:pt x="278" y="1006"/>
                  </a:lnTo>
                  <a:lnTo>
                    <a:pt x="357" y="881"/>
                  </a:lnTo>
                  <a:lnTo>
                    <a:pt x="447" y="760"/>
                  </a:lnTo>
                  <a:lnTo>
                    <a:pt x="543" y="649"/>
                  </a:lnTo>
                  <a:lnTo>
                    <a:pt x="649" y="543"/>
                  </a:lnTo>
                  <a:lnTo>
                    <a:pt x="762" y="445"/>
                  </a:lnTo>
                  <a:lnTo>
                    <a:pt x="881" y="357"/>
                  </a:lnTo>
                  <a:lnTo>
                    <a:pt x="1006" y="276"/>
                  </a:lnTo>
                  <a:lnTo>
                    <a:pt x="1139" y="205"/>
                  </a:lnTo>
                  <a:lnTo>
                    <a:pt x="1277" y="146"/>
                  </a:lnTo>
                  <a:lnTo>
                    <a:pt x="1419" y="94"/>
                  </a:lnTo>
                  <a:lnTo>
                    <a:pt x="1567" y="54"/>
                  </a:lnTo>
                  <a:lnTo>
                    <a:pt x="1718" y="23"/>
                  </a:lnTo>
                  <a:lnTo>
                    <a:pt x="1874" y="6"/>
                  </a:lnTo>
                  <a:lnTo>
                    <a:pt x="20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 flipH="1">
              <a:off x="7044613" y="2784121"/>
              <a:ext cx="2289787" cy="1515917"/>
            </a:xfrm>
            <a:custGeom>
              <a:avLst/>
              <a:gdLst>
                <a:gd name="T0" fmla="*/ 2348 w 6332"/>
                <a:gd name="T1" fmla="*/ 23 h 4192"/>
                <a:gd name="T2" fmla="*/ 2790 w 6332"/>
                <a:gd name="T3" fmla="*/ 146 h 4192"/>
                <a:gd name="T4" fmla="*/ 3185 w 6332"/>
                <a:gd name="T5" fmla="*/ 357 h 4192"/>
                <a:gd name="T6" fmla="*/ 3523 w 6332"/>
                <a:gd name="T7" fmla="*/ 649 h 4192"/>
                <a:gd name="T8" fmla="*/ 3788 w 6332"/>
                <a:gd name="T9" fmla="*/ 1006 h 4192"/>
                <a:gd name="T10" fmla="*/ 3972 w 6332"/>
                <a:gd name="T11" fmla="*/ 1418 h 4192"/>
                <a:gd name="T12" fmla="*/ 4061 w 6332"/>
                <a:gd name="T13" fmla="*/ 1873 h 4192"/>
                <a:gd name="T14" fmla="*/ 4059 w 6332"/>
                <a:gd name="T15" fmla="*/ 2192 h 4192"/>
                <a:gd name="T16" fmla="*/ 4061 w 6332"/>
                <a:gd name="T17" fmla="*/ 2211 h 4192"/>
                <a:gd name="T18" fmla="*/ 4070 w 6332"/>
                <a:gd name="T19" fmla="*/ 2288 h 4192"/>
                <a:gd name="T20" fmla="*/ 4105 w 6332"/>
                <a:gd name="T21" fmla="*/ 2392 h 4192"/>
                <a:gd name="T22" fmla="*/ 4180 w 6332"/>
                <a:gd name="T23" fmla="*/ 2486 h 4192"/>
                <a:gd name="T24" fmla="*/ 4314 w 6332"/>
                <a:gd name="T25" fmla="*/ 2539 h 4192"/>
                <a:gd name="T26" fmla="*/ 4424 w 6332"/>
                <a:gd name="T27" fmla="*/ 2534 h 4192"/>
                <a:gd name="T28" fmla="*/ 4479 w 6332"/>
                <a:gd name="T29" fmla="*/ 2511 h 4192"/>
                <a:gd name="T30" fmla="*/ 4548 w 6332"/>
                <a:gd name="T31" fmla="*/ 2432 h 4192"/>
                <a:gd name="T32" fmla="*/ 4790 w 6332"/>
                <a:gd name="T33" fmla="*/ 2248 h 4192"/>
                <a:gd name="T34" fmla="*/ 5080 w 6332"/>
                <a:gd name="T35" fmla="*/ 2138 h 4192"/>
                <a:gd name="T36" fmla="*/ 5407 w 6332"/>
                <a:gd name="T37" fmla="*/ 2123 h 4192"/>
                <a:gd name="T38" fmla="*/ 5724 w 6332"/>
                <a:gd name="T39" fmla="*/ 2209 h 4192"/>
                <a:gd name="T40" fmla="*/ 5990 w 6332"/>
                <a:gd name="T41" fmla="*/ 2384 h 4192"/>
                <a:gd name="T42" fmla="*/ 6190 w 6332"/>
                <a:gd name="T43" fmla="*/ 2630 h 4192"/>
                <a:gd name="T44" fmla="*/ 6309 w 6332"/>
                <a:gd name="T45" fmla="*/ 2931 h 4192"/>
                <a:gd name="T46" fmla="*/ 6326 w 6332"/>
                <a:gd name="T47" fmla="*/ 3267 h 4192"/>
                <a:gd name="T48" fmla="*/ 6240 w 6332"/>
                <a:gd name="T49" fmla="*/ 3584 h 4192"/>
                <a:gd name="T50" fmla="*/ 6065 w 6332"/>
                <a:gd name="T51" fmla="*/ 3848 h 4192"/>
                <a:gd name="T52" fmla="*/ 5818 w 6332"/>
                <a:gd name="T53" fmla="*/ 4050 h 4192"/>
                <a:gd name="T54" fmla="*/ 5516 w 6332"/>
                <a:gd name="T55" fmla="*/ 4167 h 4192"/>
                <a:gd name="T56" fmla="*/ 5182 w 6332"/>
                <a:gd name="T57" fmla="*/ 4186 h 4192"/>
                <a:gd name="T58" fmla="*/ 4865 w 6332"/>
                <a:gd name="T59" fmla="*/ 4100 h 4192"/>
                <a:gd name="T60" fmla="*/ 4598 w 6332"/>
                <a:gd name="T61" fmla="*/ 3925 h 4192"/>
                <a:gd name="T62" fmla="*/ 4399 w 6332"/>
                <a:gd name="T63" fmla="*/ 3678 h 4192"/>
                <a:gd name="T64" fmla="*/ 4282 w 6332"/>
                <a:gd name="T65" fmla="*/ 3376 h 4192"/>
                <a:gd name="T66" fmla="*/ 4260 w 6332"/>
                <a:gd name="T67" fmla="*/ 3063 h 4192"/>
                <a:gd name="T68" fmla="*/ 4236 w 6332"/>
                <a:gd name="T69" fmla="*/ 3000 h 4192"/>
                <a:gd name="T70" fmla="*/ 4180 w 6332"/>
                <a:gd name="T71" fmla="*/ 2927 h 4192"/>
                <a:gd name="T72" fmla="*/ 4103 w 6332"/>
                <a:gd name="T73" fmla="*/ 2891 h 4192"/>
                <a:gd name="T74" fmla="*/ 4026 w 6332"/>
                <a:gd name="T75" fmla="*/ 2879 h 4192"/>
                <a:gd name="T76" fmla="*/ 3928 w 6332"/>
                <a:gd name="T77" fmla="*/ 2898 h 4192"/>
                <a:gd name="T78" fmla="*/ 3836 w 6332"/>
                <a:gd name="T79" fmla="*/ 2977 h 4192"/>
                <a:gd name="T80" fmla="*/ 3736 w 6332"/>
                <a:gd name="T81" fmla="*/ 3142 h 4192"/>
                <a:gd name="T82" fmla="*/ 3468 w 6332"/>
                <a:gd name="T83" fmla="*/ 3472 h 4192"/>
                <a:gd name="T84" fmla="*/ 3137 w 6332"/>
                <a:gd name="T85" fmla="*/ 3739 h 4192"/>
                <a:gd name="T86" fmla="*/ 2755 w 6332"/>
                <a:gd name="T87" fmla="*/ 3933 h 4192"/>
                <a:gd name="T88" fmla="*/ 2333 w 6332"/>
                <a:gd name="T89" fmla="*/ 4042 h 4192"/>
                <a:gd name="T90" fmla="*/ 1874 w 6332"/>
                <a:gd name="T91" fmla="*/ 4058 h 4192"/>
                <a:gd name="T92" fmla="*/ 1419 w 6332"/>
                <a:gd name="T93" fmla="*/ 3969 h 4192"/>
                <a:gd name="T94" fmla="*/ 1006 w 6332"/>
                <a:gd name="T95" fmla="*/ 3787 h 4192"/>
                <a:gd name="T96" fmla="*/ 649 w 6332"/>
                <a:gd name="T97" fmla="*/ 3520 h 4192"/>
                <a:gd name="T98" fmla="*/ 357 w 6332"/>
                <a:gd name="T99" fmla="*/ 3184 h 4192"/>
                <a:gd name="T100" fmla="*/ 146 w 6332"/>
                <a:gd name="T101" fmla="*/ 2789 h 4192"/>
                <a:gd name="T102" fmla="*/ 25 w 6332"/>
                <a:gd name="T103" fmla="*/ 2345 h 4192"/>
                <a:gd name="T104" fmla="*/ 6 w 6332"/>
                <a:gd name="T105" fmla="*/ 1873 h 4192"/>
                <a:gd name="T106" fmla="*/ 94 w 6332"/>
                <a:gd name="T107" fmla="*/ 1418 h 4192"/>
                <a:gd name="T108" fmla="*/ 278 w 6332"/>
                <a:gd name="T109" fmla="*/ 1006 h 4192"/>
                <a:gd name="T110" fmla="*/ 543 w 6332"/>
                <a:gd name="T111" fmla="*/ 649 h 4192"/>
                <a:gd name="T112" fmla="*/ 881 w 6332"/>
                <a:gd name="T113" fmla="*/ 357 h 4192"/>
                <a:gd name="T114" fmla="*/ 1277 w 6332"/>
                <a:gd name="T115" fmla="*/ 146 h 4192"/>
                <a:gd name="T116" fmla="*/ 1718 w 6332"/>
                <a:gd name="T117" fmla="*/ 2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2" h="4192">
                  <a:moveTo>
                    <a:pt x="2033" y="0"/>
                  </a:moveTo>
                  <a:lnTo>
                    <a:pt x="2193" y="6"/>
                  </a:lnTo>
                  <a:lnTo>
                    <a:pt x="2348" y="23"/>
                  </a:lnTo>
                  <a:lnTo>
                    <a:pt x="2500" y="54"/>
                  </a:lnTo>
                  <a:lnTo>
                    <a:pt x="2648" y="94"/>
                  </a:lnTo>
                  <a:lnTo>
                    <a:pt x="2790" y="146"/>
                  </a:lnTo>
                  <a:lnTo>
                    <a:pt x="2928" y="205"/>
                  </a:lnTo>
                  <a:lnTo>
                    <a:pt x="3059" y="276"/>
                  </a:lnTo>
                  <a:lnTo>
                    <a:pt x="3185" y="357"/>
                  </a:lnTo>
                  <a:lnTo>
                    <a:pt x="3304" y="445"/>
                  </a:lnTo>
                  <a:lnTo>
                    <a:pt x="3418" y="543"/>
                  </a:lnTo>
                  <a:lnTo>
                    <a:pt x="3523" y="649"/>
                  </a:lnTo>
                  <a:lnTo>
                    <a:pt x="3619" y="760"/>
                  </a:lnTo>
                  <a:lnTo>
                    <a:pt x="3708" y="881"/>
                  </a:lnTo>
                  <a:lnTo>
                    <a:pt x="3788" y="1006"/>
                  </a:lnTo>
                  <a:lnTo>
                    <a:pt x="3859" y="1138"/>
                  </a:lnTo>
                  <a:lnTo>
                    <a:pt x="3921" y="1276"/>
                  </a:lnTo>
                  <a:lnTo>
                    <a:pt x="3972" y="1418"/>
                  </a:lnTo>
                  <a:lnTo>
                    <a:pt x="4013" y="1566"/>
                  </a:lnTo>
                  <a:lnTo>
                    <a:pt x="4042" y="1718"/>
                  </a:lnTo>
                  <a:lnTo>
                    <a:pt x="4061" y="1873"/>
                  </a:lnTo>
                  <a:lnTo>
                    <a:pt x="4067" y="2033"/>
                  </a:lnTo>
                  <a:lnTo>
                    <a:pt x="4065" y="2113"/>
                  </a:lnTo>
                  <a:lnTo>
                    <a:pt x="4059" y="2192"/>
                  </a:lnTo>
                  <a:lnTo>
                    <a:pt x="4061" y="2192"/>
                  </a:lnTo>
                  <a:lnTo>
                    <a:pt x="4061" y="2198"/>
                  </a:lnTo>
                  <a:lnTo>
                    <a:pt x="4061" y="2211"/>
                  </a:lnTo>
                  <a:lnTo>
                    <a:pt x="4063" y="2230"/>
                  </a:lnTo>
                  <a:lnTo>
                    <a:pt x="4065" y="2257"/>
                  </a:lnTo>
                  <a:lnTo>
                    <a:pt x="4070" y="2288"/>
                  </a:lnTo>
                  <a:lnTo>
                    <a:pt x="4078" y="2322"/>
                  </a:lnTo>
                  <a:lnTo>
                    <a:pt x="4090" y="2357"/>
                  </a:lnTo>
                  <a:lnTo>
                    <a:pt x="4105" y="2392"/>
                  </a:lnTo>
                  <a:lnTo>
                    <a:pt x="4126" y="2426"/>
                  </a:lnTo>
                  <a:lnTo>
                    <a:pt x="4151" y="2459"/>
                  </a:lnTo>
                  <a:lnTo>
                    <a:pt x="4180" y="2486"/>
                  </a:lnTo>
                  <a:lnTo>
                    <a:pt x="4216" y="2509"/>
                  </a:lnTo>
                  <a:lnTo>
                    <a:pt x="4268" y="2528"/>
                  </a:lnTo>
                  <a:lnTo>
                    <a:pt x="4314" y="2539"/>
                  </a:lnTo>
                  <a:lnTo>
                    <a:pt x="4356" y="2543"/>
                  </a:lnTo>
                  <a:lnTo>
                    <a:pt x="4393" y="2539"/>
                  </a:lnTo>
                  <a:lnTo>
                    <a:pt x="4424" y="2534"/>
                  </a:lnTo>
                  <a:lnTo>
                    <a:pt x="4449" y="2526"/>
                  </a:lnTo>
                  <a:lnTo>
                    <a:pt x="4468" y="2516"/>
                  </a:lnTo>
                  <a:lnTo>
                    <a:pt x="4479" y="2511"/>
                  </a:lnTo>
                  <a:lnTo>
                    <a:pt x="4483" y="2509"/>
                  </a:lnTo>
                  <a:lnTo>
                    <a:pt x="4483" y="2509"/>
                  </a:lnTo>
                  <a:lnTo>
                    <a:pt x="4548" y="2432"/>
                  </a:lnTo>
                  <a:lnTo>
                    <a:pt x="4623" y="2363"/>
                  </a:lnTo>
                  <a:lnTo>
                    <a:pt x="4704" y="2301"/>
                  </a:lnTo>
                  <a:lnTo>
                    <a:pt x="4790" y="2248"/>
                  </a:lnTo>
                  <a:lnTo>
                    <a:pt x="4883" y="2202"/>
                  </a:lnTo>
                  <a:lnTo>
                    <a:pt x="4980" y="2165"/>
                  </a:lnTo>
                  <a:lnTo>
                    <a:pt x="5080" y="2138"/>
                  </a:lnTo>
                  <a:lnTo>
                    <a:pt x="5186" y="2123"/>
                  </a:lnTo>
                  <a:lnTo>
                    <a:pt x="5295" y="2117"/>
                  </a:lnTo>
                  <a:lnTo>
                    <a:pt x="5407" y="2123"/>
                  </a:lnTo>
                  <a:lnTo>
                    <a:pt x="5516" y="2140"/>
                  </a:lnTo>
                  <a:lnTo>
                    <a:pt x="5622" y="2169"/>
                  </a:lnTo>
                  <a:lnTo>
                    <a:pt x="5724" y="2209"/>
                  </a:lnTo>
                  <a:lnTo>
                    <a:pt x="5818" y="2259"/>
                  </a:lnTo>
                  <a:lnTo>
                    <a:pt x="5908" y="2317"/>
                  </a:lnTo>
                  <a:lnTo>
                    <a:pt x="5990" y="2384"/>
                  </a:lnTo>
                  <a:lnTo>
                    <a:pt x="6065" y="2459"/>
                  </a:lnTo>
                  <a:lnTo>
                    <a:pt x="6132" y="2541"/>
                  </a:lnTo>
                  <a:lnTo>
                    <a:pt x="6190" y="2630"/>
                  </a:lnTo>
                  <a:lnTo>
                    <a:pt x="6240" y="2726"/>
                  </a:lnTo>
                  <a:lnTo>
                    <a:pt x="6278" y="2825"/>
                  </a:lnTo>
                  <a:lnTo>
                    <a:pt x="6309" y="2931"/>
                  </a:lnTo>
                  <a:lnTo>
                    <a:pt x="6326" y="3040"/>
                  </a:lnTo>
                  <a:lnTo>
                    <a:pt x="6332" y="3154"/>
                  </a:lnTo>
                  <a:lnTo>
                    <a:pt x="6326" y="3267"/>
                  </a:lnTo>
                  <a:lnTo>
                    <a:pt x="6309" y="3376"/>
                  </a:lnTo>
                  <a:lnTo>
                    <a:pt x="6278" y="3482"/>
                  </a:lnTo>
                  <a:lnTo>
                    <a:pt x="6240" y="3584"/>
                  </a:lnTo>
                  <a:lnTo>
                    <a:pt x="6190" y="3678"/>
                  </a:lnTo>
                  <a:lnTo>
                    <a:pt x="6132" y="3766"/>
                  </a:lnTo>
                  <a:lnTo>
                    <a:pt x="6065" y="3848"/>
                  </a:lnTo>
                  <a:lnTo>
                    <a:pt x="5990" y="3925"/>
                  </a:lnTo>
                  <a:lnTo>
                    <a:pt x="5908" y="3990"/>
                  </a:lnTo>
                  <a:lnTo>
                    <a:pt x="5818" y="4050"/>
                  </a:lnTo>
                  <a:lnTo>
                    <a:pt x="5724" y="4100"/>
                  </a:lnTo>
                  <a:lnTo>
                    <a:pt x="5622" y="4138"/>
                  </a:lnTo>
                  <a:lnTo>
                    <a:pt x="5516" y="4167"/>
                  </a:lnTo>
                  <a:lnTo>
                    <a:pt x="5407" y="4186"/>
                  </a:lnTo>
                  <a:lnTo>
                    <a:pt x="5295" y="4192"/>
                  </a:lnTo>
                  <a:lnTo>
                    <a:pt x="5182" y="4186"/>
                  </a:lnTo>
                  <a:lnTo>
                    <a:pt x="5073" y="4167"/>
                  </a:lnTo>
                  <a:lnTo>
                    <a:pt x="4967" y="4138"/>
                  </a:lnTo>
                  <a:lnTo>
                    <a:pt x="4865" y="4100"/>
                  </a:lnTo>
                  <a:lnTo>
                    <a:pt x="4771" y="4050"/>
                  </a:lnTo>
                  <a:lnTo>
                    <a:pt x="4681" y="3990"/>
                  </a:lnTo>
                  <a:lnTo>
                    <a:pt x="4598" y="3925"/>
                  </a:lnTo>
                  <a:lnTo>
                    <a:pt x="4524" y="3848"/>
                  </a:lnTo>
                  <a:lnTo>
                    <a:pt x="4456" y="3766"/>
                  </a:lnTo>
                  <a:lnTo>
                    <a:pt x="4399" y="3678"/>
                  </a:lnTo>
                  <a:lnTo>
                    <a:pt x="4349" y="3584"/>
                  </a:lnTo>
                  <a:lnTo>
                    <a:pt x="4310" y="3482"/>
                  </a:lnTo>
                  <a:lnTo>
                    <a:pt x="4282" y="3376"/>
                  </a:lnTo>
                  <a:lnTo>
                    <a:pt x="4262" y="3267"/>
                  </a:lnTo>
                  <a:lnTo>
                    <a:pt x="4257" y="3154"/>
                  </a:lnTo>
                  <a:lnTo>
                    <a:pt x="4260" y="3063"/>
                  </a:lnTo>
                  <a:lnTo>
                    <a:pt x="4255" y="3046"/>
                  </a:lnTo>
                  <a:lnTo>
                    <a:pt x="4247" y="3025"/>
                  </a:lnTo>
                  <a:lnTo>
                    <a:pt x="4236" y="3000"/>
                  </a:lnTo>
                  <a:lnTo>
                    <a:pt x="4220" y="2975"/>
                  </a:lnTo>
                  <a:lnTo>
                    <a:pt x="4201" y="2950"/>
                  </a:lnTo>
                  <a:lnTo>
                    <a:pt x="4180" y="2927"/>
                  </a:lnTo>
                  <a:lnTo>
                    <a:pt x="4153" y="2908"/>
                  </a:lnTo>
                  <a:lnTo>
                    <a:pt x="4122" y="2894"/>
                  </a:lnTo>
                  <a:lnTo>
                    <a:pt x="4103" y="2891"/>
                  </a:lnTo>
                  <a:lnTo>
                    <a:pt x="4082" y="2885"/>
                  </a:lnTo>
                  <a:lnTo>
                    <a:pt x="4055" y="2881"/>
                  </a:lnTo>
                  <a:lnTo>
                    <a:pt x="4026" y="2879"/>
                  </a:lnTo>
                  <a:lnTo>
                    <a:pt x="3996" y="2881"/>
                  </a:lnTo>
                  <a:lnTo>
                    <a:pt x="3963" y="2887"/>
                  </a:lnTo>
                  <a:lnTo>
                    <a:pt x="3928" y="2898"/>
                  </a:lnTo>
                  <a:lnTo>
                    <a:pt x="3896" y="2917"/>
                  </a:lnTo>
                  <a:lnTo>
                    <a:pt x="3865" y="2942"/>
                  </a:lnTo>
                  <a:lnTo>
                    <a:pt x="3836" y="2977"/>
                  </a:lnTo>
                  <a:lnTo>
                    <a:pt x="3809" y="3021"/>
                  </a:lnTo>
                  <a:lnTo>
                    <a:pt x="3809" y="3021"/>
                  </a:lnTo>
                  <a:lnTo>
                    <a:pt x="3736" y="3142"/>
                  </a:lnTo>
                  <a:lnTo>
                    <a:pt x="3654" y="3259"/>
                  </a:lnTo>
                  <a:lnTo>
                    <a:pt x="3564" y="3369"/>
                  </a:lnTo>
                  <a:lnTo>
                    <a:pt x="3468" y="3472"/>
                  </a:lnTo>
                  <a:lnTo>
                    <a:pt x="3364" y="3568"/>
                  </a:lnTo>
                  <a:lnTo>
                    <a:pt x="3254" y="3656"/>
                  </a:lnTo>
                  <a:lnTo>
                    <a:pt x="3137" y="3739"/>
                  </a:lnTo>
                  <a:lnTo>
                    <a:pt x="3016" y="3812"/>
                  </a:lnTo>
                  <a:lnTo>
                    <a:pt x="2888" y="3877"/>
                  </a:lnTo>
                  <a:lnTo>
                    <a:pt x="2755" y="3933"/>
                  </a:lnTo>
                  <a:lnTo>
                    <a:pt x="2619" y="3979"/>
                  </a:lnTo>
                  <a:lnTo>
                    <a:pt x="2477" y="4015"/>
                  </a:lnTo>
                  <a:lnTo>
                    <a:pt x="2333" y="4042"/>
                  </a:lnTo>
                  <a:lnTo>
                    <a:pt x="2185" y="4060"/>
                  </a:lnTo>
                  <a:lnTo>
                    <a:pt x="2033" y="4065"/>
                  </a:lnTo>
                  <a:lnTo>
                    <a:pt x="1874" y="4058"/>
                  </a:lnTo>
                  <a:lnTo>
                    <a:pt x="1718" y="4040"/>
                  </a:lnTo>
                  <a:lnTo>
                    <a:pt x="1567" y="4012"/>
                  </a:lnTo>
                  <a:lnTo>
                    <a:pt x="1419" y="3969"/>
                  </a:lnTo>
                  <a:lnTo>
                    <a:pt x="1277" y="3919"/>
                  </a:lnTo>
                  <a:lnTo>
                    <a:pt x="1139" y="3858"/>
                  </a:lnTo>
                  <a:lnTo>
                    <a:pt x="1006" y="3787"/>
                  </a:lnTo>
                  <a:lnTo>
                    <a:pt x="881" y="3706"/>
                  </a:lnTo>
                  <a:lnTo>
                    <a:pt x="762" y="3618"/>
                  </a:lnTo>
                  <a:lnTo>
                    <a:pt x="649" y="3520"/>
                  </a:lnTo>
                  <a:lnTo>
                    <a:pt x="543" y="3417"/>
                  </a:lnTo>
                  <a:lnTo>
                    <a:pt x="447" y="3303"/>
                  </a:lnTo>
                  <a:lnTo>
                    <a:pt x="357" y="3184"/>
                  </a:lnTo>
                  <a:lnTo>
                    <a:pt x="278" y="3058"/>
                  </a:lnTo>
                  <a:lnTo>
                    <a:pt x="207" y="2925"/>
                  </a:lnTo>
                  <a:lnTo>
                    <a:pt x="146" y="2789"/>
                  </a:lnTo>
                  <a:lnTo>
                    <a:pt x="94" y="2645"/>
                  </a:lnTo>
                  <a:lnTo>
                    <a:pt x="54" y="2497"/>
                  </a:lnTo>
                  <a:lnTo>
                    <a:pt x="25" y="2345"/>
                  </a:lnTo>
                  <a:lnTo>
                    <a:pt x="6" y="2190"/>
                  </a:lnTo>
                  <a:lnTo>
                    <a:pt x="0" y="2033"/>
                  </a:lnTo>
                  <a:lnTo>
                    <a:pt x="6" y="1873"/>
                  </a:lnTo>
                  <a:lnTo>
                    <a:pt x="25" y="1718"/>
                  </a:lnTo>
                  <a:lnTo>
                    <a:pt x="54" y="1566"/>
                  </a:lnTo>
                  <a:lnTo>
                    <a:pt x="94" y="1418"/>
                  </a:lnTo>
                  <a:lnTo>
                    <a:pt x="146" y="1276"/>
                  </a:lnTo>
                  <a:lnTo>
                    <a:pt x="207" y="1138"/>
                  </a:lnTo>
                  <a:lnTo>
                    <a:pt x="278" y="1006"/>
                  </a:lnTo>
                  <a:lnTo>
                    <a:pt x="357" y="881"/>
                  </a:lnTo>
                  <a:lnTo>
                    <a:pt x="447" y="760"/>
                  </a:lnTo>
                  <a:lnTo>
                    <a:pt x="543" y="649"/>
                  </a:lnTo>
                  <a:lnTo>
                    <a:pt x="649" y="543"/>
                  </a:lnTo>
                  <a:lnTo>
                    <a:pt x="762" y="445"/>
                  </a:lnTo>
                  <a:lnTo>
                    <a:pt x="881" y="357"/>
                  </a:lnTo>
                  <a:lnTo>
                    <a:pt x="1006" y="276"/>
                  </a:lnTo>
                  <a:lnTo>
                    <a:pt x="1139" y="205"/>
                  </a:lnTo>
                  <a:lnTo>
                    <a:pt x="1277" y="146"/>
                  </a:lnTo>
                  <a:lnTo>
                    <a:pt x="1419" y="94"/>
                  </a:lnTo>
                  <a:lnTo>
                    <a:pt x="1567" y="54"/>
                  </a:lnTo>
                  <a:lnTo>
                    <a:pt x="1718" y="23"/>
                  </a:lnTo>
                  <a:lnTo>
                    <a:pt x="1874" y="6"/>
                  </a:lnTo>
                  <a:lnTo>
                    <a:pt x="203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prstClr val="black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31309" y="3659323"/>
              <a:ext cx="541494" cy="5414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604482" y="2835815"/>
              <a:ext cx="541494" cy="5414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59594" y="2497563"/>
              <a:ext cx="541494" cy="5414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43196" y="2808848"/>
              <a:ext cx="541494" cy="5414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150745" y="3657460"/>
              <a:ext cx="541494" cy="5414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31000" y="1870690"/>
              <a:ext cx="1224136" cy="4677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4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SOURCING &amp;</a:t>
              </a:r>
            </a:p>
            <a:p>
              <a:pPr algn="ctr">
                <a:lnSpc>
                  <a:spcPct val="80000"/>
                </a:lnSpc>
              </a:pPr>
              <a:r>
                <a:rPr lang="en-IN" sz="14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EXECUTION</a:t>
              </a:r>
              <a:endParaRPr lang="en-IN" sz="1400" b="1" dirty="0">
                <a:solidFill>
                  <a:prstClr val="white"/>
                </a:solidFill>
                <a:latin typeface="Lato" panose="020F0502020204030203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95509" y="3296078"/>
              <a:ext cx="1479738" cy="4677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4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BENCHMARK &amp;</a:t>
              </a:r>
            </a:p>
            <a:p>
              <a:pPr algn="ctr">
                <a:lnSpc>
                  <a:spcPct val="80000"/>
                </a:lnSpc>
              </a:pPr>
              <a:r>
                <a:rPr lang="en-IN" sz="14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ANALYTICS</a:t>
              </a:r>
              <a:endParaRPr lang="en-IN" sz="1400" b="1" dirty="0">
                <a:solidFill>
                  <a:prstClr val="white"/>
                </a:solidFill>
                <a:latin typeface="Lato" panose="020F0502020204030203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86814" y="1395961"/>
              <a:ext cx="1349046" cy="28505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4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TECHNOLOGY</a:t>
              </a:r>
              <a:endParaRPr lang="en-IN" sz="1400" b="1" dirty="0">
                <a:solidFill>
                  <a:prstClr val="white"/>
                </a:solidFill>
                <a:latin typeface="Lato" panose="020F0502020204030203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46553" y="1768193"/>
              <a:ext cx="1224136" cy="6458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400" b="1" dirty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FREIGHT PAY AND AUDIT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995423" y="3309296"/>
              <a:ext cx="1224136" cy="4412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IN" sz="13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MANAGED </a:t>
              </a:r>
            </a:p>
            <a:p>
              <a:pPr algn="ctr">
                <a:lnSpc>
                  <a:spcPct val="80000"/>
                </a:lnSpc>
              </a:pPr>
              <a:r>
                <a:rPr lang="en-IN" sz="1300" b="1" dirty="0" smtClean="0">
                  <a:solidFill>
                    <a:prstClr val="white"/>
                  </a:solidFill>
                  <a:latin typeface="Lato" panose="020F0502020204030203" pitchFamily="34" charset="0"/>
                  <a:cs typeface="Arial" pitchFamily="34" charset="0"/>
                </a:rPr>
                <a:t>SERVICES</a:t>
              </a:r>
              <a:endParaRPr lang="en-IN" sz="1300" b="1" dirty="0">
                <a:solidFill>
                  <a:prstClr val="white"/>
                </a:solidFill>
                <a:latin typeface="Lato" panose="020F0502020204030203" pitchFamily="34" charset="0"/>
                <a:cs typeface="Arial" pitchFamily="34" charset="0"/>
              </a:endParaRPr>
            </a:p>
          </p:txBody>
        </p:sp>
        <p:sp>
          <p:nvSpPr>
            <p:cNvPr id="50" name="Shape 2793"/>
            <p:cNvSpPr/>
            <p:nvPr/>
          </p:nvSpPr>
          <p:spPr>
            <a:xfrm>
              <a:off x="6609228" y="2873117"/>
              <a:ext cx="400645" cy="4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6" y="14720"/>
                  </a:moveTo>
                  <a:cubicBezTo>
                    <a:pt x="9513" y="14863"/>
                    <a:pt x="9355" y="14945"/>
                    <a:pt x="9084" y="14965"/>
                  </a:cubicBezTo>
                  <a:lnTo>
                    <a:pt x="9084" y="13151"/>
                  </a:lnTo>
                  <a:cubicBezTo>
                    <a:pt x="9199" y="13182"/>
                    <a:pt x="9248" y="13219"/>
                    <a:pt x="9358" y="13260"/>
                  </a:cubicBezTo>
                  <a:cubicBezTo>
                    <a:pt x="9469" y="13302"/>
                    <a:pt x="9568" y="13357"/>
                    <a:pt x="9656" y="13424"/>
                  </a:cubicBezTo>
                  <a:cubicBezTo>
                    <a:pt x="9744" y="13491"/>
                    <a:pt x="9814" y="13575"/>
                    <a:pt x="9867" y="13673"/>
                  </a:cubicBezTo>
                  <a:cubicBezTo>
                    <a:pt x="9920" y="13772"/>
                    <a:pt x="9946" y="13894"/>
                    <a:pt x="9946" y="14039"/>
                  </a:cubicBezTo>
                  <a:cubicBezTo>
                    <a:pt x="9946" y="14350"/>
                    <a:pt x="9859" y="14577"/>
                    <a:pt x="9686" y="14720"/>
                  </a:cubicBezTo>
                  <a:moveTo>
                    <a:pt x="8631" y="12100"/>
                  </a:moveTo>
                  <a:cubicBezTo>
                    <a:pt x="8526" y="12074"/>
                    <a:pt x="8486" y="12041"/>
                    <a:pt x="8383" y="12003"/>
                  </a:cubicBezTo>
                  <a:cubicBezTo>
                    <a:pt x="8280" y="11964"/>
                    <a:pt x="8189" y="11913"/>
                    <a:pt x="8112" y="11851"/>
                  </a:cubicBezTo>
                  <a:cubicBezTo>
                    <a:pt x="8034" y="11789"/>
                    <a:pt x="7969" y="11714"/>
                    <a:pt x="7919" y="11625"/>
                  </a:cubicBezTo>
                  <a:cubicBezTo>
                    <a:pt x="7869" y="11537"/>
                    <a:pt x="7844" y="11431"/>
                    <a:pt x="7844" y="11306"/>
                  </a:cubicBezTo>
                  <a:cubicBezTo>
                    <a:pt x="7844" y="11031"/>
                    <a:pt x="7918" y="10835"/>
                    <a:pt x="8067" y="10718"/>
                  </a:cubicBezTo>
                  <a:cubicBezTo>
                    <a:pt x="8214" y="10601"/>
                    <a:pt x="8360" y="10543"/>
                    <a:pt x="8631" y="10543"/>
                  </a:cubicBezTo>
                  <a:cubicBezTo>
                    <a:pt x="8631" y="10543"/>
                    <a:pt x="8631" y="12100"/>
                    <a:pt x="8631" y="12100"/>
                  </a:cubicBezTo>
                  <a:close/>
                  <a:moveTo>
                    <a:pt x="10255" y="12723"/>
                  </a:moveTo>
                  <a:cubicBezTo>
                    <a:pt x="10089" y="12593"/>
                    <a:pt x="9898" y="12487"/>
                    <a:pt x="9683" y="12404"/>
                  </a:cubicBezTo>
                  <a:cubicBezTo>
                    <a:pt x="9466" y="12321"/>
                    <a:pt x="9310" y="12248"/>
                    <a:pt x="9084" y="12186"/>
                  </a:cubicBezTo>
                  <a:lnTo>
                    <a:pt x="9084" y="10543"/>
                  </a:lnTo>
                  <a:cubicBezTo>
                    <a:pt x="9355" y="10543"/>
                    <a:pt x="9488" y="10613"/>
                    <a:pt x="9611" y="10753"/>
                  </a:cubicBezTo>
                  <a:cubicBezTo>
                    <a:pt x="9734" y="10893"/>
                    <a:pt x="9800" y="11096"/>
                    <a:pt x="9810" y="11361"/>
                  </a:cubicBezTo>
                  <a:lnTo>
                    <a:pt x="10669" y="11361"/>
                  </a:lnTo>
                  <a:cubicBezTo>
                    <a:pt x="10669" y="11106"/>
                    <a:pt x="10625" y="10883"/>
                    <a:pt x="10537" y="10690"/>
                  </a:cubicBezTo>
                  <a:cubicBezTo>
                    <a:pt x="10450" y="10499"/>
                    <a:pt x="10331" y="10340"/>
                    <a:pt x="10183" y="10216"/>
                  </a:cubicBezTo>
                  <a:cubicBezTo>
                    <a:pt x="10035" y="10091"/>
                    <a:pt x="9860" y="9998"/>
                    <a:pt x="9659" y="9935"/>
                  </a:cubicBezTo>
                  <a:cubicBezTo>
                    <a:pt x="9459" y="9873"/>
                    <a:pt x="9310" y="9842"/>
                    <a:pt x="9084" y="9842"/>
                  </a:cubicBezTo>
                  <a:lnTo>
                    <a:pt x="9084" y="9331"/>
                  </a:lnTo>
                  <a:lnTo>
                    <a:pt x="8631" y="9331"/>
                  </a:lnTo>
                  <a:lnTo>
                    <a:pt x="8631" y="9842"/>
                  </a:lnTo>
                  <a:cubicBezTo>
                    <a:pt x="8405" y="9842"/>
                    <a:pt x="8253" y="9876"/>
                    <a:pt x="8048" y="9943"/>
                  </a:cubicBezTo>
                  <a:cubicBezTo>
                    <a:pt x="7842" y="10011"/>
                    <a:pt x="7660" y="10108"/>
                    <a:pt x="7501" y="10235"/>
                  </a:cubicBezTo>
                  <a:cubicBezTo>
                    <a:pt x="7343" y="10363"/>
                    <a:pt x="7218" y="10521"/>
                    <a:pt x="7125" y="10710"/>
                  </a:cubicBezTo>
                  <a:cubicBezTo>
                    <a:pt x="7032" y="10899"/>
                    <a:pt x="6985" y="11119"/>
                    <a:pt x="6985" y="11368"/>
                  </a:cubicBezTo>
                  <a:cubicBezTo>
                    <a:pt x="6985" y="11654"/>
                    <a:pt x="7035" y="11892"/>
                    <a:pt x="7136" y="12085"/>
                  </a:cubicBezTo>
                  <a:cubicBezTo>
                    <a:pt x="7237" y="12277"/>
                    <a:pt x="7368" y="12436"/>
                    <a:pt x="7531" y="12563"/>
                  </a:cubicBezTo>
                  <a:cubicBezTo>
                    <a:pt x="7694" y="12691"/>
                    <a:pt x="7878" y="12794"/>
                    <a:pt x="8081" y="12875"/>
                  </a:cubicBezTo>
                  <a:cubicBezTo>
                    <a:pt x="8285" y="12956"/>
                    <a:pt x="8426" y="13024"/>
                    <a:pt x="8631" y="13081"/>
                  </a:cubicBezTo>
                  <a:lnTo>
                    <a:pt x="8631" y="14965"/>
                  </a:lnTo>
                  <a:cubicBezTo>
                    <a:pt x="8285" y="14955"/>
                    <a:pt x="8100" y="14852"/>
                    <a:pt x="7950" y="14654"/>
                  </a:cubicBezTo>
                  <a:cubicBezTo>
                    <a:pt x="7799" y="14457"/>
                    <a:pt x="7726" y="14187"/>
                    <a:pt x="7731" y="13844"/>
                  </a:cubicBezTo>
                  <a:lnTo>
                    <a:pt x="6872" y="13844"/>
                  </a:lnTo>
                  <a:cubicBezTo>
                    <a:pt x="6867" y="14135"/>
                    <a:pt x="6908" y="14392"/>
                    <a:pt x="6996" y="14615"/>
                  </a:cubicBezTo>
                  <a:cubicBezTo>
                    <a:pt x="7085" y="14839"/>
                    <a:pt x="7209" y="15027"/>
                    <a:pt x="7369" y="15180"/>
                  </a:cubicBezTo>
                  <a:cubicBezTo>
                    <a:pt x="7530" y="15333"/>
                    <a:pt x="7723" y="15451"/>
                    <a:pt x="7950" y="15534"/>
                  </a:cubicBezTo>
                  <a:cubicBezTo>
                    <a:pt x="8176" y="15617"/>
                    <a:pt x="8360" y="15661"/>
                    <a:pt x="8631" y="15667"/>
                  </a:cubicBezTo>
                  <a:lnTo>
                    <a:pt x="8631" y="16199"/>
                  </a:lnTo>
                  <a:lnTo>
                    <a:pt x="9084" y="16199"/>
                  </a:lnTo>
                  <a:lnTo>
                    <a:pt x="9084" y="15667"/>
                  </a:lnTo>
                  <a:cubicBezTo>
                    <a:pt x="9335" y="15656"/>
                    <a:pt x="9504" y="15613"/>
                    <a:pt x="9720" y="15538"/>
                  </a:cubicBezTo>
                  <a:cubicBezTo>
                    <a:pt x="9936" y="15463"/>
                    <a:pt x="10124" y="15354"/>
                    <a:pt x="10285" y="15211"/>
                  </a:cubicBezTo>
                  <a:cubicBezTo>
                    <a:pt x="10445" y="15068"/>
                    <a:pt x="10573" y="14889"/>
                    <a:pt x="10666" y="14673"/>
                  </a:cubicBezTo>
                  <a:cubicBezTo>
                    <a:pt x="10758" y="14459"/>
                    <a:pt x="10805" y="14205"/>
                    <a:pt x="10805" y="13914"/>
                  </a:cubicBezTo>
                  <a:cubicBezTo>
                    <a:pt x="10805" y="13634"/>
                    <a:pt x="10755" y="13398"/>
                    <a:pt x="10654" y="13206"/>
                  </a:cubicBezTo>
                  <a:cubicBezTo>
                    <a:pt x="10554" y="13014"/>
                    <a:pt x="10421" y="12853"/>
                    <a:pt x="10255" y="12723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79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9" y="987"/>
                    <a:pt x="20613" y="4502"/>
                    <a:pt x="20613" y="8836"/>
                  </a:cubicBezTo>
                  <a:cubicBezTo>
                    <a:pt x="20613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8836" y="20613"/>
                  </a:moveTo>
                  <a:cubicBezTo>
                    <a:pt x="4501" y="20613"/>
                    <a:pt x="987" y="17098"/>
                    <a:pt x="987" y="12764"/>
                  </a:cubicBezTo>
                  <a:cubicBezTo>
                    <a:pt x="987" y="8429"/>
                    <a:pt x="4501" y="4915"/>
                    <a:pt x="8836" y="4915"/>
                  </a:cubicBezTo>
                  <a:cubicBezTo>
                    <a:pt x="13172" y="4915"/>
                    <a:pt x="16685" y="8429"/>
                    <a:pt x="16685" y="12764"/>
                  </a:cubicBezTo>
                  <a:cubicBezTo>
                    <a:pt x="16685" y="17098"/>
                    <a:pt x="13172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6" y="21600"/>
                    <a:pt x="17673" y="17644"/>
                    <a:pt x="17673" y="12764"/>
                  </a:cubicBezTo>
                  <a:cubicBezTo>
                    <a:pt x="17673" y="7884"/>
                    <a:pt x="13716" y="3927"/>
                    <a:pt x="8836" y="3927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Shape 2590"/>
            <p:cNvSpPr/>
            <p:nvPr/>
          </p:nvSpPr>
          <p:spPr>
            <a:xfrm>
              <a:off x="4129689" y="3762701"/>
              <a:ext cx="335065" cy="33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5" y="6382"/>
                  </a:moveTo>
                  <a:cubicBezTo>
                    <a:pt x="7313" y="6382"/>
                    <a:pt x="6873" y="5943"/>
                    <a:pt x="6873" y="5400"/>
                  </a:cubicBezTo>
                  <a:cubicBezTo>
                    <a:pt x="6873" y="4858"/>
                    <a:pt x="7313" y="4418"/>
                    <a:pt x="7855" y="4418"/>
                  </a:cubicBezTo>
                  <a:cubicBezTo>
                    <a:pt x="8396" y="4418"/>
                    <a:pt x="8836" y="4858"/>
                    <a:pt x="8836" y="5400"/>
                  </a:cubicBezTo>
                  <a:cubicBezTo>
                    <a:pt x="8836" y="5943"/>
                    <a:pt x="8396" y="6382"/>
                    <a:pt x="7855" y="6382"/>
                  </a:cubicBezTo>
                  <a:moveTo>
                    <a:pt x="18164" y="4909"/>
                  </a:moveTo>
                  <a:lnTo>
                    <a:pt x="9749" y="4909"/>
                  </a:lnTo>
                  <a:cubicBezTo>
                    <a:pt x="9530" y="4064"/>
                    <a:pt x="8768" y="3436"/>
                    <a:pt x="7855" y="3436"/>
                  </a:cubicBezTo>
                  <a:cubicBezTo>
                    <a:pt x="6941" y="3436"/>
                    <a:pt x="6180" y="4064"/>
                    <a:pt x="5960" y="4909"/>
                  </a:cubicBezTo>
                  <a:lnTo>
                    <a:pt x="3436" y="4909"/>
                  </a:lnTo>
                  <a:cubicBezTo>
                    <a:pt x="3165" y="4909"/>
                    <a:pt x="2945" y="5129"/>
                    <a:pt x="2945" y="5400"/>
                  </a:cubicBezTo>
                  <a:cubicBezTo>
                    <a:pt x="2945" y="5672"/>
                    <a:pt x="3165" y="5891"/>
                    <a:pt x="3436" y="5891"/>
                  </a:cubicBezTo>
                  <a:lnTo>
                    <a:pt x="5960" y="5891"/>
                  </a:lnTo>
                  <a:cubicBezTo>
                    <a:pt x="6180" y="6737"/>
                    <a:pt x="6941" y="7364"/>
                    <a:pt x="7855" y="7364"/>
                  </a:cubicBezTo>
                  <a:cubicBezTo>
                    <a:pt x="8768" y="7364"/>
                    <a:pt x="9530" y="6737"/>
                    <a:pt x="9749" y="5891"/>
                  </a:cubicBezTo>
                  <a:lnTo>
                    <a:pt x="18164" y="5891"/>
                  </a:lnTo>
                  <a:cubicBezTo>
                    <a:pt x="18435" y="5891"/>
                    <a:pt x="18655" y="5672"/>
                    <a:pt x="18655" y="5400"/>
                  </a:cubicBezTo>
                  <a:cubicBezTo>
                    <a:pt x="18655" y="5129"/>
                    <a:pt x="18435" y="4909"/>
                    <a:pt x="18164" y="4909"/>
                  </a:cubicBezTo>
                  <a:moveTo>
                    <a:pt x="14727" y="11782"/>
                  </a:moveTo>
                  <a:cubicBezTo>
                    <a:pt x="14186" y="11782"/>
                    <a:pt x="13745" y="11342"/>
                    <a:pt x="13745" y="10800"/>
                  </a:cubicBezTo>
                  <a:cubicBezTo>
                    <a:pt x="13745" y="10258"/>
                    <a:pt x="14186" y="9818"/>
                    <a:pt x="14727" y="9818"/>
                  </a:cubicBezTo>
                  <a:cubicBezTo>
                    <a:pt x="15269" y="9818"/>
                    <a:pt x="15709" y="10258"/>
                    <a:pt x="15709" y="10800"/>
                  </a:cubicBezTo>
                  <a:cubicBezTo>
                    <a:pt x="15709" y="11342"/>
                    <a:pt x="15269" y="11782"/>
                    <a:pt x="14727" y="11782"/>
                  </a:cubicBezTo>
                  <a:moveTo>
                    <a:pt x="18164" y="10310"/>
                  </a:moveTo>
                  <a:lnTo>
                    <a:pt x="16621" y="10310"/>
                  </a:lnTo>
                  <a:cubicBezTo>
                    <a:pt x="16402" y="9464"/>
                    <a:pt x="15641" y="8836"/>
                    <a:pt x="14727" y="8836"/>
                  </a:cubicBezTo>
                  <a:cubicBezTo>
                    <a:pt x="13814" y="8836"/>
                    <a:pt x="13052" y="9464"/>
                    <a:pt x="12833" y="10310"/>
                  </a:cubicBezTo>
                  <a:lnTo>
                    <a:pt x="3436" y="10310"/>
                  </a:lnTo>
                  <a:cubicBezTo>
                    <a:pt x="3165" y="10310"/>
                    <a:pt x="2945" y="10529"/>
                    <a:pt x="2945" y="10800"/>
                  </a:cubicBezTo>
                  <a:cubicBezTo>
                    <a:pt x="2945" y="11072"/>
                    <a:pt x="3165" y="11291"/>
                    <a:pt x="3436" y="11291"/>
                  </a:cubicBezTo>
                  <a:lnTo>
                    <a:pt x="12833" y="11291"/>
                  </a:lnTo>
                  <a:cubicBezTo>
                    <a:pt x="13052" y="12137"/>
                    <a:pt x="13814" y="12764"/>
                    <a:pt x="14727" y="12764"/>
                  </a:cubicBezTo>
                  <a:cubicBezTo>
                    <a:pt x="15641" y="12764"/>
                    <a:pt x="16402" y="12137"/>
                    <a:pt x="16621" y="11291"/>
                  </a:cubicBezTo>
                  <a:lnTo>
                    <a:pt x="18164" y="11291"/>
                  </a:lnTo>
                  <a:cubicBezTo>
                    <a:pt x="18435" y="11291"/>
                    <a:pt x="18655" y="11072"/>
                    <a:pt x="18655" y="10800"/>
                  </a:cubicBezTo>
                  <a:cubicBezTo>
                    <a:pt x="18655" y="10529"/>
                    <a:pt x="18435" y="10310"/>
                    <a:pt x="18164" y="10310"/>
                  </a:cubicBezTo>
                  <a:moveTo>
                    <a:pt x="9818" y="17182"/>
                  </a:moveTo>
                  <a:cubicBezTo>
                    <a:pt x="9276" y="17182"/>
                    <a:pt x="8836" y="16743"/>
                    <a:pt x="8836" y="16200"/>
                  </a:cubicBezTo>
                  <a:cubicBezTo>
                    <a:pt x="8836" y="15658"/>
                    <a:pt x="9276" y="15218"/>
                    <a:pt x="9818" y="15218"/>
                  </a:cubicBezTo>
                  <a:cubicBezTo>
                    <a:pt x="10360" y="15218"/>
                    <a:pt x="10800" y="15658"/>
                    <a:pt x="10800" y="16200"/>
                  </a:cubicBezTo>
                  <a:cubicBezTo>
                    <a:pt x="10800" y="16743"/>
                    <a:pt x="10360" y="17182"/>
                    <a:pt x="9818" y="17182"/>
                  </a:cubicBezTo>
                  <a:moveTo>
                    <a:pt x="18164" y="15709"/>
                  </a:moveTo>
                  <a:lnTo>
                    <a:pt x="11712" y="15709"/>
                  </a:lnTo>
                  <a:cubicBezTo>
                    <a:pt x="11493" y="14863"/>
                    <a:pt x="10732" y="14237"/>
                    <a:pt x="9818" y="14237"/>
                  </a:cubicBezTo>
                  <a:cubicBezTo>
                    <a:pt x="8904" y="14237"/>
                    <a:pt x="8143" y="14863"/>
                    <a:pt x="7924" y="15709"/>
                  </a:cubicBezTo>
                  <a:lnTo>
                    <a:pt x="3436" y="15709"/>
                  </a:lnTo>
                  <a:cubicBezTo>
                    <a:pt x="3165" y="15709"/>
                    <a:pt x="2945" y="15929"/>
                    <a:pt x="2945" y="16200"/>
                  </a:cubicBezTo>
                  <a:cubicBezTo>
                    <a:pt x="2945" y="16472"/>
                    <a:pt x="3165" y="16691"/>
                    <a:pt x="3436" y="16691"/>
                  </a:cubicBezTo>
                  <a:lnTo>
                    <a:pt x="7924" y="16691"/>
                  </a:lnTo>
                  <a:cubicBezTo>
                    <a:pt x="8143" y="17537"/>
                    <a:pt x="8904" y="18164"/>
                    <a:pt x="9818" y="18164"/>
                  </a:cubicBezTo>
                  <a:cubicBezTo>
                    <a:pt x="10732" y="18164"/>
                    <a:pt x="11493" y="17537"/>
                    <a:pt x="11712" y="16691"/>
                  </a:cubicBezTo>
                  <a:lnTo>
                    <a:pt x="18164" y="16691"/>
                  </a:lnTo>
                  <a:cubicBezTo>
                    <a:pt x="18435" y="16691"/>
                    <a:pt x="18655" y="16472"/>
                    <a:pt x="18655" y="16200"/>
                  </a:cubicBezTo>
                  <a:cubicBezTo>
                    <a:pt x="18655" y="15929"/>
                    <a:pt x="18435" y="15709"/>
                    <a:pt x="18164" y="15709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" name="Shape 2854"/>
            <p:cNvSpPr/>
            <p:nvPr/>
          </p:nvSpPr>
          <p:spPr>
            <a:xfrm>
              <a:off x="4698610" y="2944005"/>
              <a:ext cx="346983" cy="34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2" y="3921"/>
                  </a:moveTo>
                  <a:cubicBezTo>
                    <a:pt x="18338" y="3921"/>
                    <a:pt x="17679" y="3262"/>
                    <a:pt x="17679" y="2448"/>
                  </a:cubicBezTo>
                  <a:cubicBezTo>
                    <a:pt x="17679" y="1634"/>
                    <a:pt x="18338" y="975"/>
                    <a:pt x="19152" y="975"/>
                  </a:cubicBezTo>
                  <a:cubicBezTo>
                    <a:pt x="19966" y="975"/>
                    <a:pt x="20625" y="1634"/>
                    <a:pt x="20625" y="2448"/>
                  </a:cubicBezTo>
                  <a:cubicBezTo>
                    <a:pt x="20625" y="3262"/>
                    <a:pt x="19966" y="3921"/>
                    <a:pt x="19152" y="3921"/>
                  </a:cubicBezTo>
                  <a:moveTo>
                    <a:pt x="10804" y="12269"/>
                  </a:moveTo>
                  <a:cubicBezTo>
                    <a:pt x="9991" y="12269"/>
                    <a:pt x="9331" y="11609"/>
                    <a:pt x="9331" y="10795"/>
                  </a:cubicBezTo>
                  <a:cubicBezTo>
                    <a:pt x="9331" y="9981"/>
                    <a:pt x="9991" y="9322"/>
                    <a:pt x="10804" y="9322"/>
                  </a:cubicBezTo>
                  <a:cubicBezTo>
                    <a:pt x="11618" y="9322"/>
                    <a:pt x="12278" y="9981"/>
                    <a:pt x="12278" y="10795"/>
                  </a:cubicBezTo>
                  <a:cubicBezTo>
                    <a:pt x="12278" y="11609"/>
                    <a:pt x="11618" y="12269"/>
                    <a:pt x="10804" y="12269"/>
                  </a:cubicBezTo>
                  <a:moveTo>
                    <a:pt x="3930" y="19143"/>
                  </a:moveTo>
                  <a:cubicBezTo>
                    <a:pt x="3930" y="19956"/>
                    <a:pt x="3271" y="20616"/>
                    <a:pt x="2457" y="20616"/>
                  </a:cubicBezTo>
                  <a:cubicBezTo>
                    <a:pt x="1643" y="20616"/>
                    <a:pt x="984" y="19956"/>
                    <a:pt x="984" y="19143"/>
                  </a:cubicBezTo>
                  <a:cubicBezTo>
                    <a:pt x="984" y="18329"/>
                    <a:pt x="1643" y="17669"/>
                    <a:pt x="2457" y="17669"/>
                  </a:cubicBezTo>
                  <a:cubicBezTo>
                    <a:pt x="3271" y="17669"/>
                    <a:pt x="3930" y="18329"/>
                    <a:pt x="3930" y="19143"/>
                  </a:cubicBezTo>
                  <a:moveTo>
                    <a:pt x="19148" y="0"/>
                  </a:moveTo>
                  <a:cubicBezTo>
                    <a:pt x="17793" y="0"/>
                    <a:pt x="16695" y="1098"/>
                    <a:pt x="16695" y="2452"/>
                  </a:cubicBezTo>
                  <a:cubicBezTo>
                    <a:pt x="16695" y="3640"/>
                    <a:pt x="17539" y="4630"/>
                    <a:pt x="18660" y="4856"/>
                  </a:cubicBezTo>
                  <a:lnTo>
                    <a:pt x="18660" y="10306"/>
                  </a:lnTo>
                  <a:lnTo>
                    <a:pt x="13203" y="10306"/>
                  </a:lnTo>
                  <a:cubicBezTo>
                    <a:pt x="12974" y="9187"/>
                    <a:pt x="11985" y="8347"/>
                    <a:pt x="10800" y="8347"/>
                  </a:cubicBezTo>
                  <a:cubicBezTo>
                    <a:pt x="9615" y="8347"/>
                    <a:pt x="8626" y="9187"/>
                    <a:pt x="8398" y="10306"/>
                  </a:cubicBezTo>
                  <a:lnTo>
                    <a:pt x="2456" y="10306"/>
                  </a:lnTo>
                  <a:cubicBezTo>
                    <a:pt x="2184" y="10306"/>
                    <a:pt x="1965" y="10525"/>
                    <a:pt x="1965" y="10796"/>
                  </a:cubicBezTo>
                  <a:lnTo>
                    <a:pt x="1965" y="16744"/>
                  </a:lnTo>
                  <a:cubicBezTo>
                    <a:pt x="844" y="16970"/>
                    <a:pt x="0" y="17960"/>
                    <a:pt x="0" y="19147"/>
                  </a:cubicBezTo>
                  <a:cubicBezTo>
                    <a:pt x="0" y="20502"/>
                    <a:pt x="1098" y="21600"/>
                    <a:pt x="2453" y="21600"/>
                  </a:cubicBezTo>
                  <a:cubicBezTo>
                    <a:pt x="3807" y="21600"/>
                    <a:pt x="4905" y="20502"/>
                    <a:pt x="4905" y="19147"/>
                  </a:cubicBezTo>
                  <a:cubicBezTo>
                    <a:pt x="4905" y="17961"/>
                    <a:pt x="4065" y="16973"/>
                    <a:pt x="2947" y="16744"/>
                  </a:cubicBezTo>
                  <a:lnTo>
                    <a:pt x="2947" y="11287"/>
                  </a:lnTo>
                  <a:lnTo>
                    <a:pt x="8397" y="11287"/>
                  </a:lnTo>
                  <a:cubicBezTo>
                    <a:pt x="8623" y="12408"/>
                    <a:pt x="9613" y="13253"/>
                    <a:pt x="10800" y="13253"/>
                  </a:cubicBezTo>
                  <a:cubicBezTo>
                    <a:pt x="11988" y="13253"/>
                    <a:pt x="12978" y="12408"/>
                    <a:pt x="13203" y="11287"/>
                  </a:cubicBezTo>
                  <a:lnTo>
                    <a:pt x="19151" y="11287"/>
                  </a:lnTo>
                  <a:cubicBezTo>
                    <a:pt x="19422" y="11287"/>
                    <a:pt x="19642" y="11068"/>
                    <a:pt x="19642" y="10796"/>
                  </a:cubicBezTo>
                  <a:lnTo>
                    <a:pt x="19642" y="4855"/>
                  </a:lnTo>
                  <a:cubicBezTo>
                    <a:pt x="20759" y="4626"/>
                    <a:pt x="21600" y="3638"/>
                    <a:pt x="21600" y="2452"/>
                  </a:cubicBezTo>
                  <a:cubicBezTo>
                    <a:pt x="21600" y="1098"/>
                    <a:pt x="20502" y="0"/>
                    <a:pt x="19148" y="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" name="Shape 2591"/>
            <p:cNvSpPr/>
            <p:nvPr/>
          </p:nvSpPr>
          <p:spPr>
            <a:xfrm>
              <a:off x="7247804" y="3754832"/>
              <a:ext cx="337112" cy="33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4" name="Shape 2857"/>
            <p:cNvSpPr/>
            <p:nvPr/>
          </p:nvSpPr>
          <p:spPr>
            <a:xfrm>
              <a:off x="5642791" y="2574714"/>
              <a:ext cx="381713" cy="38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4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81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BDP North America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0" y="1592997"/>
            <a:ext cx="6705600" cy="451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23665"/>
            <a:ext cx="313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access to rates and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509</Words>
  <Application>Microsoft Office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steve.rivers</dc:creator>
  <cp:lastModifiedBy>steve.rivers</cp:lastModifiedBy>
  <cp:revision>47</cp:revision>
  <dcterms:created xsi:type="dcterms:W3CDTF">2019-04-03T13:25:22Z</dcterms:created>
  <dcterms:modified xsi:type="dcterms:W3CDTF">2019-04-12T10:56:17Z</dcterms:modified>
</cp:coreProperties>
</file>