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300" r:id="rId4"/>
    <p:sldId id="268" r:id="rId5"/>
    <p:sldId id="271" r:id="rId6"/>
    <p:sldId id="270" r:id="rId7"/>
    <p:sldId id="290" r:id="rId8"/>
    <p:sldId id="292" r:id="rId9"/>
    <p:sldId id="260" r:id="rId10"/>
    <p:sldId id="261" r:id="rId11"/>
    <p:sldId id="262" r:id="rId12"/>
    <p:sldId id="274" r:id="rId13"/>
    <p:sldId id="293" r:id="rId14"/>
    <p:sldId id="280" r:id="rId15"/>
    <p:sldId id="294" r:id="rId16"/>
    <p:sldId id="284" r:id="rId17"/>
    <p:sldId id="295" r:id="rId18"/>
    <p:sldId id="285" r:id="rId19"/>
    <p:sldId id="296" r:id="rId20"/>
    <p:sldId id="286" r:id="rId21"/>
    <p:sldId id="297" r:id="rId22"/>
    <p:sldId id="279" r:id="rId23"/>
    <p:sldId id="298" r:id="rId24"/>
    <p:sldId id="266" r:id="rId25"/>
    <p:sldId id="288" r:id="rId26"/>
    <p:sldId id="267" r:id="rId27"/>
    <p:sldId id="299" r:id="rId28"/>
  </p:sldIdLst>
  <p:sldSz cx="12192000" cy="6858000"/>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5310CA-1DA9-42AF-858A-95FC5AE1FBF4}" v="37" dt="2023-04-13T11:53:18.1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714" autoAdjust="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Cheryl" userId="4996b116-bcc1-4ad3-abe5-b4219cc9db14" providerId="ADAL" clId="{775310CA-1DA9-42AF-858A-95FC5AE1FBF4}"/>
    <pc:docChg chg="undo custSel addSld delSld modSld">
      <pc:chgData name="Smith, Cheryl" userId="4996b116-bcc1-4ad3-abe5-b4219cc9db14" providerId="ADAL" clId="{775310CA-1DA9-42AF-858A-95FC5AE1FBF4}" dt="2023-04-14T13:58:30.779" v="4056" actId="20577"/>
      <pc:docMkLst>
        <pc:docMk/>
      </pc:docMkLst>
      <pc:sldChg chg="modNotesTx">
        <pc:chgData name="Smith, Cheryl" userId="4996b116-bcc1-4ad3-abe5-b4219cc9db14" providerId="ADAL" clId="{775310CA-1DA9-42AF-858A-95FC5AE1FBF4}" dt="2023-04-14T12:07:51.248" v="3645" actId="20577"/>
        <pc:sldMkLst>
          <pc:docMk/>
          <pc:sldMk cId="3149116334" sldId="257"/>
        </pc:sldMkLst>
      </pc:sldChg>
      <pc:sldChg chg="modNotesTx">
        <pc:chgData name="Smith, Cheryl" userId="4996b116-bcc1-4ad3-abe5-b4219cc9db14" providerId="ADAL" clId="{775310CA-1DA9-42AF-858A-95FC5AE1FBF4}" dt="2023-04-14T12:13:06.455" v="3779"/>
        <pc:sldMkLst>
          <pc:docMk/>
          <pc:sldMk cId="4011744931" sldId="260"/>
        </pc:sldMkLst>
      </pc:sldChg>
      <pc:sldChg chg="modNotesTx">
        <pc:chgData name="Smith, Cheryl" userId="4996b116-bcc1-4ad3-abe5-b4219cc9db14" providerId="ADAL" clId="{775310CA-1DA9-42AF-858A-95FC5AE1FBF4}" dt="2023-04-14T12:12:58.170" v="3777" actId="20577"/>
        <pc:sldMkLst>
          <pc:docMk/>
          <pc:sldMk cId="3465335224" sldId="261"/>
        </pc:sldMkLst>
      </pc:sldChg>
      <pc:sldChg chg="modNotesTx">
        <pc:chgData name="Smith, Cheryl" userId="4996b116-bcc1-4ad3-abe5-b4219cc9db14" providerId="ADAL" clId="{775310CA-1DA9-42AF-858A-95FC5AE1FBF4}" dt="2023-04-14T12:14:57.507" v="3864" actId="12"/>
        <pc:sldMkLst>
          <pc:docMk/>
          <pc:sldMk cId="3007151900" sldId="262"/>
        </pc:sldMkLst>
      </pc:sldChg>
      <pc:sldChg chg="addSp delSp modSp mod modAnim modNotesTx">
        <pc:chgData name="Smith, Cheryl" userId="4996b116-bcc1-4ad3-abe5-b4219cc9db14" providerId="ADAL" clId="{775310CA-1DA9-42AF-858A-95FC5AE1FBF4}" dt="2023-04-14T12:18:05.533" v="4023" actId="12"/>
        <pc:sldMkLst>
          <pc:docMk/>
          <pc:sldMk cId="4028688515" sldId="266"/>
        </pc:sldMkLst>
        <pc:spChg chg="mod">
          <ac:chgData name="Smith, Cheryl" userId="4996b116-bcc1-4ad3-abe5-b4219cc9db14" providerId="ADAL" clId="{775310CA-1DA9-42AF-858A-95FC5AE1FBF4}" dt="2023-03-30T14:18:14.281" v="1659" actId="26606"/>
          <ac:spMkLst>
            <pc:docMk/>
            <pc:sldMk cId="4028688515" sldId="266"/>
            <ac:spMk id="2" creationId="{62DBC3F3-F88E-4C01-65F8-3C1388C43B5A}"/>
          </ac:spMkLst>
        </pc:spChg>
        <pc:spChg chg="add del mod">
          <ac:chgData name="Smith, Cheryl" userId="4996b116-bcc1-4ad3-abe5-b4219cc9db14" providerId="ADAL" clId="{775310CA-1DA9-42AF-858A-95FC5AE1FBF4}" dt="2023-03-30T14:18:14.281" v="1659" actId="26606"/>
          <ac:spMkLst>
            <pc:docMk/>
            <pc:sldMk cId="4028688515" sldId="266"/>
            <ac:spMk id="3" creationId="{0634CC26-81B4-0E62-AA7D-FA06D9286DC7}"/>
          </ac:spMkLst>
        </pc:spChg>
        <pc:spChg chg="add del">
          <ac:chgData name="Smith, Cheryl" userId="4996b116-bcc1-4ad3-abe5-b4219cc9db14" providerId="ADAL" clId="{775310CA-1DA9-42AF-858A-95FC5AE1FBF4}" dt="2023-03-30T14:18:14.281" v="1659" actId="26606"/>
          <ac:spMkLst>
            <pc:docMk/>
            <pc:sldMk cId="4028688515" sldId="266"/>
            <ac:spMk id="9" creationId="{1B15ED52-F352-441B-82BF-E0EA34836D08}"/>
          </ac:spMkLst>
        </pc:spChg>
        <pc:spChg chg="add del">
          <ac:chgData name="Smith, Cheryl" userId="4996b116-bcc1-4ad3-abe5-b4219cc9db14" providerId="ADAL" clId="{775310CA-1DA9-42AF-858A-95FC5AE1FBF4}" dt="2023-03-30T14:18:14.281" v="1659" actId="26606"/>
          <ac:spMkLst>
            <pc:docMk/>
            <pc:sldMk cId="4028688515" sldId="266"/>
            <ac:spMk id="11" creationId="{61707E60-CEC9-4661-AA82-69242EB4BDC3}"/>
          </ac:spMkLst>
        </pc:spChg>
        <pc:spChg chg="add del">
          <ac:chgData name="Smith, Cheryl" userId="4996b116-bcc1-4ad3-abe5-b4219cc9db14" providerId="ADAL" clId="{775310CA-1DA9-42AF-858A-95FC5AE1FBF4}" dt="2023-03-30T14:18:14.281" v="1659" actId="26606"/>
          <ac:spMkLst>
            <pc:docMk/>
            <pc:sldMk cId="4028688515" sldId="266"/>
            <ac:spMk id="13" creationId="{8F035CD8-AE30-4146-96F2-036B0CE5E4F3}"/>
          </ac:spMkLst>
        </pc:spChg>
        <pc:spChg chg="add del">
          <ac:chgData name="Smith, Cheryl" userId="4996b116-bcc1-4ad3-abe5-b4219cc9db14" providerId="ADAL" clId="{775310CA-1DA9-42AF-858A-95FC5AE1FBF4}" dt="2023-03-30T14:18:10.056" v="1656" actId="26606"/>
          <ac:spMkLst>
            <pc:docMk/>
            <pc:sldMk cId="4028688515" sldId="266"/>
            <ac:spMk id="18" creationId="{11D6A2A3-F101-46F7-8B6F-1C699CAFE9AD}"/>
          </ac:spMkLst>
        </pc:spChg>
        <pc:spChg chg="add del">
          <ac:chgData name="Smith, Cheryl" userId="4996b116-bcc1-4ad3-abe5-b4219cc9db14" providerId="ADAL" clId="{775310CA-1DA9-42AF-858A-95FC5AE1FBF4}" dt="2023-03-30T14:18:10.056" v="1656" actId="26606"/>
          <ac:spMkLst>
            <pc:docMk/>
            <pc:sldMk cId="4028688515" sldId="266"/>
            <ac:spMk id="20" creationId="{529E760E-527D-4053-A309-F2BDE12501CD}"/>
          </ac:spMkLst>
        </pc:spChg>
        <pc:spChg chg="add del">
          <ac:chgData name="Smith, Cheryl" userId="4996b116-bcc1-4ad3-abe5-b4219cc9db14" providerId="ADAL" clId="{775310CA-1DA9-42AF-858A-95FC5AE1FBF4}" dt="2023-03-30T14:18:10.056" v="1656" actId="26606"/>
          <ac:spMkLst>
            <pc:docMk/>
            <pc:sldMk cId="4028688515" sldId="266"/>
            <ac:spMk id="22" creationId="{4153D448-4ED1-429A-A28C-8316DE7CAF7E}"/>
          </ac:spMkLst>
        </pc:spChg>
        <pc:spChg chg="add del">
          <ac:chgData name="Smith, Cheryl" userId="4996b116-bcc1-4ad3-abe5-b4219cc9db14" providerId="ADAL" clId="{775310CA-1DA9-42AF-858A-95FC5AE1FBF4}" dt="2023-03-30T14:18:14.266" v="1658" actId="26606"/>
          <ac:spMkLst>
            <pc:docMk/>
            <pc:sldMk cId="4028688515" sldId="266"/>
            <ac:spMk id="24" creationId="{1B15ED52-F352-441B-82BF-E0EA34836D08}"/>
          </ac:spMkLst>
        </pc:spChg>
        <pc:spChg chg="add del">
          <ac:chgData name="Smith, Cheryl" userId="4996b116-bcc1-4ad3-abe5-b4219cc9db14" providerId="ADAL" clId="{775310CA-1DA9-42AF-858A-95FC5AE1FBF4}" dt="2023-03-30T14:18:14.266" v="1658" actId="26606"/>
          <ac:spMkLst>
            <pc:docMk/>
            <pc:sldMk cId="4028688515" sldId="266"/>
            <ac:spMk id="25" creationId="{61707E60-CEC9-4661-AA82-69242EB4BDC3}"/>
          </ac:spMkLst>
        </pc:spChg>
        <pc:spChg chg="add del">
          <ac:chgData name="Smith, Cheryl" userId="4996b116-bcc1-4ad3-abe5-b4219cc9db14" providerId="ADAL" clId="{775310CA-1DA9-42AF-858A-95FC5AE1FBF4}" dt="2023-03-30T14:18:14.266" v="1658" actId="26606"/>
          <ac:spMkLst>
            <pc:docMk/>
            <pc:sldMk cId="4028688515" sldId="266"/>
            <ac:spMk id="26" creationId="{8F035CD8-AE30-4146-96F2-036B0CE5E4F3}"/>
          </ac:spMkLst>
        </pc:spChg>
        <pc:spChg chg="add">
          <ac:chgData name="Smith, Cheryl" userId="4996b116-bcc1-4ad3-abe5-b4219cc9db14" providerId="ADAL" clId="{775310CA-1DA9-42AF-858A-95FC5AE1FBF4}" dt="2023-03-30T14:18:14.281" v="1659" actId="26606"/>
          <ac:spMkLst>
            <pc:docMk/>
            <pc:sldMk cId="4028688515" sldId="266"/>
            <ac:spMk id="28" creationId="{979E27D9-03C7-44E2-9FF8-15D0C8506AF7}"/>
          </ac:spMkLst>
        </pc:spChg>
        <pc:spChg chg="add">
          <ac:chgData name="Smith, Cheryl" userId="4996b116-bcc1-4ad3-abe5-b4219cc9db14" providerId="ADAL" clId="{775310CA-1DA9-42AF-858A-95FC5AE1FBF4}" dt="2023-03-30T14:18:14.281" v="1659" actId="26606"/>
          <ac:spMkLst>
            <pc:docMk/>
            <pc:sldMk cId="4028688515" sldId="266"/>
            <ac:spMk id="29" creationId="{0634CC26-81B4-0E62-AA7D-FA06D9286DC7}"/>
          </ac:spMkLst>
        </pc:spChg>
        <pc:spChg chg="add">
          <ac:chgData name="Smith, Cheryl" userId="4996b116-bcc1-4ad3-abe5-b4219cc9db14" providerId="ADAL" clId="{775310CA-1DA9-42AF-858A-95FC5AE1FBF4}" dt="2023-03-30T14:18:14.281" v="1659" actId="26606"/>
          <ac:spMkLst>
            <pc:docMk/>
            <pc:sldMk cId="4028688515" sldId="266"/>
            <ac:spMk id="30" creationId="{EEBF1590-3B36-48EE-A89D-3B6F3CB256AB}"/>
          </ac:spMkLst>
        </pc:spChg>
        <pc:spChg chg="add">
          <ac:chgData name="Smith, Cheryl" userId="4996b116-bcc1-4ad3-abe5-b4219cc9db14" providerId="ADAL" clId="{775310CA-1DA9-42AF-858A-95FC5AE1FBF4}" dt="2023-03-30T14:18:14.281" v="1659" actId="26606"/>
          <ac:spMkLst>
            <pc:docMk/>
            <pc:sldMk cId="4028688515" sldId="266"/>
            <ac:spMk id="31" creationId="{AC8F6C8C-AB5A-4548-942D-E3FD40ACBC49}"/>
          </ac:spMkLst>
        </pc:spChg>
        <pc:graphicFrameChg chg="add del">
          <ac:chgData name="Smith, Cheryl" userId="4996b116-bcc1-4ad3-abe5-b4219cc9db14" providerId="ADAL" clId="{775310CA-1DA9-42AF-858A-95FC5AE1FBF4}" dt="2023-03-30T14:18:14.266" v="1658" actId="26606"/>
          <ac:graphicFrameMkLst>
            <pc:docMk/>
            <pc:sldMk cId="4028688515" sldId="266"/>
            <ac:graphicFrameMk id="15" creationId="{F1E232E5-E464-7487-C310-FD98F4170625}"/>
          </ac:graphicFrameMkLst>
        </pc:graphicFrameChg>
        <pc:picChg chg="mod">
          <ac:chgData name="Smith, Cheryl" userId="4996b116-bcc1-4ad3-abe5-b4219cc9db14" providerId="ADAL" clId="{775310CA-1DA9-42AF-858A-95FC5AE1FBF4}" dt="2023-03-30T14:18:14.281" v="1659" actId="26606"/>
          <ac:picMkLst>
            <pc:docMk/>
            <pc:sldMk cId="4028688515" sldId="266"/>
            <ac:picMk id="5" creationId="{58756458-D09F-6117-CDED-F2BCE5623137}"/>
          </ac:picMkLst>
        </pc:picChg>
      </pc:sldChg>
      <pc:sldChg chg="modAnim modNotesTx">
        <pc:chgData name="Smith, Cheryl" userId="4996b116-bcc1-4ad3-abe5-b4219cc9db14" providerId="ADAL" clId="{775310CA-1DA9-42AF-858A-95FC5AE1FBF4}" dt="2023-04-14T12:18:17.474" v="4025" actId="12"/>
        <pc:sldMkLst>
          <pc:docMk/>
          <pc:sldMk cId="3220425213" sldId="267"/>
        </pc:sldMkLst>
      </pc:sldChg>
      <pc:sldChg chg="modNotesTx">
        <pc:chgData name="Smith, Cheryl" userId="4996b116-bcc1-4ad3-abe5-b4219cc9db14" providerId="ADAL" clId="{775310CA-1DA9-42AF-858A-95FC5AE1FBF4}" dt="2023-04-14T12:10:08.269" v="3686" actId="12"/>
        <pc:sldMkLst>
          <pc:docMk/>
          <pc:sldMk cId="2356584792" sldId="268"/>
        </pc:sldMkLst>
      </pc:sldChg>
      <pc:sldChg chg="modNotesTx">
        <pc:chgData name="Smith, Cheryl" userId="4996b116-bcc1-4ad3-abe5-b4219cc9db14" providerId="ADAL" clId="{775310CA-1DA9-42AF-858A-95FC5AE1FBF4}" dt="2023-04-14T12:10:23.608" v="3688" actId="12"/>
        <pc:sldMkLst>
          <pc:docMk/>
          <pc:sldMk cId="4063555810" sldId="270"/>
        </pc:sldMkLst>
      </pc:sldChg>
      <pc:sldChg chg="modNotesTx">
        <pc:chgData name="Smith, Cheryl" userId="4996b116-bcc1-4ad3-abe5-b4219cc9db14" providerId="ADAL" clId="{775310CA-1DA9-42AF-858A-95FC5AE1FBF4}" dt="2023-04-14T12:10:16.726" v="3687" actId="12"/>
        <pc:sldMkLst>
          <pc:docMk/>
          <pc:sldMk cId="6396607" sldId="271"/>
        </pc:sldMkLst>
      </pc:sldChg>
      <pc:sldChg chg="modSp del mod modAnim">
        <pc:chgData name="Smith, Cheryl" userId="4996b116-bcc1-4ad3-abe5-b4219cc9db14" providerId="ADAL" clId="{775310CA-1DA9-42AF-858A-95FC5AE1FBF4}" dt="2023-04-10T18:34:16.449" v="3630" actId="47"/>
        <pc:sldMkLst>
          <pc:docMk/>
          <pc:sldMk cId="3387185004" sldId="272"/>
        </pc:sldMkLst>
        <pc:spChg chg="mod">
          <ac:chgData name="Smith, Cheryl" userId="4996b116-bcc1-4ad3-abe5-b4219cc9db14" providerId="ADAL" clId="{775310CA-1DA9-42AF-858A-95FC5AE1FBF4}" dt="2023-03-30T12:16:15.707" v="20" actId="313"/>
          <ac:spMkLst>
            <pc:docMk/>
            <pc:sldMk cId="3387185004" sldId="272"/>
            <ac:spMk id="2" creationId="{106AF38F-E6CE-72BD-A346-54E53C0FDA96}"/>
          </ac:spMkLst>
        </pc:spChg>
      </pc:sldChg>
      <pc:sldChg chg="modNotesTx">
        <pc:chgData name="Smith, Cheryl" userId="4996b116-bcc1-4ad3-abe5-b4219cc9db14" providerId="ADAL" clId="{775310CA-1DA9-42AF-858A-95FC5AE1FBF4}" dt="2023-04-14T12:15:30.503" v="3865" actId="12"/>
        <pc:sldMkLst>
          <pc:docMk/>
          <pc:sldMk cId="814146720" sldId="274"/>
        </pc:sldMkLst>
      </pc:sldChg>
      <pc:sldChg chg="mod modAnim modShow modNotesTx">
        <pc:chgData name="Smith, Cheryl" userId="4996b116-bcc1-4ad3-abe5-b4219cc9db14" providerId="ADAL" clId="{775310CA-1DA9-42AF-858A-95FC5AE1FBF4}" dt="2023-04-13T11:53:18.101" v="3639"/>
        <pc:sldMkLst>
          <pc:docMk/>
          <pc:sldMk cId="3192055847" sldId="279"/>
        </pc:sldMkLst>
      </pc:sldChg>
      <pc:sldChg chg="addSp delSp modSp mod modNotesTx">
        <pc:chgData name="Smith, Cheryl" userId="4996b116-bcc1-4ad3-abe5-b4219cc9db14" providerId="ADAL" clId="{775310CA-1DA9-42AF-858A-95FC5AE1FBF4}" dt="2023-04-14T12:16:33.444" v="3963" actId="12"/>
        <pc:sldMkLst>
          <pc:docMk/>
          <pc:sldMk cId="772963256" sldId="280"/>
        </pc:sldMkLst>
        <pc:spChg chg="mod">
          <ac:chgData name="Smith, Cheryl" userId="4996b116-bcc1-4ad3-abe5-b4219cc9db14" providerId="ADAL" clId="{775310CA-1DA9-42AF-858A-95FC5AE1FBF4}" dt="2023-03-30T14:19:08.227" v="1664" actId="26606"/>
          <ac:spMkLst>
            <pc:docMk/>
            <pc:sldMk cId="772963256" sldId="280"/>
            <ac:spMk id="2" creationId="{D4766A9B-9B02-9550-639C-CD8461542327}"/>
          </ac:spMkLst>
        </pc:spChg>
        <pc:spChg chg="del">
          <ac:chgData name="Smith, Cheryl" userId="4996b116-bcc1-4ad3-abe5-b4219cc9db14" providerId="ADAL" clId="{775310CA-1DA9-42AF-858A-95FC5AE1FBF4}" dt="2023-03-30T14:19:08.227" v="1664" actId="26606"/>
          <ac:spMkLst>
            <pc:docMk/>
            <pc:sldMk cId="772963256" sldId="280"/>
            <ac:spMk id="8" creationId="{BD4C0BBB-0042-4603-A226-6117F3FD5B3C}"/>
          </ac:spMkLst>
        </pc:spChg>
        <pc:spChg chg="del">
          <ac:chgData name="Smith, Cheryl" userId="4996b116-bcc1-4ad3-abe5-b4219cc9db14" providerId="ADAL" clId="{775310CA-1DA9-42AF-858A-95FC5AE1FBF4}" dt="2023-03-30T14:19:08.227" v="1664" actId="26606"/>
          <ac:spMkLst>
            <pc:docMk/>
            <pc:sldMk cId="772963256" sldId="280"/>
            <ac:spMk id="10" creationId="{EC44F520-2598-460E-9F91-B02F60830CA2}"/>
          </ac:spMkLst>
        </pc:spChg>
        <pc:spChg chg="del">
          <ac:chgData name="Smith, Cheryl" userId="4996b116-bcc1-4ad3-abe5-b4219cc9db14" providerId="ADAL" clId="{775310CA-1DA9-42AF-858A-95FC5AE1FBF4}" dt="2023-03-30T14:19:08.227" v="1664" actId="26606"/>
          <ac:spMkLst>
            <pc:docMk/>
            <pc:sldMk cId="772963256" sldId="280"/>
            <ac:spMk id="12" creationId="{3698ABF1-2D7A-4C8C-A41A-095741274679}"/>
          </ac:spMkLst>
        </pc:spChg>
        <pc:spChg chg="del">
          <ac:chgData name="Smith, Cheryl" userId="4996b116-bcc1-4ad3-abe5-b4219cc9db14" providerId="ADAL" clId="{775310CA-1DA9-42AF-858A-95FC5AE1FBF4}" dt="2023-03-30T14:19:08.227" v="1664" actId="26606"/>
          <ac:spMkLst>
            <pc:docMk/>
            <pc:sldMk cId="772963256" sldId="280"/>
            <ac:spMk id="14" creationId="{C5E160AE-3C66-4235-84C0-BD472DE6AC3E}"/>
          </ac:spMkLst>
        </pc:spChg>
        <pc:spChg chg="del">
          <ac:chgData name="Smith, Cheryl" userId="4996b116-bcc1-4ad3-abe5-b4219cc9db14" providerId="ADAL" clId="{775310CA-1DA9-42AF-858A-95FC5AE1FBF4}" dt="2023-03-30T14:19:08.227" v="1664" actId="26606"/>
          <ac:spMkLst>
            <pc:docMk/>
            <pc:sldMk cId="772963256" sldId="280"/>
            <ac:spMk id="16" creationId="{A39CC7EE-929B-4FA6-BA5A-86D02B792418}"/>
          </ac:spMkLst>
        </pc:spChg>
        <pc:spChg chg="del">
          <ac:chgData name="Smith, Cheryl" userId="4996b116-bcc1-4ad3-abe5-b4219cc9db14" providerId="ADAL" clId="{775310CA-1DA9-42AF-858A-95FC5AE1FBF4}" dt="2023-03-30T14:19:08.227" v="1664" actId="26606"/>
          <ac:spMkLst>
            <pc:docMk/>
            <pc:sldMk cId="772963256" sldId="280"/>
            <ac:spMk id="18" creationId="{94BB87F2-3BE0-433A-AD90-24CE82FBFE43}"/>
          </ac:spMkLst>
        </pc:spChg>
        <pc:spChg chg="del">
          <ac:chgData name="Smith, Cheryl" userId="4996b116-bcc1-4ad3-abe5-b4219cc9db14" providerId="ADAL" clId="{775310CA-1DA9-42AF-858A-95FC5AE1FBF4}" dt="2023-03-30T14:19:08.227" v="1664" actId="26606"/>
          <ac:spMkLst>
            <pc:docMk/>
            <pc:sldMk cId="772963256" sldId="280"/>
            <ac:spMk id="20" creationId="{366B6A15-54B2-4DFA-B2EF-ED937D8CC3E7}"/>
          </ac:spMkLst>
        </pc:spChg>
        <pc:spChg chg="del">
          <ac:chgData name="Smith, Cheryl" userId="4996b116-bcc1-4ad3-abe5-b4219cc9db14" providerId="ADAL" clId="{775310CA-1DA9-42AF-858A-95FC5AE1FBF4}" dt="2023-03-30T14:19:08.227" v="1664" actId="26606"/>
          <ac:spMkLst>
            <pc:docMk/>
            <pc:sldMk cId="772963256" sldId="280"/>
            <ac:spMk id="22" creationId="{A60DA6D8-1AE1-42F8-808F-E247404A4473}"/>
          </ac:spMkLst>
        </pc:spChg>
        <pc:spChg chg="add">
          <ac:chgData name="Smith, Cheryl" userId="4996b116-bcc1-4ad3-abe5-b4219cc9db14" providerId="ADAL" clId="{775310CA-1DA9-42AF-858A-95FC5AE1FBF4}" dt="2023-03-30T14:19:08.227" v="1664" actId="26606"/>
          <ac:spMkLst>
            <pc:docMk/>
            <pc:sldMk cId="772963256" sldId="280"/>
            <ac:spMk id="27" creationId="{BD4C0BBB-0042-4603-A226-6117F3FD5B3C}"/>
          </ac:spMkLst>
        </pc:spChg>
        <pc:spChg chg="add">
          <ac:chgData name="Smith, Cheryl" userId="4996b116-bcc1-4ad3-abe5-b4219cc9db14" providerId="ADAL" clId="{775310CA-1DA9-42AF-858A-95FC5AE1FBF4}" dt="2023-03-30T14:19:08.227" v="1664" actId="26606"/>
          <ac:spMkLst>
            <pc:docMk/>
            <pc:sldMk cId="772963256" sldId="280"/>
            <ac:spMk id="29" creationId="{EC44F520-2598-460E-9F91-B02F60830CA2}"/>
          </ac:spMkLst>
        </pc:spChg>
        <pc:spChg chg="add">
          <ac:chgData name="Smith, Cheryl" userId="4996b116-bcc1-4ad3-abe5-b4219cc9db14" providerId="ADAL" clId="{775310CA-1DA9-42AF-858A-95FC5AE1FBF4}" dt="2023-03-30T14:19:08.227" v="1664" actId="26606"/>
          <ac:spMkLst>
            <pc:docMk/>
            <pc:sldMk cId="772963256" sldId="280"/>
            <ac:spMk id="31" creationId="{2F23DF24-8E9A-4AD0-93DF-A82A41666725}"/>
          </ac:spMkLst>
        </pc:spChg>
        <pc:spChg chg="add">
          <ac:chgData name="Smith, Cheryl" userId="4996b116-bcc1-4ad3-abe5-b4219cc9db14" providerId="ADAL" clId="{775310CA-1DA9-42AF-858A-95FC5AE1FBF4}" dt="2023-03-30T14:19:08.227" v="1664" actId="26606"/>
          <ac:spMkLst>
            <pc:docMk/>
            <pc:sldMk cId="772963256" sldId="280"/>
            <ac:spMk id="33" creationId="{E728B9D0-05A6-4333-BB22-46585AA7706F}"/>
          </ac:spMkLst>
        </pc:spChg>
        <pc:spChg chg="add">
          <ac:chgData name="Smith, Cheryl" userId="4996b116-bcc1-4ad3-abe5-b4219cc9db14" providerId="ADAL" clId="{775310CA-1DA9-42AF-858A-95FC5AE1FBF4}" dt="2023-03-30T14:19:08.227" v="1664" actId="26606"/>
          <ac:spMkLst>
            <pc:docMk/>
            <pc:sldMk cId="772963256" sldId="280"/>
            <ac:spMk id="35" creationId="{E2BACE5B-B094-444A-A9B3-E31F591F377F}"/>
          </ac:spMkLst>
        </pc:spChg>
        <pc:spChg chg="add">
          <ac:chgData name="Smith, Cheryl" userId="4996b116-bcc1-4ad3-abe5-b4219cc9db14" providerId="ADAL" clId="{775310CA-1DA9-42AF-858A-95FC5AE1FBF4}" dt="2023-03-30T14:19:08.227" v="1664" actId="26606"/>
          <ac:spMkLst>
            <pc:docMk/>
            <pc:sldMk cId="772963256" sldId="280"/>
            <ac:spMk id="37" creationId="{AF8B47F9-648C-4086-8D7A-EA234E2EE800}"/>
          </ac:spMkLst>
        </pc:spChg>
        <pc:spChg chg="add">
          <ac:chgData name="Smith, Cheryl" userId="4996b116-bcc1-4ad3-abe5-b4219cc9db14" providerId="ADAL" clId="{775310CA-1DA9-42AF-858A-95FC5AE1FBF4}" dt="2023-03-30T14:19:08.227" v="1664" actId="26606"/>
          <ac:spMkLst>
            <pc:docMk/>
            <pc:sldMk cId="772963256" sldId="280"/>
            <ac:spMk id="39" creationId="{48844505-07B5-4F60-8809-3CA2D031ED6F}"/>
          </ac:spMkLst>
        </pc:spChg>
      </pc:sldChg>
      <pc:sldChg chg="addSp delSp modSp mod modNotesTx">
        <pc:chgData name="Smith, Cheryl" userId="4996b116-bcc1-4ad3-abe5-b4219cc9db14" providerId="ADAL" clId="{775310CA-1DA9-42AF-858A-95FC5AE1FBF4}" dt="2023-04-14T12:16:49.079" v="3967" actId="12"/>
        <pc:sldMkLst>
          <pc:docMk/>
          <pc:sldMk cId="1024791050" sldId="284"/>
        </pc:sldMkLst>
        <pc:spChg chg="mod">
          <ac:chgData name="Smith, Cheryl" userId="4996b116-bcc1-4ad3-abe5-b4219cc9db14" providerId="ADAL" clId="{775310CA-1DA9-42AF-858A-95FC5AE1FBF4}" dt="2023-03-30T14:19:11.582" v="1665" actId="26606"/>
          <ac:spMkLst>
            <pc:docMk/>
            <pc:sldMk cId="1024791050" sldId="284"/>
            <ac:spMk id="2" creationId="{D4766A9B-9B02-9550-639C-CD8461542327}"/>
          </ac:spMkLst>
        </pc:spChg>
        <pc:spChg chg="del">
          <ac:chgData name="Smith, Cheryl" userId="4996b116-bcc1-4ad3-abe5-b4219cc9db14" providerId="ADAL" clId="{775310CA-1DA9-42AF-858A-95FC5AE1FBF4}" dt="2023-03-30T14:19:11.582" v="1665" actId="26606"/>
          <ac:spMkLst>
            <pc:docMk/>
            <pc:sldMk cId="1024791050" sldId="284"/>
            <ac:spMk id="27" creationId="{BD4C0BBB-0042-4603-A226-6117F3FD5B3C}"/>
          </ac:spMkLst>
        </pc:spChg>
        <pc:spChg chg="del">
          <ac:chgData name="Smith, Cheryl" userId="4996b116-bcc1-4ad3-abe5-b4219cc9db14" providerId="ADAL" clId="{775310CA-1DA9-42AF-858A-95FC5AE1FBF4}" dt="2023-03-30T14:19:11.582" v="1665" actId="26606"/>
          <ac:spMkLst>
            <pc:docMk/>
            <pc:sldMk cId="1024791050" sldId="284"/>
            <ac:spMk id="29" creationId="{EC44F520-2598-460E-9F91-B02F60830CA2}"/>
          </ac:spMkLst>
        </pc:spChg>
        <pc:spChg chg="del">
          <ac:chgData name="Smith, Cheryl" userId="4996b116-bcc1-4ad3-abe5-b4219cc9db14" providerId="ADAL" clId="{775310CA-1DA9-42AF-858A-95FC5AE1FBF4}" dt="2023-03-30T14:19:11.582" v="1665" actId="26606"/>
          <ac:spMkLst>
            <pc:docMk/>
            <pc:sldMk cId="1024791050" sldId="284"/>
            <ac:spMk id="31" creationId="{45EA7F1D-6737-4609-94CE-0E7C0CED7F9D}"/>
          </ac:spMkLst>
        </pc:spChg>
        <pc:spChg chg="del">
          <ac:chgData name="Smith, Cheryl" userId="4996b116-bcc1-4ad3-abe5-b4219cc9db14" providerId="ADAL" clId="{775310CA-1DA9-42AF-858A-95FC5AE1FBF4}" dt="2023-03-30T14:19:11.582" v="1665" actId="26606"/>
          <ac:spMkLst>
            <pc:docMk/>
            <pc:sldMk cId="1024791050" sldId="284"/>
            <ac:spMk id="33" creationId="{7A0FCA68-3497-4CB3-8C25-B6AE87EFE0CB}"/>
          </ac:spMkLst>
        </pc:spChg>
        <pc:spChg chg="del">
          <ac:chgData name="Smith, Cheryl" userId="4996b116-bcc1-4ad3-abe5-b4219cc9db14" providerId="ADAL" clId="{775310CA-1DA9-42AF-858A-95FC5AE1FBF4}" dt="2023-03-30T14:19:11.582" v="1665" actId="26606"/>
          <ac:spMkLst>
            <pc:docMk/>
            <pc:sldMk cId="1024791050" sldId="284"/>
            <ac:spMk id="35" creationId="{CAA3DC6B-18DE-4588-B321-8101DED5413B}"/>
          </ac:spMkLst>
        </pc:spChg>
        <pc:spChg chg="del">
          <ac:chgData name="Smith, Cheryl" userId="4996b116-bcc1-4ad3-abe5-b4219cc9db14" providerId="ADAL" clId="{775310CA-1DA9-42AF-858A-95FC5AE1FBF4}" dt="2023-03-30T14:19:11.582" v="1665" actId="26606"/>
          <ac:spMkLst>
            <pc:docMk/>
            <pc:sldMk cId="1024791050" sldId="284"/>
            <ac:spMk id="37" creationId="{9AA34BCD-93B4-45FF-9448-87F7C431175C}"/>
          </ac:spMkLst>
        </pc:spChg>
        <pc:spChg chg="del">
          <ac:chgData name="Smith, Cheryl" userId="4996b116-bcc1-4ad3-abe5-b4219cc9db14" providerId="ADAL" clId="{775310CA-1DA9-42AF-858A-95FC5AE1FBF4}" dt="2023-03-30T14:19:11.582" v="1665" actId="26606"/>
          <ac:spMkLst>
            <pc:docMk/>
            <pc:sldMk cId="1024791050" sldId="284"/>
            <ac:spMk id="39" creationId="{5BF7F8F0-28A9-4A24-96A8-E5E423FBF9B1}"/>
          </ac:spMkLst>
        </pc:spChg>
        <pc:spChg chg="del">
          <ac:chgData name="Smith, Cheryl" userId="4996b116-bcc1-4ad3-abe5-b4219cc9db14" providerId="ADAL" clId="{775310CA-1DA9-42AF-858A-95FC5AE1FBF4}" dt="2023-03-30T14:19:11.582" v="1665" actId="26606"/>
          <ac:spMkLst>
            <pc:docMk/>
            <pc:sldMk cId="1024791050" sldId="284"/>
            <ac:spMk id="41" creationId="{ADEE5410-5DAB-442C-8E7B-CDAB35E75B0B}"/>
          </ac:spMkLst>
        </pc:spChg>
        <pc:spChg chg="add">
          <ac:chgData name="Smith, Cheryl" userId="4996b116-bcc1-4ad3-abe5-b4219cc9db14" providerId="ADAL" clId="{775310CA-1DA9-42AF-858A-95FC5AE1FBF4}" dt="2023-03-30T14:19:11.582" v="1665" actId="26606"/>
          <ac:spMkLst>
            <pc:docMk/>
            <pc:sldMk cId="1024791050" sldId="284"/>
            <ac:spMk id="46" creationId="{BD4C0BBB-0042-4603-A226-6117F3FD5B3C}"/>
          </ac:spMkLst>
        </pc:spChg>
        <pc:spChg chg="add">
          <ac:chgData name="Smith, Cheryl" userId="4996b116-bcc1-4ad3-abe5-b4219cc9db14" providerId="ADAL" clId="{775310CA-1DA9-42AF-858A-95FC5AE1FBF4}" dt="2023-03-30T14:19:11.582" v="1665" actId="26606"/>
          <ac:spMkLst>
            <pc:docMk/>
            <pc:sldMk cId="1024791050" sldId="284"/>
            <ac:spMk id="48" creationId="{EC44F520-2598-460E-9F91-B02F60830CA2}"/>
          </ac:spMkLst>
        </pc:spChg>
        <pc:spChg chg="add">
          <ac:chgData name="Smith, Cheryl" userId="4996b116-bcc1-4ad3-abe5-b4219cc9db14" providerId="ADAL" clId="{775310CA-1DA9-42AF-858A-95FC5AE1FBF4}" dt="2023-03-30T14:19:11.582" v="1665" actId="26606"/>
          <ac:spMkLst>
            <pc:docMk/>
            <pc:sldMk cId="1024791050" sldId="284"/>
            <ac:spMk id="50" creationId="{2F23DF24-8E9A-4AD0-93DF-A82A41666725}"/>
          </ac:spMkLst>
        </pc:spChg>
        <pc:spChg chg="add">
          <ac:chgData name="Smith, Cheryl" userId="4996b116-bcc1-4ad3-abe5-b4219cc9db14" providerId="ADAL" clId="{775310CA-1DA9-42AF-858A-95FC5AE1FBF4}" dt="2023-03-30T14:19:11.582" v="1665" actId="26606"/>
          <ac:spMkLst>
            <pc:docMk/>
            <pc:sldMk cId="1024791050" sldId="284"/>
            <ac:spMk id="52" creationId="{E728B9D0-05A6-4333-BB22-46585AA7706F}"/>
          </ac:spMkLst>
        </pc:spChg>
        <pc:spChg chg="add">
          <ac:chgData name="Smith, Cheryl" userId="4996b116-bcc1-4ad3-abe5-b4219cc9db14" providerId="ADAL" clId="{775310CA-1DA9-42AF-858A-95FC5AE1FBF4}" dt="2023-03-30T14:19:11.582" v="1665" actId="26606"/>
          <ac:spMkLst>
            <pc:docMk/>
            <pc:sldMk cId="1024791050" sldId="284"/>
            <ac:spMk id="54" creationId="{E2BACE5B-B094-444A-A9B3-E31F591F377F}"/>
          </ac:spMkLst>
        </pc:spChg>
        <pc:spChg chg="add">
          <ac:chgData name="Smith, Cheryl" userId="4996b116-bcc1-4ad3-abe5-b4219cc9db14" providerId="ADAL" clId="{775310CA-1DA9-42AF-858A-95FC5AE1FBF4}" dt="2023-03-30T14:19:11.582" v="1665" actId="26606"/>
          <ac:spMkLst>
            <pc:docMk/>
            <pc:sldMk cId="1024791050" sldId="284"/>
            <ac:spMk id="56" creationId="{AF8B47F9-648C-4086-8D7A-EA234E2EE800}"/>
          </ac:spMkLst>
        </pc:spChg>
        <pc:spChg chg="add">
          <ac:chgData name="Smith, Cheryl" userId="4996b116-bcc1-4ad3-abe5-b4219cc9db14" providerId="ADAL" clId="{775310CA-1DA9-42AF-858A-95FC5AE1FBF4}" dt="2023-03-30T14:19:11.582" v="1665" actId="26606"/>
          <ac:spMkLst>
            <pc:docMk/>
            <pc:sldMk cId="1024791050" sldId="284"/>
            <ac:spMk id="58" creationId="{48844505-07B5-4F60-8809-3CA2D031ED6F}"/>
          </ac:spMkLst>
        </pc:spChg>
      </pc:sldChg>
      <pc:sldChg chg="addSp delSp modSp mod modNotesTx">
        <pc:chgData name="Smith, Cheryl" userId="4996b116-bcc1-4ad3-abe5-b4219cc9db14" providerId="ADAL" clId="{775310CA-1DA9-42AF-858A-95FC5AE1FBF4}" dt="2023-04-14T12:16:59.249" v="3971" actId="12"/>
        <pc:sldMkLst>
          <pc:docMk/>
          <pc:sldMk cId="2838634634" sldId="285"/>
        </pc:sldMkLst>
        <pc:spChg chg="mod">
          <ac:chgData name="Smith, Cheryl" userId="4996b116-bcc1-4ad3-abe5-b4219cc9db14" providerId="ADAL" clId="{775310CA-1DA9-42AF-858A-95FC5AE1FBF4}" dt="2023-03-30T14:19:14.828" v="1666" actId="26606"/>
          <ac:spMkLst>
            <pc:docMk/>
            <pc:sldMk cId="2838634634" sldId="285"/>
            <ac:spMk id="2" creationId="{D4766A9B-9B02-9550-639C-CD8461542327}"/>
          </ac:spMkLst>
        </pc:spChg>
        <pc:spChg chg="add del">
          <ac:chgData name="Smith, Cheryl" userId="4996b116-bcc1-4ad3-abe5-b4219cc9db14" providerId="ADAL" clId="{775310CA-1DA9-42AF-858A-95FC5AE1FBF4}" dt="2023-03-30T13:54:49.229" v="1451" actId="22"/>
          <ac:spMkLst>
            <pc:docMk/>
            <pc:sldMk cId="2838634634" sldId="285"/>
            <ac:spMk id="4" creationId="{C0ADA788-65FF-B69A-4B9B-0392A91B9DE6}"/>
          </ac:spMkLst>
        </pc:spChg>
        <pc:spChg chg="del">
          <ac:chgData name="Smith, Cheryl" userId="4996b116-bcc1-4ad3-abe5-b4219cc9db14" providerId="ADAL" clId="{775310CA-1DA9-42AF-858A-95FC5AE1FBF4}" dt="2023-03-30T14:19:14.828" v="1666" actId="26606"/>
          <ac:spMkLst>
            <pc:docMk/>
            <pc:sldMk cId="2838634634" sldId="285"/>
            <ac:spMk id="27" creationId="{BD4C0BBB-0042-4603-A226-6117F3FD5B3C}"/>
          </ac:spMkLst>
        </pc:spChg>
        <pc:spChg chg="del">
          <ac:chgData name="Smith, Cheryl" userId="4996b116-bcc1-4ad3-abe5-b4219cc9db14" providerId="ADAL" clId="{775310CA-1DA9-42AF-858A-95FC5AE1FBF4}" dt="2023-03-30T14:19:14.828" v="1666" actId="26606"/>
          <ac:spMkLst>
            <pc:docMk/>
            <pc:sldMk cId="2838634634" sldId="285"/>
            <ac:spMk id="29" creationId="{EC44F520-2598-460E-9F91-B02F60830CA2}"/>
          </ac:spMkLst>
        </pc:spChg>
        <pc:spChg chg="del">
          <ac:chgData name="Smith, Cheryl" userId="4996b116-bcc1-4ad3-abe5-b4219cc9db14" providerId="ADAL" clId="{775310CA-1DA9-42AF-858A-95FC5AE1FBF4}" dt="2023-03-30T14:19:14.828" v="1666" actId="26606"/>
          <ac:spMkLst>
            <pc:docMk/>
            <pc:sldMk cId="2838634634" sldId="285"/>
            <ac:spMk id="31" creationId="{7404E292-5FAB-47E8-A663-A07530CED8FF}"/>
          </ac:spMkLst>
        </pc:spChg>
        <pc:spChg chg="del">
          <ac:chgData name="Smith, Cheryl" userId="4996b116-bcc1-4ad3-abe5-b4219cc9db14" providerId="ADAL" clId="{775310CA-1DA9-42AF-858A-95FC5AE1FBF4}" dt="2023-03-30T14:19:14.828" v="1666" actId="26606"/>
          <ac:spMkLst>
            <pc:docMk/>
            <pc:sldMk cId="2838634634" sldId="285"/>
            <ac:spMk id="33" creationId="{D80FF8ED-64CE-400C-A4D5-9F943FC264DE}"/>
          </ac:spMkLst>
        </pc:spChg>
        <pc:spChg chg="del">
          <ac:chgData name="Smith, Cheryl" userId="4996b116-bcc1-4ad3-abe5-b4219cc9db14" providerId="ADAL" clId="{775310CA-1DA9-42AF-858A-95FC5AE1FBF4}" dt="2023-03-30T14:19:14.828" v="1666" actId="26606"/>
          <ac:spMkLst>
            <pc:docMk/>
            <pc:sldMk cId="2838634634" sldId="285"/>
            <ac:spMk id="35" creationId="{568868AD-100D-45F3-B11E-8A2936712B9E}"/>
          </ac:spMkLst>
        </pc:spChg>
        <pc:spChg chg="del">
          <ac:chgData name="Smith, Cheryl" userId="4996b116-bcc1-4ad3-abe5-b4219cc9db14" providerId="ADAL" clId="{775310CA-1DA9-42AF-858A-95FC5AE1FBF4}" dt="2023-03-30T14:19:14.828" v="1666" actId="26606"/>
          <ac:spMkLst>
            <pc:docMk/>
            <pc:sldMk cId="2838634634" sldId="285"/>
            <ac:spMk id="37" creationId="{714742CC-05F9-44AC-AF98-AB6EF810E47D}"/>
          </ac:spMkLst>
        </pc:spChg>
        <pc:spChg chg="del">
          <ac:chgData name="Smith, Cheryl" userId="4996b116-bcc1-4ad3-abe5-b4219cc9db14" providerId="ADAL" clId="{775310CA-1DA9-42AF-858A-95FC5AE1FBF4}" dt="2023-03-30T14:19:14.828" v="1666" actId="26606"/>
          <ac:spMkLst>
            <pc:docMk/>
            <pc:sldMk cId="2838634634" sldId="285"/>
            <ac:spMk id="39" creationId="{853C77DB-C7E3-4B1F-9AD0-1EB2982A8659}"/>
          </ac:spMkLst>
        </pc:spChg>
        <pc:spChg chg="add">
          <ac:chgData name="Smith, Cheryl" userId="4996b116-bcc1-4ad3-abe5-b4219cc9db14" providerId="ADAL" clId="{775310CA-1DA9-42AF-858A-95FC5AE1FBF4}" dt="2023-03-30T14:19:14.828" v="1666" actId="26606"/>
          <ac:spMkLst>
            <pc:docMk/>
            <pc:sldMk cId="2838634634" sldId="285"/>
            <ac:spMk id="44" creationId="{BD4C0BBB-0042-4603-A226-6117F3FD5B3C}"/>
          </ac:spMkLst>
        </pc:spChg>
        <pc:spChg chg="add">
          <ac:chgData name="Smith, Cheryl" userId="4996b116-bcc1-4ad3-abe5-b4219cc9db14" providerId="ADAL" clId="{775310CA-1DA9-42AF-858A-95FC5AE1FBF4}" dt="2023-03-30T14:19:14.828" v="1666" actId="26606"/>
          <ac:spMkLst>
            <pc:docMk/>
            <pc:sldMk cId="2838634634" sldId="285"/>
            <ac:spMk id="46" creationId="{EC44F520-2598-460E-9F91-B02F60830CA2}"/>
          </ac:spMkLst>
        </pc:spChg>
        <pc:spChg chg="add">
          <ac:chgData name="Smith, Cheryl" userId="4996b116-bcc1-4ad3-abe5-b4219cc9db14" providerId="ADAL" clId="{775310CA-1DA9-42AF-858A-95FC5AE1FBF4}" dt="2023-03-30T14:19:14.828" v="1666" actId="26606"/>
          <ac:spMkLst>
            <pc:docMk/>
            <pc:sldMk cId="2838634634" sldId="285"/>
            <ac:spMk id="48" creationId="{2F23DF24-8E9A-4AD0-93DF-A82A41666725}"/>
          </ac:spMkLst>
        </pc:spChg>
        <pc:spChg chg="add">
          <ac:chgData name="Smith, Cheryl" userId="4996b116-bcc1-4ad3-abe5-b4219cc9db14" providerId="ADAL" clId="{775310CA-1DA9-42AF-858A-95FC5AE1FBF4}" dt="2023-03-30T14:19:14.828" v="1666" actId="26606"/>
          <ac:spMkLst>
            <pc:docMk/>
            <pc:sldMk cId="2838634634" sldId="285"/>
            <ac:spMk id="50" creationId="{E728B9D0-05A6-4333-BB22-46585AA7706F}"/>
          </ac:spMkLst>
        </pc:spChg>
        <pc:spChg chg="add">
          <ac:chgData name="Smith, Cheryl" userId="4996b116-bcc1-4ad3-abe5-b4219cc9db14" providerId="ADAL" clId="{775310CA-1DA9-42AF-858A-95FC5AE1FBF4}" dt="2023-03-30T14:19:14.828" v="1666" actId="26606"/>
          <ac:spMkLst>
            <pc:docMk/>
            <pc:sldMk cId="2838634634" sldId="285"/>
            <ac:spMk id="52" creationId="{E2BACE5B-B094-444A-A9B3-E31F591F377F}"/>
          </ac:spMkLst>
        </pc:spChg>
        <pc:spChg chg="add">
          <ac:chgData name="Smith, Cheryl" userId="4996b116-bcc1-4ad3-abe5-b4219cc9db14" providerId="ADAL" clId="{775310CA-1DA9-42AF-858A-95FC5AE1FBF4}" dt="2023-03-30T14:19:14.828" v="1666" actId="26606"/>
          <ac:spMkLst>
            <pc:docMk/>
            <pc:sldMk cId="2838634634" sldId="285"/>
            <ac:spMk id="54" creationId="{AF8B47F9-648C-4086-8D7A-EA234E2EE800}"/>
          </ac:spMkLst>
        </pc:spChg>
        <pc:spChg chg="add">
          <ac:chgData name="Smith, Cheryl" userId="4996b116-bcc1-4ad3-abe5-b4219cc9db14" providerId="ADAL" clId="{775310CA-1DA9-42AF-858A-95FC5AE1FBF4}" dt="2023-03-30T14:19:14.828" v="1666" actId="26606"/>
          <ac:spMkLst>
            <pc:docMk/>
            <pc:sldMk cId="2838634634" sldId="285"/>
            <ac:spMk id="56" creationId="{48844505-07B5-4F60-8809-3CA2D031ED6F}"/>
          </ac:spMkLst>
        </pc:spChg>
      </pc:sldChg>
      <pc:sldChg chg="addSp delSp modSp mod modNotesTx">
        <pc:chgData name="Smith, Cheryl" userId="4996b116-bcc1-4ad3-abe5-b4219cc9db14" providerId="ADAL" clId="{775310CA-1DA9-42AF-858A-95FC5AE1FBF4}" dt="2023-04-14T12:17:06.951" v="3973" actId="12"/>
        <pc:sldMkLst>
          <pc:docMk/>
          <pc:sldMk cId="3921318240" sldId="286"/>
        </pc:sldMkLst>
        <pc:spChg chg="mod">
          <ac:chgData name="Smith, Cheryl" userId="4996b116-bcc1-4ad3-abe5-b4219cc9db14" providerId="ADAL" clId="{775310CA-1DA9-42AF-858A-95FC5AE1FBF4}" dt="2023-03-30T14:19:18.399" v="1667" actId="26606"/>
          <ac:spMkLst>
            <pc:docMk/>
            <pc:sldMk cId="3921318240" sldId="286"/>
            <ac:spMk id="2" creationId="{D4766A9B-9B02-9550-639C-CD8461542327}"/>
          </ac:spMkLst>
        </pc:spChg>
        <pc:spChg chg="del">
          <ac:chgData name="Smith, Cheryl" userId="4996b116-bcc1-4ad3-abe5-b4219cc9db14" providerId="ADAL" clId="{775310CA-1DA9-42AF-858A-95FC5AE1FBF4}" dt="2023-03-30T14:19:18.399" v="1667" actId="26606"/>
          <ac:spMkLst>
            <pc:docMk/>
            <pc:sldMk cId="3921318240" sldId="286"/>
            <ac:spMk id="44" creationId="{BD4C0BBB-0042-4603-A226-6117F3FD5B3C}"/>
          </ac:spMkLst>
        </pc:spChg>
        <pc:spChg chg="del">
          <ac:chgData name="Smith, Cheryl" userId="4996b116-bcc1-4ad3-abe5-b4219cc9db14" providerId="ADAL" clId="{775310CA-1DA9-42AF-858A-95FC5AE1FBF4}" dt="2023-03-30T14:19:18.399" v="1667" actId="26606"/>
          <ac:spMkLst>
            <pc:docMk/>
            <pc:sldMk cId="3921318240" sldId="286"/>
            <ac:spMk id="46" creationId="{EC44F520-2598-460E-9F91-B02F60830CA2}"/>
          </ac:spMkLst>
        </pc:spChg>
        <pc:spChg chg="del">
          <ac:chgData name="Smith, Cheryl" userId="4996b116-bcc1-4ad3-abe5-b4219cc9db14" providerId="ADAL" clId="{775310CA-1DA9-42AF-858A-95FC5AE1FBF4}" dt="2023-03-30T14:19:18.399" v="1667" actId="26606"/>
          <ac:spMkLst>
            <pc:docMk/>
            <pc:sldMk cId="3921318240" sldId="286"/>
            <ac:spMk id="48" creationId="{C28DACFC-D90E-4BFD-98DE-38A527847A5C}"/>
          </ac:spMkLst>
        </pc:spChg>
        <pc:spChg chg="del">
          <ac:chgData name="Smith, Cheryl" userId="4996b116-bcc1-4ad3-abe5-b4219cc9db14" providerId="ADAL" clId="{775310CA-1DA9-42AF-858A-95FC5AE1FBF4}" dt="2023-03-30T14:19:18.399" v="1667" actId="26606"/>
          <ac:spMkLst>
            <pc:docMk/>
            <pc:sldMk cId="3921318240" sldId="286"/>
            <ac:spMk id="50" creationId="{44E9F5B4-A068-4ABE-8601-6BC199F161A9}"/>
          </ac:spMkLst>
        </pc:spChg>
        <pc:spChg chg="del">
          <ac:chgData name="Smith, Cheryl" userId="4996b116-bcc1-4ad3-abe5-b4219cc9db14" providerId="ADAL" clId="{775310CA-1DA9-42AF-858A-95FC5AE1FBF4}" dt="2023-03-30T14:19:18.399" v="1667" actId="26606"/>
          <ac:spMkLst>
            <pc:docMk/>
            <pc:sldMk cId="3921318240" sldId="286"/>
            <ac:spMk id="52" creationId="{8EF8B388-A1B5-412F-8724-38B96C8AF728}"/>
          </ac:spMkLst>
        </pc:spChg>
        <pc:spChg chg="del">
          <ac:chgData name="Smith, Cheryl" userId="4996b116-bcc1-4ad3-abe5-b4219cc9db14" providerId="ADAL" clId="{775310CA-1DA9-42AF-858A-95FC5AE1FBF4}" dt="2023-03-30T14:19:18.399" v="1667" actId="26606"/>
          <ac:spMkLst>
            <pc:docMk/>
            <pc:sldMk cId="3921318240" sldId="286"/>
            <ac:spMk id="54" creationId="{85A44F65-05A5-4129-9896-3ECBAF77863F}"/>
          </ac:spMkLst>
        </pc:spChg>
        <pc:spChg chg="del">
          <ac:chgData name="Smith, Cheryl" userId="4996b116-bcc1-4ad3-abe5-b4219cc9db14" providerId="ADAL" clId="{775310CA-1DA9-42AF-858A-95FC5AE1FBF4}" dt="2023-03-30T14:19:18.399" v="1667" actId="26606"/>
          <ac:spMkLst>
            <pc:docMk/>
            <pc:sldMk cId="3921318240" sldId="286"/>
            <ac:spMk id="56" creationId="{94A016FC-694E-41AA-BA4F-FC97736372AC}"/>
          </ac:spMkLst>
        </pc:spChg>
        <pc:spChg chg="add">
          <ac:chgData name="Smith, Cheryl" userId="4996b116-bcc1-4ad3-abe5-b4219cc9db14" providerId="ADAL" clId="{775310CA-1DA9-42AF-858A-95FC5AE1FBF4}" dt="2023-03-30T14:19:18.399" v="1667" actId="26606"/>
          <ac:spMkLst>
            <pc:docMk/>
            <pc:sldMk cId="3921318240" sldId="286"/>
            <ac:spMk id="61" creationId="{BD4C0BBB-0042-4603-A226-6117F3FD5B3C}"/>
          </ac:spMkLst>
        </pc:spChg>
        <pc:spChg chg="add">
          <ac:chgData name="Smith, Cheryl" userId="4996b116-bcc1-4ad3-abe5-b4219cc9db14" providerId="ADAL" clId="{775310CA-1DA9-42AF-858A-95FC5AE1FBF4}" dt="2023-03-30T14:19:18.399" v="1667" actId="26606"/>
          <ac:spMkLst>
            <pc:docMk/>
            <pc:sldMk cId="3921318240" sldId="286"/>
            <ac:spMk id="63" creationId="{EC44F520-2598-460E-9F91-B02F60830CA2}"/>
          </ac:spMkLst>
        </pc:spChg>
        <pc:spChg chg="add">
          <ac:chgData name="Smith, Cheryl" userId="4996b116-bcc1-4ad3-abe5-b4219cc9db14" providerId="ADAL" clId="{775310CA-1DA9-42AF-858A-95FC5AE1FBF4}" dt="2023-03-30T14:19:18.399" v="1667" actId="26606"/>
          <ac:spMkLst>
            <pc:docMk/>
            <pc:sldMk cId="3921318240" sldId="286"/>
            <ac:spMk id="65" creationId="{2F23DF24-8E9A-4AD0-93DF-A82A41666725}"/>
          </ac:spMkLst>
        </pc:spChg>
        <pc:spChg chg="add">
          <ac:chgData name="Smith, Cheryl" userId="4996b116-bcc1-4ad3-abe5-b4219cc9db14" providerId="ADAL" clId="{775310CA-1DA9-42AF-858A-95FC5AE1FBF4}" dt="2023-03-30T14:19:18.399" v="1667" actId="26606"/>
          <ac:spMkLst>
            <pc:docMk/>
            <pc:sldMk cId="3921318240" sldId="286"/>
            <ac:spMk id="67" creationId="{E728B9D0-05A6-4333-BB22-46585AA7706F}"/>
          </ac:spMkLst>
        </pc:spChg>
        <pc:spChg chg="add">
          <ac:chgData name="Smith, Cheryl" userId="4996b116-bcc1-4ad3-abe5-b4219cc9db14" providerId="ADAL" clId="{775310CA-1DA9-42AF-858A-95FC5AE1FBF4}" dt="2023-03-30T14:19:18.399" v="1667" actId="26606"/>
          <ac:spMkLst>
            <pc:docMk/>
            <pc:sldMk cId="3921318240" sldId="286"/>
            <ac:spMk id="69" creationId="{E2BACE5B-B094-444A-A9B3-E31F591F377F}"/>
          </ac:spMkLst>
        </pc:spChg>
        <pc:spChg chg="add">
          <ac:chgData name="Smith, Cheryl" userId="4996b116-bcc1-4ad3-abe5-b4219cc9db14" providerId="ADAL" clId="{775310CA-1DA9-42AF-858A-95FC5AE1FBF4}" dt="2023-03-30T14:19:18.399" v="1667" actId="26606"/>
          <ac:spMkLst>
            <pc:docMk/>
            <pc:sldMk cId="3921318240" sldId="286"/>
            <ac:spMk id="71" creationId="{AF8B47F9-648C-4086-8D7A-EA234E2EE800}"/>
          </ac:spMkLst>
        </pc:spChg>
        <pc:spChg chg="add">
          <ac:chgData name="Smith, Cheryl" userId="4996b116-bcc1-4ad3-abe5-b4219cc9db14" providerId="ADAL" clId="{775310CA-1DA9-42AF-858A-95FC5AE1FBF4}" dt="2023-03-30T14:19:18.399" v="1667" actId="26606"/>
          <ac:spMkLst>
            <pc:docMk/>
            <pc:sldMk cId="3921318240" sldId="286"/>
            <ac:spMk id="73" creationId="{48844505-07B5-4F60-8809-3CA2D031ED6F}"/>
          </ac:spMkLst>
        </pc:spChg>
      </pc:sldChg>
      <pc:sldChg chg="addSp delSp modSp del mod modClrScheme chgLayout">
        <pc:chgData name="Smith, Cheryl" userId="4996b116-bcc1-4ad3-abe5-b4219cc9db14" providerId="ADAL" clId="{775310CA-1DA9-42AF-858A-95FC5AE1FBF4}" dt="2023-03-30T12:51:38.099" v="992" actId="47"/>
        <pc:sldMkLst>
          <pc:docMk/>
          <pc:sldMk cId="2347165151" sldId="287"/>
        </pc:sldMkLst>
        <pc:spChg chg="mod ord">
          <ac:chgData name="Smith, Cheryl" userId="4996b116-bcc1-4ad3-abe5-b4219cc9db14" providerId="ADAL" clId="{775310CA-1DA9-42AF-858A-95FC5AE1FBF4}" dt="2023-03-30T12:30:25.624" v="915" actId="27636"/>
          <ac:spMkLst>
            <pc:docMk/>
            <pc:sldMk cId="2347165151" sldId="287"/>
            <ac:spMk id="2" creationId="{3F39F8CA-F30F-BE92-8A34-79A1F88FA4DC}"/>
          </ac:spMkLst>
        </pc:spChg>
        <pc:spChg chg="del">
          <ac:chgData name="Smith, Cheryl" userId="4996b116-bcc1-4ad3-abe5-b4219cc9db14" providerId="ADAL" clId="{775310CA-1DA9-42AF-858A-95FC5AE1FBF4}" dt="2023-03-30T12:30:22.580" v="913" actId="478"/>
          <ac:spMkLst>
            <pc:docMk/>
            <pc:sldMk cId="2347165151" sldId="287"/>
            <ac:spMk id="3" creationId="{9F1B3300-CB09-FC48-0B78-F131C86BCCBF}"/>
          </ac:spMkLst>
        </pc:spChg>
        <pc:spChg chg="add del mod ord">
          <ac:chgData name="Smith, Cheryl" userId="4996b116-bcc1-4ad3-abe5-b4219cc9db14" providerId="ADAL" clId="{775310CA-1DA9-42AF-858A-95FC5AE1FBF4}" dt="2023-03-30T12:30:25.624" v="914" actId="700"/>
          <ac:spMkLst>
            <pc:docMk/>
            <pc:sldMk cId="2347165151" sldId="287"/>
            <ac:spMk id="5" creationId="{CA6CC2A7-0CF9-C1F5-7D27-592D25EB71EA}"/>
          </ac:spMkLst>
        </pc:spChg>
        <pc:spChg chg="add del mod ord">
          <ac:chgData name="Smith, Cheryl" userId="4996b116-bcc1-4ad3-abe5-b4219cc9db14" providerId="ADAL" clId="{775310CA-1DA9-42AF-858A-95FC5AE1FBF4}" dt="2023-03-30T12:30:27.692" v="916" actId="478"/>
          <ac:spMkLst>
            <pc:docMk/>
            <pc:sldMk cId="2347165151" sldId="287"/>
            <ac:spMk id="6" creationId="{922DF04B-DF0B-1E5C-C69D-CE61BE6A3D9D}"/>
          </ac:spMkLst>
        </pc:spChg>
      </pc:sldChg>
      <pc:sldChg chg="modSp mod modAnim modNotesTx">
        <pc:chgData name="Smith, Cheryl" userId="4996b116-bcc1-4ad3-abe5-b4219cc9db14" providerId="ADAL" clId="{775310CA-1DA9-42AF-858A-95FC5AE1FBF4}" dt="2023-04-14T12:18:11.831" v="4024" actId="12"/>
        <pc:sldMkLst>
          <pc:docMk/>
          <pc:sldMk cId="1582071389" sldId="288"/>
        </pc:sldMkLst>
        <pc:spChg chg="mod">
          <ac:chgData name="Smith, Cheryl" userId="4996b116-bcc1-4ad3-abe5-b4219cc9db14" providerId="ADAL" clId="{775310CA-1DA9-42AF-858A-95FC5AE1FBF4}" dt="2023-03-30T13:58:39.534" v="1650" actId="20577"/>
          <ac:spMkLst>
            <pc:docMk/>
            <pc:sldMk cId="1582071389" sldId="288"/>
            <ac:spMk id="3" creationId="{AB906120-9C72-82B8-E942-EF9B26990A0B}"/>
          </ac:spMkLst>
        </pc:spChg>
      </pc:sldChg>
      <pc:sldChg chg="modAnim modNotesTx">
        <pc:chgData name="Smith, Cheryl" userId="4996b116-bcc1-4ad3-abe5-b4219cc9db14" providerId="ADAL" clId="{775310CA-1DA9-42AF-858A-95FC5AE1FBF4}" dt="2023-04-10T14:59:02.696" v="1677"/>
        <pc:sldMkLst>
          <pc:docMk/>
          <pc:sldMk cId="4102621476" sldId="290"/>
        </pc:sldMkLst>
      </pc:sldChg>
      <pc:sldChg chg="del">
        <pc:chgData name="Smith, Cheryl" userId="4996b116-bcc1-4ad3-abe5-b4219cc9db14" providerId="ADAL" clId="{775310CA-1DA9-42AF-858A-95FC5AE1FBF4}" dt="2023-03-30T13:58:27.360" v="1627" actId="47"/>
        <pc:sldMkLst>
          <pc:docMk/>
          <pc:sldMk cId="317245818" sldId="291"/>
        </pc:sldMkLst>
      </pc:sldChg>
      <pc:sldChg chg="addSp delSp modSp new mod setBg modNotesTx">
        <pc:chgData name="Smith, Cheryl" userId="4996b116-bcc1-4ad3-abe5-b4219cc9db14" providerId="ADAL" clId="{775310CA-1DA9-42AF-858A-95FC5AE1FBF4}" dt="2023-04-10T18:09:31.531" v="2337" actId="26606"/>
        <pc:sldMkLst>
          <pc:docMk/>
          <pc:sldMk cId="1569552913" sldId="292"/>
        </pc:sldMkLst>
        <pc:spChg chg="mod">
          <ac:chgData name="Smith, Cheryl" userId="4996b116-bcc1-4ad3-abe5-b4219cc9db14" providerId="ADAL" clId="{775310CA-1DA9-42AF-858A-95FC5AE1FBF4}" dt="2023-04-10T18:09:31.531" v="2337" actId="26606"/>
          <ac:spMkLst>
            <pc:docMk/>
            <pc:sldMk cId="1569552913" sldId="292"/>
            <ac:spMk id="2" creationId="{6BDC3BFF-D547-98BE-A650-F1CD0A8E76FC}"/>
          </ac:spMkLst>
        </pc:spChg>
        <pc:spChg chg="del">
          <ac:chgData name="Smith, Cheryl" userId="4996b116-bcc1-4ad3-abe5-b4219cc9db14" providerId="ADAL" clId="{775310CA-1DA9-42AF-858A-95FC5AE1FBF4}" dt="2023-03-30T12:17:24.863" v="72" actId="478"/>
          <ac:spMkLst>
            <pc:docMk/>
            <pc:sldMk cId="1569552913" sldId="292"/>
            <ac:spMk id="3" creationId="{A8EC31FA-2DC3-14E7-33BB-3085C7B777C7}"/>
          </ac:spMkLst>
        </pc:spChg>
        <pc:spChg chg="add del">
          <ac:chgData name="Smith, Cheryl" userId="4996b116-bcc1-4ad3-abe5-b4219cc9db14" providerId="ADAL" clId="{775310CA-1DA9-42AF-858A-95FC5AE1FBF4}" dt="2023-04-10T18:08:35.802" v="2333" actId="26606"/>
          <ac:spMkLst>
            <pc:docMk/>
            <pc:sldMk cId="1569552913" sldId="292"/>
            <ac:spMk id="8" creationId="{BD4C0BBB-0042-4603-A226-6117F3FD5B3C}"/>
          </ac:spMkLst>
        </pc:spChg>
        <pc:spChg chg="add del">
          <ac:chgData name="Smith, Cheryl" userId="4996b116-bcc1-4ad3-abe5-b4219cc9db14" providerId="ADAL" clId="{775310CA-1DA9-42AF-858A-95FC5AE1FBF4}" dt="2023-04-10T18:08:35.802" v="2333" actId="26606"/>
          <ac:spMkLst>
            <pc:docMk/>
            <pc:sldMk cId="1569552913" sldId="292"/>
            <ac:spMk id="10" creationId="{EC44F520-2598-460E-9F91-B02F60830CA2}"/>
          </ac:spMkLst>
        </pc:spChg>
        <pc:spChg chg="add del">
          <ac:chgData name="Smith, Cheryl" userId="4996b116-bcc1-4ad3-abe5-b4219cc9db14" providerId="ADAL" clId="{775310CA-1DA9-42AF-858A-95FC5AE1FBF4}" dt="2023-04-10T18:08:35.802" v="2333" actId="26606"/>
          <ac:spMkLst>
            <pc:docMk/>
            <pc:sldMk cId="1569552913" sldId="292"/>
            <ac:spMk id="12" creationId="{4D896123-1B32-4CB1-B2ED-E34BBC26B423}"/>
          </ac:spMkLst>
        </pc:spChg>
        <pc:spChg chg="add del">
          <ac:chgData name="Smith, Cheryl" userId="4996b116-bcc1-4ad3-abe5-b4219cc9db14" providerId="ADAL" clId="{775310CA-1DA9-42AF-858A-95FC5AE1FBF4}" dt="2023-04-10T18:08:35.802" v="2333" actId="26606"/>
          <ac:spMkLst>
            <pc:docMk/>
            <pc:sldMk cId="1569552913" sldId="292"/>
            <ac:spMk id="14" creationId="{F57DA40C-10B8-4678-8433-AA03ED65E921}"/>
          </ac:spMkLst>
        </pc:spChg>
        <pc:spChg chg="add del">
          <ac:chgData name="Smith, Cheryl" userId="4996b116-bcc1-4ad3-abe5-b4219cc9db14" providerId="ADAL" clId="{775310CA-1DA9-42AF-858A-95FC5AE1FBF4}" dt="2023-04-10T18:08:35.802" v="2333" actId="26606"/>
          <ac:spMkLst>
            <pc:docMk/>
            <pc:sldMk cId="1569552913" sldId="292"/>
            <ac:spMk id="16" creationId="{6FF3D9AA-2746-40BA-A174-3C45EA458CD5}"/>
          </ac:spMkLst>
        </pc:spChg>
        <pc:spChg chg="add del">
          <ac:chgData name="Smith, Cheryl" userId="4996b116-bcc1-4ad3-abe5-b4219cc9db14" providerId="ADAL" clId="{775310CA-1DA9-42AF-858A-95FC5AE1FBF4}" dt="2023-04-10T18:08:35.802" v="2333" actId="26606"/>
          <ac:spMkLst>
            <pc:docMk/>
            <pc:sldMk cId="1569552913" sldId="292"/>
            <ac:spMk id="18" creationId="{30BF160C-EC5F-45F5-9B8D-197AFA37BBDE}"/>
          </ac:spMkLst>
        </pc:spChg>
        <pc:spChg chg="add del">
          <ac:chgData name="Smith, Cheryl" userId="4996b116-bcc1-4ad3-abe5-b4219cc9db14" providerId="ADAL" clId="{775310CA-1DA9-42AF-858A-95FC5AE1FBF4}" dt="2023-04-10T18:09:31.531" v="2337" actId="26606"/>
          <ac:spMkLst>
            <pc:docMk/>
            <pc:sldMk cId="1569552913" sldId="292"/>
            <ac:spMk id="23" creationId="{BD4C0BBB-0042-4603-A226-6117F3FD5B3C}"/>
          </ac:spMkLst>
        </pc:spChg>
        <pc:spChg chg="add del">
          <ac:chgData name="Smith, Cheryl" userId="4996b116-bcc1-4ad3-abe5-b4219cc9db14" providerId="ADAL" clId="{775310CA-1DA9-42AF-858A-95FC5AE1FBF4}" dt="2023-04-10T18:09:31.531" v="2337" actId="26606"/>
          <ac:spMkLst>
            <pc:docMk/>
            <pc:sldMk cId="1569552913" sldId="292"/>
            <ac:spMk id="25" creationId="{EC44F520-2598-460E-9F91-B02F60830CA2}"/>
          </ac:spMkLst>
        </pc:spChg>
        <pc:spChg chg="add del">
          <ac:chgData name="Smith, Cheryl" userId="4996b116-bcc1-4ad3-abe5-b4219cc9db14" providerId="ADAL" clId="{775310CA-1DA9-42AF-858A-95FC5AE1FBF4}" dt="2023-04-10T18:09:31.531" v="2337" actId="26606"/>
          <ac:spMkLst>
            <pc:docMk/>
            <pc:sldMk cId="1569552913" sldId="292"/>
            <ac:spMk id="27" creationId="{1DBC8414-BE7E-4B6C-A114-B2C3795C883F}"/>
          </ac:spMkLst>
        </pc:spChg>
        <pc:spChg chg="add del">
          <ac:chgData name="Smith, Cheryl" userId="4996b116-bcc1-4ad3-abe5-b4219cc9db14" providerId="ADAL" clId="{775310CA-1DA9-42AF-858A-95FC5AE1FBF4}" dt="2023-04-10T18:09:31.531" v="2337" actId="26606"/>
          <ac:spMkLst>
            <pc:docMk/>
            <pc:sldMk cId="1569552913" sldId="292"/>
            <ac:spMk id="29" creationId="{0EC398C5-5C2E-4038-9DB3-DE2B5A9BEFFB}"/>
          </ac:spMkLst>
        </pc:spChg>
        <pc:spChg chg="add del">
          <ac:chgData name="Smith, Cheryl" userId="4996b116-bcc1-4ad3-abe5-b4219cc9db14" providerId="ADAL" clId="{775310CA-1DA9-42AF-858A-95FC5AE1FBF4}" dt="2023-04-10T18:09:31.531" v="2337" actId="26606"/>
          <ac:spMkLst>
            <pc:docMk/>
            <pc:sldMk cId="1569552913" sldId="292"/>
            <ac:spMk id="31" creationId="{A2F10B26-073B-4B10-8AAA-161242DD82B0}"/>
          </ac:spMkLst>
        </pc:spChg>
        <pc:spChg chg="add del">
          <ac:chgData name="Smith, Cheryl" userId="4996b116-bcc1-4ad3-abe5-b4219cc9db14" providerId="ADAL" clId="{775310CA-1DA9-42AF-858A-95FC5AE1FBF4}" dt="2023-04-10T18:09:31.531" v="2337" actId="26606"/>
          <ac:spMkLst>
            <pc:docMk/>
            <pc:sldMk cId="1569552913" sldId="292"/>
            <ac:spMk id="33" creationId="{610DBBC7-698F-4A54-B1CB-A99F9CC356DF}"/>
          </ac:spMkLst>
        </pc:spChg>
        <pc:spChg chg="add del">
          <ac:chgData name="Smith, Cheryl" userId="4996b116-bcc1-4ad3-abe5-b4219cc9db14" providerId="ADAL" clId="{775310CA-1DA9-42AF-858A-95FC5AE1FBF4}" dt="2023-04-10T18:09:31.531" v="2337" actId="26606"/>
          <ac:spMkLst>
            <pc:docMk/>
            <pc:sldMk cId="1569552913" sldId="292"/>
            <ac:spMk id="35" creationId="{DE6E822A-8BCF-432C-83E6-BBE821476CD4}"/>
          </ac:spMkLst>
        </pc:spChg>
        <pc:spChg chg="add">
          <ac:chgData name="Smith, Cheryl" userId="4996b116-bcc1-4ad3-abe5-b4219cc9db14" providerId="ADAL" clId="{775310CA-1DA9-42AF-858A-95FC5AE1FBF4}" dt="2023-04-10T18:09:31.531" v="2337" actId="26606"/>
          <ac:spMkLst>
            <pc:docMk/>
            <pc:sldMk cId="1569552913" sldId="292"/>
            <ac:spMk id="40" creationId="{BD4C0BBB-0042-4603-A226-6117F3FD5B3C}"/>
          </ac:spMkLst>
        </pc:spChg>
        <pc:spChg chg="add">
          <ac:chgData name="Smith, Cheryl" userId="4996b116-bcc1-4ad3-abe5-b4219cc9db14" providerId="ADAL" clId="{775310CA-1DA9-42AF-858A-95FC5AE1FBF4}" dt="2023-04-10T18:09:31.531" v="2337" actId="26606"/>
          <ac:spMkLst>
            <pc:docMk/>
            <pc:sldMk cId="1569552913" sldId="292"/>
            <ac:spMk id="42" creationId="{EC44F520-2598-460E-9F91-B02F60830CA2}"/>
          </ac:spMkLst>
        </pc:spChg>
        <pc:spChg chg="add">
          <ac:chgData name="Smith, Cheryl" userId="4996b116-bcc1-4ad3-abe5-b4219cc9db14" providerId="ADAL" clId="{775310CA-1DA9-42AF-858A-95FC5AE1FBF4}" dt="2023-04-10T18:09:31.531" v="2337" actId="26606"/>
          <ac:spMkLst>
            <pc:docMk/>
            <pc:sldMk cId="1569552913" sldId="292"/>
            <ac:spMk id="44" creationId="{ACE9E2ED-2BB1-46AE-A037-86EC1BFB3373}"/>
          </ac:spMkLst>
        </pc:spChg>
        <pc:spChg chg="add">
          <ac:chgData name="Smith, Cheryl" userId="4996b116-bcc1-4ad3-abe5-b4219cc9db14" providerId="ADAL" clId="{775310CA-1DA9-42AF-858A-95FC5AE1FBF4}" dt="2023-04-10T18:09:31.531" v="2337" actId="26606"/>
          <ac:spMkLst>
            <pc:docMk/>
            <pc:sldMk cId="1569552913" sldId="292"/>
            <ac:spMk id="46" creationId="{D28B54C3-B57B-472A-B96E-1FCB67093DC2}"/>
          </ac:spMkLst>
        </pc:spChg>
        <pc:spChg chg="add">
          <ac:chgData name="Smith, Cheryl" userId="4996b116-bcc1-4ad3-abe5-b4219cc9db14" providerId="ADAL" clId="{775310CA-1DA9-42AF-858A-95FC5AE1FBF4}" dt="2023-04-10T18:09:31.531" v="2337" actId="26606"/>
          <ac:spMkLst>
            <pc:docMk/>
            <pc:sldMk cId="1569552913" sldId="292"/>
            <ac:spMk id="48" creationId="{C4C9F2B0-1044-46EB-8AEB-C3BFFDE6C2CC}"/>
          </ac:spMkLst>
        </pc:spChg>
        <pc:spChg chg="add">
          <ac:chgData name="Smith, Cheryl" userId="4996b116-bcc1-4ad3-abe5-b4219cc9db14" providerId="ADAL" clId="{775310CA-1DA9-42AF-858A-95FC5AE1FBF4}" dt="2023-04-10T18:09:31.531" v="2337" actId="26606"/>
          <ac:spMkLst>
            <pc:docMk/>
            <pc:sldMk cId="1569552913" sldId="292"/>
            <ac:spMk id="50" creationId="{7DB3C429-F8DA-49B9-AF84-21996FCF78B5}"/>
          </ac:spMkLst>
        </pc:spChg>
        <pc:picChg chg="add mod ord">
          <ac:chgData name="Smith, Cheryl" userId="4996b116-bcc1-4ad3-abe5-b4219cc9db14" providerId="ADAL" clId="{775310CA-1DA9-42AF-858A-95FC5AE1FBF4}" dt="2023-04-10T18:09:31.531" v="2337" actId="26606"/>
          <ac:picMkLst>
            <pc:docMk/>
            <pc:sldMk cId="1569552913" sldId="292"/>
            <ac:picMk id="4" creationId="{C1969B55-4F17-AC33-1981-AD2FBA9ECA7C}"/>
          </ac:picMkLst>
        </pc:picChg>
      </pc:sldChg>
      <pc:sldChg chg="addSp delSp modSp mod setBg delDesignElem modNotesTx">
        <pc:chgData name="Smith, Cheryl" userId="4996b116-bcc1-4ad3-abe5-b4219cc9db14" providerId="ADAL" clId="{775310CA-1DA9-42AF-858A-95FC5AE1FBF4}" dt="2023-04-10T18:09:26.103" v="2336" actId="26606"/>
        <pc:sldMkLst>
          <pc:docMk/>
          <pc:sldMk cId="3994644872" sldId="293"/>
        </pc:sldMkLst>
        <pc:spChg chg="mod">
          <ac:chgData name="Smith, Cheryl" userId="4996b116-bcc1-4ad3-abe5-b4219cc9db14" providerId="ADAL" clId="{775310CA-1DA9-42AF-858A-95FC5AE1FBF4}" dt="2023-04-10T18:09:26.103" v="2336" actId="26606"/>
          <ac:spMkLst>
            <pc:docMk/>
            <pc:sldMk cId="3994644872" sldId="293"/>
            <ac:spMk id="2" creationId="{6BDC3BFF-D547-98BE-A650-F1CD0A8E76FC}"/>
          </ac:spMkLst>
        </pc:spChg>
        <pc:spChg chg="add del">
          <ac:chgData name="Smith, Cheryl" userId="4996b116-bcc1-4ad3-abe5-b4219cc9db14" providerId="ADAL" clId="{775310CA-1DA9-42AF-858A-95FC5AE1FBF4}" dt="2023-04-10T18:08:55.623" v="2334" actId="26606"/>
          <ac:spMkLst>
            <pc:docMk/>
            <pc:sldMk cId="3994644872" sldId="293"/>
            <ac:spMk id="9" creationId="{BD4C0BBB-0042-4603-A226-6117F3FD5B3C}"/>
          </ac:spMkLst>
        </pc:spChg>
        <pc:spChg chg="add del">
          <ac:chgData name="Smith, Cheryl" userId="4996b116-bcc1-4ad3-abe5-b4219cc9db14" providerId="ADAL" clId="{775310CA-1DA9-42AF-858A-95FC5AE1FBF4}" dt="2023-04-10T18:08:55.623" v="2334" actId="26606"/>
          <ac:spMkLst>
            <pc:docMk/>
            <pc:sldMk cId="3994644872" sldId="293"/>
            <ac:spMk id="11" creationId="{EC44F520-2598-460E-9F91-B02F60830CA2}"/>
          </ac:spMkLst>
        </pc:spChg>
        <pc:spChg chg="add del">
          <ac:chgData name="Smith, Cheryl" userId="4996b116-bcc1-4ad3-abe5-b4219cc9db14" providerId="ADAL" clId="{775310CA-1DA9-42AF-858A-95FC5AE1FBF4}" dt="2023-04-10T18:08:55.623" v="2334" actId="26606"/>
          <ac:spMkLst>
            <pc:docMk/>
            <pc:sldMk cId="3994644872" sldId="293"/>
            <ac:spMk id="13" creationId="{4D896123-1B32-4CB1-B2ED-E34BBC26B423}"/>
          </ac:spMkLst>
        </pc:spChg>
        <pc:spChg chg="add del">
          <ac:chgData name="Smith, Cheryl" userId="4996b116-bcc1-4ad3-abe5-b4219cc9db14" providerId="ADAL" clId="{775310CA-1DA9-42AF-858A-95FC5AE1FBF4}" dt="2023-04-10T18:08:55.623" v="2334" actId="26606"/>
          <ac:spMkLst>
            <pc:docMk/>
            <pc:sldMk cId="3994644872" sldId="293"/>
            <ac:spMk id="15" creationId="{F57DA40C-10B8-4678-8433-AA03ED65E921}"/>
          </ac:spMkLst>
        </pc:spChg>
        <pc:spChg chg="add del">
          <ac:chgData name="Smith, Cheryl" userId="4996b116-bcc1-4ad3-abe5-b4219cc9db14" providerId="ADAL" clId="{775310CA-1DA9-42AF-858A-95FC5AE1FBF4}" dt="2023-04-10T18:08:55.623" v="2334" actId="26606"/>
          <ac:spMkLst>
            <pc:docMk/>
            <pc:sldMk cId="3994644872" sldId="293"/>
            <ac:spMk id="17" creationId="{6FF3D9AA-2746-40BA-A174-3C45EA458CD5}"/>
          </ac:spMkLst>
        </pc:spChg>
        <pc:spChg chg="add del">
          <ac:chgData name="Smith, Cheryl" userId="4996b116-bcc1-4ad3-abe5-b4219cc9db14" providerId="ADAL" clId="{775310CA-1DA9-42AF-858A-95FC5AE1FBF4}" dt="2023-04-10T18:08:55.623" v="2334" actId="26606"/>
          <ac:spMkLst>
            <pc:docMk/>
            <pc:sldMk cId="3994644872" sldId="293"/>
            <ac:spMk id="19" creationId="{30BF160C-EC5F-45F5-9B8D-197AFA37BBDE}"/>
          </ac:spMkLst>
        </pc:spChg>
        <pc:spChg chg="add del">
          <ac:chgData name="Smith, Cheryl" userId="4996b116-bcc1-4ad3-abe5-b4219cc9db14" providerId="ADAL" clId="{775310CA-1DA9-42AF-858A-95FC5AE1FBF4}" dt="2023-04-10T18:09:26.103" v="2336" actId="26606"/>
          <ac:spMkLst>
            <pc:docMk/>
            <pc:sldMk cId="3994644872" sldId="293"/>
            <ac:spMk id="24" creationId="{BD4C0BBB-0042-4603-A226-6117F3FD5B3C}"/>
          </ac:spMkLst>
        </pc:spChg>
        <pc:spChg chg="add del">
          <ac:chgData name="Smith, Cheryl" userId="4996b116-bcc1-4ad3-abe5-b4219cc9db14" providerId="ADAL" clId="{775310CA-1DA9-42AF-858A-95FC5AE1FBF4}" dt="2023-04-10T18:09:26.103" v="2336" actId="26606"/>
          <ac:spMkLst>
            <pc:docMk/>
            <pc:sldMk cId="3994644872" sldId="293"/>
            <ac:spMk id="26" creationId="{EC44F520-2598-460E-9F91-B02F60830CA2}"/>
          </ac:spMkLst>
        </pc:spChg>
        <pc:spChg chg="add del">
          <ac:chgData name="Smith, Cheryl" userId="4996b116-bcc1-4ad3-abe5-b4219cc9db14" providerId="ADAL" clId="{775310CA-1DA9-42AF-858A-95FC5AE1FBF4}" dt="2023-04-10T18:09:26.103" v="2336" actId="26606"/>
          <ac:spMkLst>
            <pc:docMk/>
            <pc:sldMk cId="3994644872" sldId="293"/>
            <ac:spMk id="28" creationId="{BCFF1867-CA5E-416C-80CB-68BE95CE2281}"/>
          </ac:spMkLst>
        </pc:spChg>
        <pc:spChg chg="add del">
          <ac:chgData name="Smith, Cheryl" userId="4996b116-bcc1-4ad3-abe5-b4219cc9db14" providerId="ADAL" clId="{775310CA-1DA9-42AF-858A-95FC5AE1FBF4}" dt="2023-04-10T18:09:26.103" v="2336" actId="26606"/>
          <ac:spMkLst>
            <pc:docMk/>
            <pc:sldMk cId="3994644872" sldId="293"/>
            <ac:spMk id="30" creationId="{5EA2F639-83D8-42FB-805A-0AFD485B9EAF}"/>
          </ac:spMkLst>
        </pc:spChg>
        <pc:spChg chg="add del">
          <ac:chgData name="Smith, Cheryl" userId="4996b116-bcc1-4ad3-abe5-b4219cc9db14" providerId="ADAL" clId="{775310CA-1DA9-42AF-858A-95FC5AE1FBF4}" dt="2023-04-10T18:09:26.103" v="2336" actId="26606"/>
          <ac:spMkLst>
            <pc:docMk/>
            <pc:sldMk cId="3994644872" sldId="293"/>
            <ac:spMk id="32" creationId="{D8DB4E8D-D68B-4463-A009-8FAB6A115558}"/>
          </ac:spMkLst>
        </pc:spChg>
        <pc:spChg chg="add del">
          <ac:chgData name="Smith, Cheryl" userId="4996b116-bcc1-4ad3-abe5-b4219cc9db14" providerId="ADAL" clId="{775310CA-1DA9-42AF-858A-95FC5AE1FBF4}" dt="2023-04-10T18:09:26.103" v="2336" actId="26606"/>
          <ac:spMkLst>
            <pc:docMk/>
            <pc:sldMk cId="3994644872" sldId="293"/>
            <ac:spMk id="34" creationId="{5C519481-97EE-45EB-B83B-AE5C46F3DB84}"/>
          </ac:spMkLst>
        </pc:spChg>
        <pc:spChg chg="add">
          <ac:chgData name="Smith, Cheryl" userId="4996b116-bcc1-4ad3-abe5-b4219cc9db14" providerId="ADAL" clId="{775310CA-1DA9-42AF-858A-95FC5AE1FBF4}" dt="2023-04-10T18:09:26.103" v="2336" actId="26606"/>
          <ac:spMkLst>
            <pc:docMk/>
            <pc:sldMk cId="3994644872" sldId="293"/>
            <ac:spMk id="39" creationId="{BD4C0BBB-0042-4603-A226-6117F3FD5B3C}"/>
          </ac:spMkLst>
        </pc:spChg>
        <pc:spChg chg="add">
          <ac:chgData name="Smith, Cheryl" userId="4996b116-bcc1-4ad3-abe5-b4219cc9db14" providerId="ADAL" clId="{775310CA-1DA9-42AF-858A-95FC5AE1FBF4}" dt="2023-04-10T18:09:26.103" v="2336" actId="26606"/>
          <ac:spMkLst>
            <pc:docMk/>
            <pc:sldMk cId="3994644872" sldId="293"/>
            <ac:spMk id="41" creationId="{EC44F520-2598-460E-9F91-B02F60830CA2}"/>
          </ac:spMkLst>
        </pc:spChg>
        <pc:spChg chg="add">
          <ac:chgData name="Smith, Cheryl" userId="4996b116-bcc1-4ad3-abe5-b4219cc9db14" providerId="ADAL" clId="{775310CA-1DA9-42AF-858A-95FC5AE1FBF4}" dt="2023-04-10T18:09:26.103" v="2336" actId="26606"/>
          <ac:spMkLst>
            <pc:docMk/>
            <pc:sldMk cId="3994644872" sldId="293"/>
            <ac:spMk id="43" creationId="{ACE9E2ED-2BB1-46AE-A037-86EC1BFB3373}"/>
          </ac:spMkLst>
        </pc:spChg>
        <pc:spChg chg="add">
          <ac:chgData name="Smith, Cheryl" userId="4996b116-bcc1-4ad3-abe5-b4219cc9db14" providerId="ADAL" clId="{775310CA-1DA9-42AF-858A-95FC5AE1FBF4}" dt="2023-04-10T18:09:26.103" v="2336" actId="26606"/>
          <ac:spMkLst>
            <pc:docMk/>
            <pc:sldMk cId="3994644872" sldId="293"/>
            <ac:spMk id="45" creationId="{D28B54C3-B57B-472A-B96E-1FCB67093DC2}"/>
          </ac:spMkLst>
        </pc:spChg>
        <pc:spChg chg="add">
          <ac:chgData name="Smith, Cheryl" userId="4996b116-bcc1-4ad3-abe5-b4219cc9db14" providerId="ADAL" clId="{775310CA-1DA9-42AF-858A-95FC5AE1FBF4}" dt="2023-04-10T18:09:26.103" v="2336" actId="26606"/>
          <ac:spMkLst>
            <pc:docMk/>
            <pc:sldMk cId="3994644872" sldId="293"/>
            <ac:spMk id="47" creationId="{C4C9F2B0-1044-46EB-8AEB-C3BFFDE6C2CC}"/>
          </ac:spMkLst>
        </pc:spChg>
        <pc:spChg chg="add">
          <ac:chgData name="Smith, Cheryl" userId="4996b116-bcc1-4ad3-abe5-b4219cc9db14" providerId="ADAL" clId="{775310CA-1DA9-42AF-858A-95FC5AE1FBF4}" dt="2023-04-10T18:09:26.103" v="2336" actId="26606"/>
          <ac:spMkLst>
            <pc:docMk/>
            <pc:sldMk cId="3994644872" sldId="293"/>
            <ac:spMk id="49" creationId="{7DB3C429-F8DA-49B9-AF84-21996FCF78B5}"/>
          </ac:spMkLst>
        </pc:spChg>
        <pc:picChg chg="mod ord">
          <ac:chgData name="Smith, Cheryl" userId="4996b116-bcc1-4ad3-abe5-b4219cc9db14" providerId="ADAL" clId="{775310CA-1DA9-42AF-858A-95FC5AE1FBF4}" dt="2023-04-10T18:09:26.103" v="2336" actId="26606"/>
          <ac:picMkLst>
            <pc:docMk/>
            <pc:sldMk cId="3994644872" sldId="293"/>
            <ac:picMk id="4" creationId="{C1969B55-4F17-AC33-1981-AD2FBA9ECA7C}"/>
          </ac:picMkLst>
        </pc:picChg>
      </pc:sldChg>
      <pc:sldChg chg="modSp new mod">
        <pc:chgData name="Smith, Cheryl" userId="4996b116-bcc1-4ad3-abe5-b4219cc9db14" providerId="ADAL" clId="{775310CA-1DA9-42AF-858A-95FC5AE1FBF4}" dt="2023-03-30T12:54:28.097" v="1196" actId="20577"/>
        <pc:sldMkLst>
          <pc:docMk/>
          <pc:sldMk cId="1288049622" sldId="294"/>
        </pc:sldMkLst>
        <pc:spChg chg="mod">
          <ac:chgData name="Smith, Cheryl" userId="4996b116-bcc1-4ad3-abe5-b4219cc9db14" providerId="ADAL" clId="{775310CA-1DA9-42AF-858A-95FC5AE1FBF4}" dt="2023-03-30T12:54:28.097" v="1196" actId="20577"/>
          <ac:spMkLst>
            <pc:docMk/>
            <pc:sldMk cId="1288049622" sldId="294"/>
            <ac:spMk id="2" creationId="{C12815C7-6942-31D9-0261-B70645D59FF0}"/>
          </ac:spMkLst>
        </pc:spChg>
        <pc:spChg chg="mod">
          <ac:chgData name="Smith, Cheryl" userId="4996b116-bcc1-4ad3-abe5-b4219cc9db14" providerId="ADAL" clId="{775310CA-1DA9-42AF-858A-95FC5AE1FBF4}" dt="2023-03-30T12:53:05.626" v="1169" actId="20577"/>
          <ac:spMkLst>
            <pc:docMk/>
            <pc:sldMk cId="1288049622" sldId="294"/>
            <ac:spMk id="3" creationId="{5A17B319-AD54-67D4-7CA4-CC4CD833698F}"/>
          </ac:spMkLst>
        </pc:spChg>
      </pc:sldChg>
      <pc:sldChg chg="modSp add mod">
        <pc:chgData name="Smith, Cheryl" userId="4996b116-bcc1-4ad3-abe5-b4219cc9db14" providerId="ADAL" clId="{775310CA-1DA9-42AF-858A-95FC5AE1FBF4}" dt="2023-03-30T13:52:30.199" v="1449" actId="20577"/>
        <pc:sldMkLst>
          <pc:docMk/>
          <pc:sldMk cId="892022530" sldId="295"/>
        </pc:sldMkLst>
        <pc:spChg chg="mod">
          <ac:chgData name="Smith, Cheryl" userId="4996b116-bcc1-4ad3-abe5-b4219cc9db14" providerId="ADAL" clId="{775310CA-1DA9-42AF-858A-95FC5AE1FBF4}" dt="2023-03-30T13:50:31.673" v="1212" actId="20577"/>
          <ac:spMkLst>
            <pc:docMk/>
            <pc:sldMk cId="892022530" sldId="295"/>
            <ac:spMk id="2" creationId="{C12815C7-6942-31D9-0261-B70645D59FF0}"/>
          </ac:spMkLst>
        </pc:spChg>
        <pc:spChg chg="mod">
          <ac:chgData name="Smith, Cheryl" userId="4996b116-bcc1-4ad3-abe5-b4219cc9db14" providerId="ADAL" clId="{775310CA-1DA9-42AF-858A-95FC5AE1FBF4}" dt="2023-03-30T13:52:30.199" v="1449" actId="20577"/>
          <ac:spMkLst>
            <pc:docMk/>
            <pc:sldMk cId="892022530" sldId="295"/>
            <ac:spMk id="3" creationId="{5A17B319-AD54-67D4-7CA4-CC4CD833698F}"/>
          </ac:spMkLst>
        </pc:spChg>
      </pc:sldChg>
      <pc:sldChg chg="modSp add mod">
        <pc:chgData name="Smith, Cheryl" userId="4996b116-bcc1-4ad3-abe5-b4219cc9db14" providerId="ADAL" clId="{775310CA-1DA9-42AF-858A-95FC5AE1FBF4}" dt="2023-03-30T13:57:07.131" v="1548" actId="20577"/>
        <pc:sldMkLst>
          <pc:docMk/>
          <pc:sldMk cId="3564724284" sldId="296"/>
        </pc:sldMkLst>
        <pc:spChg chg="mod">
          <ac:chgData name="Smith, Cheryl" userId="4996b116-bcc1-4ad3-abe5-b4219cc9db14" providerId="ADAL" clId="{775310CA-1DA9-42AF-858A-95FC5AE1FBF4}" dt="2023-03-30T13:55:30.855" v="1471" actId="6549"/>
          <ac:spMkLst>
            <pc:docMk/>
            <pc:sldMk cId="3564724284" sldId="296"/>
            <ac:spMk id="2" creationId="{C12815C7-6942-31D9-0261-B70645D59FF0}"/>
          </ac:spMkLst>
        </pc:spChg>
        <pc:spChg chg="mod">
          <ac:chgData name="Smith, Cheryl" userId="4996b116-bcc1-4ad3-abe5-b4219cc9db14" providerId="ADAL" clId="{775310CA-1DA9-42AF-858A-95FC5AE1FBF4}" dt="2023-03-30T13:57:07.131" v="1548" actId="20577"/>
          <ac:spMkLst>
            <pc:docMk/>
            <pc:sldMk cId="3564724284" sldId="296"/>
            <ac:spMk id="3" creationId="{5A17B319-AD54-67D4-7CA4-CC4CD833698F}"/>
          </ac:spMkLst>
        </pc:spChg>
      </pc:sldChg>
      <pc:sldChg chg="modSp add mod">
        <pc:chgData name="Smith, Cheryl" userId="4996b116-bcc1-4ad3-abe5-b4219cc9db14" providerId="ADAL" clId="{775310CA-1DA9-42AF-858A-95FC5AE1FBF4}" dt="2023-04-14T13:58:30.779" v="4056" actId="20577"/>
        <pc:sldMkLst>
          <pc:docMk/>
          <pc:sldMk cId="4228510945" sldId="297"/>
        </pc:sldMkLst>
        <pc:spChg chg="mod">
          <ac:chgData name="Smith, Cheryl" userId="4996b116-bcc1-4ad3-abe5-b4219cc9db14" providerId="ADAL" clId="{775310CA-1DA9-42AF-858A-95FC5AE1FBF4}" dt="2023-03-30T13:57:33.756" v="1566" actId="6549"/>
          <ac:spMkLst>
            <pc:docMk/>
            <pc:sldMk cId="4228510945" sldId="297"/>
            <ac:spMk id="2" creationId="{C12815C7-6942-31D9-0261-B70645D59FF0}"/>
          </ac:spMkLst>
        </pc:spChg>
        <pc:spChg chg="mod">
          <ac:chgData name="Smith, Cheryl" userId="4996b116-bcc1-4ad3-abe5-b4219cc9db14" providerId="ADAL" clId="{775310CA-1DA9-42AF-858A-95FC5AE1FBF4}" dt="2023-04-14T13:58:30.779" v="4056" actId="20577"/>
          <ac:spMkLst>
            <pc:docMk/>
            <pc:sldMk cId="4228510945" sldId="297"/>
            <ac:spMk id="3" creationId="{5A17B319-AD54-67D4-7CA4-CC4CD833698F}"/>
          </ac:spMkLst>
        </pc:spChg>
      </pc:sldChg>
      <pc:sldChg chg="addSp delSp modSp add mod setBg delDesignElem modNotesTx">
        <pc:chgData name="Smith, Cheryl" userId="4996b116-bcc1-4ad3-abe5-b4219cc9db14" providerId="ADAL" clId="{775310CA-1DA9-42AF-858A-95FC5AE1FBF4}" dt="2023-04-14T12:17:56.643" v="4022" actId="12"/>
        <pc:sldMkLst>
          <pc:docMk/>
          <pc:sldMk cId="2597353563" sldId="298"/>
        </pc:sldMkLst>
        <pc:spChg chg="mod">
          <ac:chgData name="Smith, Cheryl" userId="4996b116-bcc1-4ad3-abe5-b4219cc9db14" providerId="ADAL" clId="{775310CA-1DA9-42AF-858A-95FC5AE1FBF4}" dt="2023-04-10T18:09:13.234" v="2335" actId="26606"/>
          <ac:spMkLst>
            <pc:docMk/>
            <pc:sldMk cId="2597353563" sldId="298"/>
            <ac:spMk id="2" creationId="{6BDC3BFF-D547-98BE-A650-F1CD0A8E76FC}"/>
          </ac:spMkLst>
        </pc:spChg>
        <pc:spChg chg="add del">
          <ac:chgData name="Smith, Cheryl" userId="4996b116-bcc1-4ad3-abe5-b4219cc9db14" providerId="ADAL" clId="{775310CA-1DA9-42AF-858A-95FC5AE1FBF4}" dt="2023-04-10T18:09:13.234" v="2335" actId="26606"/>
          <ac:spMkLst>
            <pc:docMk/>
            <pc:sldMk cId="2597353563" sldId="298"/>
            <ac:spMk id="6" creationId="{BD4C0BBB-0042-4603-A226-6117F3FD5B3C}"/>
          </ac:spMkLst>
        </pc:spChg>
        <pc:spChg chg="add del">
          <ac:chgData name="Smith, Cheryl" userId="4996b116-bcc1-4ad3-abe5-b4219cc9db14" providerId="ADAL" clId="{775310CA-1DA9-42AF-858A-95FC5AE1FBF4}" dt="2023-04-10T18:09:13.234" v="2335" actId="26606"/>
          <ac:spMkLst>
            <pc:docMk/>
            <pc:sldMk cId="2597353563" sldId="298"/>
            <ac:spMk id="7" creationId="{EC44F520-2598-460E-9F91-B02F60830CA2}"/>
          </ac:spMkLst>
        </pc:spChg>
        <pc:spChg chg="add del">
          <ac:chgData name="Smith, Cheryl" userId="4996b116-bcc1-4ad3-abe5-b4219cc9db14" providerId="ADAL" clId="{775310CA-1DA9-42AF-858A-95FC5AE1FBF4}" dt="2023-04-10T18:09:13.234" v="2335" actId="26606"/>
          <ac:spMkLst>
            <pc:docMk/>
            <pc:sldMk cId="2597353563" sldId="298"/>
            <ac:spMk id="8" creationId="{4D896123-1B32-4CB1-B2ED-E34BBC26B423}"/>
          </ac:spMkLst>
        </pc:spChg>
        <pc:spChg chg="del">
          <ac:chgData name="Smith, Cheryl" userId="4996b116-bcc1-4ad3-abe5-b4219cc9db14" providerId="ADAL" clId="{775310CA-1DA9-42AF-858A-95FC5AE1FBF4}" dt="2023-03-30T13:58:01.894" v="1570"/>
          <ac:spMkLst>
            <pc:docMk/>
            <pc:sldMk cId="2597353563" sldId="298"/>
            <ac:spMk id="9" creationId="{BD4C0BBB-0042-4603-A226-6117F3FD5B3C}"/>
          </ac:spMkLst>
        </pc:spChg>
        <pc:spChg chg="add del">
          <ac:chgData name="Smith, Cheryl" userId="4996b116-bcc1-4ad3-abe5-b4219cc9db14" providerId="ADAL" clId="{775310CA-1DA9-42AF-858A-95FC5AE1FBF4}" dt="2023-04-10T18:09:13.234" v="2335" actId="26606"/>
          <ac:spMkLst>
            <pc:docMk/>
            <pc:sldMk cId="2597353563" sldId="298"/>
            <ac:spMk id="10" creationId="{F57DA40C-10B8-4678-8433-AA03ED65E921}"/>
          </ac:spMkLst>
        </pc:spChg>
        <pc:spChg chg="del">
          <ac:chgData name="Smith, Cheryl" userId="4996b116-bcc1-4ad3-abe5-b4219cc9db14" providerId="ADAL" clId="{775310CA-1DA9-42AF-858A-95FC5AE1FBF4}" dt="2023-03-30T13:58:01.894" v="1570"/>
          <ac:spMkLst>
            <pc:docMk/>
            <pc:sldMk cId="2597353563" sldId="298"/>
            <ac:spMk id="11" creationId="{EC44F520-2598-460E-9F91-B02F60830CA2}"/>
          </ac:spMkLst>
        </pc:spChg>
        <pc:spChg chg="add del">
          <ac:chgData name="Smith, Cheryl" userId="4996b116-bcc1-4ad3-abe5-b4219cc9db14" providerId="ADAL" clId="{775310CA-1DA9-42AF-858A-95FC5AE1FBF4}" dt="2023-04-10T18:09:13.234" v="2335" actId="26606"/>
          <ac:spMkLst>
            <pc:docMk/>
            <pc:sldMk cId="2597353563" sldId="298"/>
            <ac:spMk id="12" creationId="{6FF3D9AA-2746-40BA-A174-3C45EA458CD5}"/>
          </ac:spMkLst>
        </pc:spChg>
        <pc:spChg chg="del">
          <ac:chgData name="Smith, Cheryl" userId="4996b116-bcc1-4ad3-abe5-b4219cc9db14" providerId="ADAL" clId="{775310CA-1DA9-42AF-858A-95FC5AE1FBF4}" dt="2023-03-30T13:58:01.894" v="1570"/>
          <ac:spMkLst>
            <pc:docMk/>
            <pc:sldMk cId="2597353563" sldId="298"/>
            <ac:spMk id="13" creationId="{4D896123-1B32-4CB1-B2ED-E34BBC26B423}"/>
          </ac:spMkLst>
        </pc:spChg>
        <pc:spChg chg="add del">
          <ac:chgData name="Smith, Cheryl" userId="4996b116-bcc1-4ad3-abe5-b4219cc9db14" providerId="ADAL" clId="{775310CA-1DA9-42AF-858A-95FC5AE1FBF4}" dt="2023-04-10T18:09:13.234" v="2335" actId="26606"/>
          <ac:spMkLst>
            <pc:docMk/>
            <pc:sldMk cId="2597353563" sldId="298"/>
            <ac:spMk id="14" creationId="{30BF160C-EC5F-45F5-9B8D-197AFA37BBDE}"/>
          </ac:spMkLst>
        </pc:spChg>
        <pc:spChg chg="del">
          <ac:chgData name="Smith, Cheryl" userId="4996b116-bcc1-4ad3-abe5-b4219cc9db14" providerId="ADAL" clId="{775310CA-1DA9-42AF-858A-95FC5AE1FBF4}" dt="2023-03-30T13:58:01.894" v="1570"/>
          <ac:spMkLst>
            <pc:docMk/>
            <pc:sldMk cId="2597353563" sldId="298"/>
            <ac:spMk id="15" creationId="{F57DA40C-10B8-4678-8433-AA03ED65E921}"/>
          </ac:spMkLst>
        </pc:spChg>
        <pc:spChg chg="add">
          <ac:chgData name="Smith, Cheryl" userId="4996b116-bcc1-4ad3-abe5-b4219cc9db14" providerId="ADAL" clId="{775310CA-1DA9-42AF-858A-95FC5AE1FBF4}" dt="2023-04-10T18:09:13.234" v="2335" actId="26606"/>
          <ac:spMkLst>
            <pc:docMk/>
            <pc:sldMk cId="2597353563" sldId="298"/>
            <ac:spMk id="16" creationId="{BD4C0BBB-0042-4603-A226-6117F3FD5B3C}"/>
          </ac:spMkLst>
        </pc:spChg>
        <pc:spChg chg="del">
          <ac:chgData name="Smith, Cheryl" userId="4996b116-bcc1-4ad3-abe5-b4219cc9db14" providerId="ADAL" clId="{775310CA-1DA9-42AF-858A-95FC5AE1FBF4}" dt="2023-03-30T13:58:01.894" v="1570"/>
          <ac:spMkLst>
            <pc:docMk/>
            <pc:sldMk cId="2597353563" sldId="298"/>
            <ac:spMk id="17" creationId="{6FF3D9AA-2746-40BA-A174-3C45EA458CD5}"/>
          </ac:spMkLst>
        </pc:spChg>
        <pc:spChg chg="del">
          <ac:chgData name="Smith, Cheryl" userId="4996b116-bcc1-4ad3-abe5-b4219cc9db14" providerId="ADAL" clId="{775310CA-1DA9-42AF-858A-95FC5AE1FBF4}" dt="2023-03-30T13:58:01.894" v="1570"/>
          <ac:spMkLst>
            <pc:docMk/>
            <pc:sldMk cId="2597353563" sldId="298"/>
            <ac:spMk id="19" creationId="{30BF160C-EC5F-45F5-9B8D-197AFA37BBDE}"/>
          </ac:spMkLst>
        </pc:spChg>
        <pc:spChg chg="add">
          <ac:chgData name="Smith, Cheryl" userId="4996b116-bcc1-4ad3-abe5-b4219cc9db14" providerId="ADAL" clId="{775310CA-1DA9-42AF-858A-95FC5AE1FBF4}" dt="2023-04-10T18:09:13.234" v="2335" actId="26606"/>
          <ac:spMkLst>
            <pc:docMk/>
            <pc:sldMk cId="2597353563" sldId="298"/>
            <ac:spMk id="21" creationId="{EC44F520-2598-460E-9F91-B02F60830CA2}"/>
          </ac:spMkLst>
        </pc:spChg>
        <pc:spChg chg="add">
          <ac:chgData name="Smith, Cheryl" userId="4996b116-bcc1-4ad3-abe5-b4219cc9db14" providerId="ADAL" clId="{775310CA-1DA9-42AF-858A-95FC5AE1FBF4}" dt="2023-04-10T18:09:13.234" v="2335" actId="26606"/>
          <ac:spMkLst>
            <pc:docMk/>
            <pc:sldMk cId="2597353563" sldId="298"/>
            <ac:spMk id="23" creationId="{ACE9E2ED-2BB1-46AE-A037-86EC1BFB3373}"/>
          </ac:spMkLst>
        </pc:spChg>
        <pc:spChg chg="add">
          <ac:chgData name="Smith, Cheryl" userId="4996b116-bcc1-4ad3-abe5-b4219cc9db14" providerId="ADAL" clId="{775310CA-1DA9-42AF-858A-95FC5AE1FBF4}" dt="2023-04-10T18:09:13.234" v="2335" actId="26606"/>
          <ac:spMkLst>
            <pc:docMk/>
            <pc:sldMk cId="2597353563" sldId="298"/>
            <ac:spMk id="25" creationId="{D28B54C3-B57B-472A-B96E-1FCB67093DC2}"/>
          </ac:spMkLst>
        </pc:spChg>
        <pc:spChg chg="add">
          <ac:chgData name="Smith, Cheryl" userId="4996b116-bcc1-4ad3-abe5-b4219cc9db14" providerId="ADAL" clId="{775310CA-1DA9-42AF-858A-95FC5AE1FBF4}" dt="2023-04-10T18:09:13.234" v="2335" actId="26606"/>
          <ac:spMkLst>
            <pc:docMk/>
            <pc:sldMk cId="2597353563" sldId="298"/>
            <ac:spMk id="27" creationId="{C4C9F2B0-1044-46EB-8AEB-C3BFFDE6C2CC}"/>
          </ac:spMkLst>
        </pc:spChg>
        <pc:spChg chg="add">
          <ac:chgData name="Smith, Cheryl" userId="4996b116-bcc1-4ad3-abe5-b4219cc9db14" providerId="ADAL" clId="{775310CA-1DA9-42AF-858A-95FC5AE1FBF4}" dt="2023-04-10T18:09:13.234" v="2335" actId="26606"/>
          <ac:spMkLst>
            <pc:docMk/>
            <pc:sldMk cId="2597353563" sldId="298"/>
            <ac:spMk id="29" creationId="{7DB3C429-F8DA-49B9-AF84-21996FCF78B5}"/>
          </ac:spMkLst>
        </pc:spChg>
        <pc:picChg chg="mod ord">
          <ac:chgData name="Smith, Cheryl" userId="4996b116-bcc1-4ad3-abe5-b4219cc9db14" providerId="ADAL" clId="{775310CA-1DA9-42AF-858A-95FC5AE1FBF4}" dt="2023-04-10T18:09:13.234" v="2335" actId="26606"/>
          <ac:picMkLst>
            <pc:docMk/>
            <pc:sldMk cId="2597353563" sldId="298"/>
            <ac:picMk id="4" creationId="{C1969B55-4F17-AC33-1981-AD2FBA9ECA7C}"/>
          </ac:picMkLst>
        </pc:picChg>
      </pc:sldChg>
      <pc:sldChg chg="addSp delSp modSp new mod setBg">
        <pc:chgData name="Smith, Cheryl" userId="4996b116-bcc1-4ad3-abe5-b4219cc9db14" providerId="ADAL" clId="{775310CA-1DA9-42AF-858A-95FC5AE1FBF4}" dt="2023-04-10T18:07:57.795" v="2332" actId="26606"/>
        <pc:sldMkLst>
          <pc:docMk/>
          <pc:sldMk cId="3325749906" sldId="299"/>
        </pc:sldMkLst>
        <pc:spChg chg="mod">
          <ac:chgData name="Smith, Cheryl" userId="4996b116-bcc1-4ad3-abe5-b4219cc9db14" providerId="ADAL" clId="{775310CA-1DA9-42AF-858A-95FC5AE1FBF4}" dt="2023-04-10T18:07:57.795" v="2332" actId="26606"/>
          <ac:spMkLst>
            <pc:docMk/>
            <pc:sldMk cId="3325749906" sldId="299"/>
            <ac:spMk id="2" creationId="{9371B442-FC33-C02C-D1F8-AC68848BB8CD}"/>
          </ac:spMkLst>
        </pc:spChg>
        <pc:spChg chg="del">
          <ac:chgData name="Smith, Cheryl" userId="4996b116-bcc1-4ad3-abe5-b4219cc9db14" providerId="ADAL" clId="{775310CA-1DA9-42AF-858A-95FC5AE1FBF4}" dt="2023-04-10T18:01:49.224" v="2175" actId="478"/>
          <ac:spMkLst>
            <pc:docMk/>
            <pc:sldMk cId="3325749906" sldId="299"/>
            <ac:spMk id="3" creationId="{2FCA5FF0-D10A-D89B-6818-F34F66B8583A}"/>
          </ac:spMkLst>
        </pc:spChg>
        <pc:spChg chg="add del">
          <ac:chgData name="Smith, Cheryl" userId="4996b116-bcc1-4ad3-abe5-b4219cc9db14" providerId="ADAL" clId="{775310CA-1DA9-42AF-858A-95FC5AE1FBF4}" dt="2023-04-10T18:02:31.935" v="2191" actId="26606"/>
          <ac:spMkLst>
            <pc:docMk/>
            <pc:sldMk cId="3325749906" sldId="299"/>
            <ac:spMk id="7" creationId="{BD4C0BBB-0042-4603-A226-6117F3FD5B3C}"/>
          </ac:spMkLst>
        </pc:spChg>
        <pc:spChg chg="add del">
          <ac:chgData name="Smith, Cheryl" userId="4996b116-bcc1-4ad3-abe5-b4219cc9db14" providerId="ADAL" clId="{775310CA-1DA9-42AF-858A-95FC5AE1FBF4}" dt="2023-04-10T18:02:31.935" v="2191" actId="26606"/>
          <ac:spMkLst>
            <pc:docMk/>
            <pc:sldMk cId="3325749906" sldId="299"/>
            <ac:spMk id="9" creationId="{EC44F520-2598-460E-9F91-B02F60830CA2}"/>
          </ac:spMkLst>
        </pc:spChg>
        <pc:spChg chg="add del">
          <ac:chgData name="Smith, Cheryl" userId="4996b116-bcc1-4ad3-abe5-b4219cc9db14" providerId="ADAL" clId="{775310CA-1DA9-42AF-858A-95FC5AE1FBF4}" dt="2023-04-10T18:02:31.935" v="2191" actId="26606"/>
          <ac:spMkLst>
            <pc:docMk/>
            <pc:sldMk cId="3325749906" sldId="299"/>
            <ac:spMk id="11" creationId="{1A2B6130-219A-4803-9A18-3CBE5709153B}"/>
          </ac:spMkLst>
        </pc:spChg>
        <pc:spChg chg="add del">
          <ac:chgData name="Smith, Cheryl" userId="4996b116-bcc1-4ad3-abe5-b4219cc9db14" providerId="ADAL" clId="{775310CA-1DA9-42AF-858A-95FC5AE1FBF4}" dt="2023-04-10T18:02:31.935" v="2191" actId="26606"/>
          <ac:spMkLst>
            <pc:docMk/>
            <pc:sldMk cId="3325749906" sldId="299"/>
            <ac:spMk id="13" creationId="{02AE3F84-6ED3-44F0-BDD3-26960DB35E2C}"/>
          </ac:spMkLst>
        </pc:spChg>
        <pc:spChg chg="add del">
          <ac:chgData name="Smith, Cheryl" userId="4996b116-bcc1-4ad3-abe5-b4219cc9db14" providerId="ADAL" clId="{775310CA-1DA9-42AF-858A-95FC5AE1FBF4}" dt="2023-04-10T18:02:31.935" v="2191" actId="26606"/>
          <ac:spMkLst>
            <pc:docMk/>
            <pc:sldMk cId="3325749906" sldId="299"/>
            <ac:spMk id="15" creationId="{D2899F98-2D09-4A4B-8DC4-E47F81A2DE00}"/>
          </ac:spMkLst>
        </pc:spChg>
        <pc:spChg chg="add del">
          <ac:chgData name="Smith, Cheryl" userId="4996b116-bcc1-4ad3-abe5-b4219cc9db14" providerId="ADAL" clId="{775310CA-1DA9-42AF-858A-95FC5AE1FBF4}" dt="2023-04-10T18:02:31.935" v="2191" actId="26606"/>
          <ac:spMkLst>
            <pc:docMk/>
            <pc:sldMk cId="3325749906" sldId="299"/>
            <ac:spMk id="17" creationId="{699F6E23-8A0C-4FDE-A11A-F493EABFA506}"/>
          </ac:spMkLst>
        </pc:spChg>
        <pc:spChg chg="add del">
          <ac:chgData name="Smith, Cheryl" userId="4996b116-bcc1-4ad3-abe5-b4219cc9db14" providerId="ADAL" clId="{775310CA-1DA9-42AF-858A-95FC5AE1FBF4}" dt="2023-04-10T18:02:31.935" v="2191" actId="26606"/>
          <ac:spMkLst>
            <pc:docMk/>
            <pc:sldMk cId="3325749906" sldId="299"/>
            <ac:spMk id="19" creationId="{403FF3CD-31DA-4ADC-9D54-6E5D8F56E4FF}"/>
          </ac:spMkLst>
        </pc:spChg>
        <pc:spChg chg="add del">
          <ac:chgData name="Smith, Cheryl" userId="4996b116-bcc1-4ad3-abe5-b4219cc9db14" providerId="ADAL" clId="{775310CA-1DA9-42AF-858A-95FC5AE1FBF4}" dt="2023-04-10T18:07:57.795" v="2332" actId="26606"/>
          <ac:spMkLst>
            <pc:docMk/>
            <pc:sldMk cId="3325749906" sldId="299"/>
            <ac:spMk id="21" creationId="{5C865637-A524-441B-A1B6-6D38BF9B17CE}"/>
          </ac:spMkLst>
        </pc:spChg>
        <pc:spChg chg="add del">
          <ac:chgData name="Smith, Cheryl" userId="4996b116-bcc1-4ad3-abe5-b4219cc9db14" providerId="ADAL" clId="{775310CA-1DA9-42AF-858A-95FC5AE1FBF4}" dt="2023-04-10T18:07:57.795" v="2332" actId="26606"/>
          <ac:spMkLst>
            <pc:docMk/>
            <pc:sldMk cId="3325749906" sldId="299"/>
            <ac:spMk id="22" creationId="{BD4C0BBB-0042-4603-A226-6117F3FD5B3C}"/>
          </ac:spMkLst>
        </pc:spChg>
        <pc:spChg chg="add del">
          <ac:chgData name="Smith, Cheryl" userId="4996b116-bcc1-4ad3-abe5-b4219cc9db14" providerId="ADAL" clId="{775310CA-1DA9-42AF-858A-95FC5AE1FBF4}" dt="2023-04-10T18:07:57.795" v="2332" actId="26606"/>
          <ac:spMkLst>
            <pc:docMk/>
            <pc:sldMk cId="3325749906" sldId="299"/>
            <ac:spMk id="23" creationId="{7559A662-54F5-47C0-8F66-AEA2B861C012}"/>
          </ac:spMkLst>
        </pc:spChg>
        <pc:spChg chg="add del">
          <ac:chgData name="Smith, Cheryl" userId="4996b116-bcc1-4ad3-abe5-b4219cc9db14" providerId="ADAL" clId="{775310CA-1DA9-42AF-858A-95FC5AE1FBF4}" dt="2023-04-10T18:07:57.795" v="2332" actId="26606"/>
          <ac:spMkLst>
            <pc:docMk/>
            <pc:sldMk cId="3325749906" sldId="299"/>
            <ac:spMk id="24" creationId="{EC44F520-2598-460E-9F91-B02F60830CA2}"/>
          </ac:spMkLst>
        </pc:spChg>
        <pc:spChg chg="add del">
          <ac:chgData name="Smith, Cheryl" userId="4996b116-bcc1-4ad3-abe5-b4219cc9db14" providerId="ADAL" clId="{775310CA-1DA9-42AF-858A-95FC5AE1FBF4}" dt="2023-04-10T18:07:57.795" v="2332" actId="26606"/>
          <ac:spMkLst>
            <pc:docMk/>
            <pc:sldMk cId="3325749906" sldId="299"/>
            <ac:spMk id="25" creationId="{207CE0ED-670A-44ED-9267-236A77A51399}"/>
          </ac:spMkLst>
        </pc:spChg>
        <pc:spChg chg="add del">
          <ac:chgData name="Smith, Cheryl" userId="4996b116-bcc1-4ad3-abe5-b4219cc9db14" providerId="ADAL" clId="{775310CA-1DA9-42AF-858A-95FC5AE1FBF4}" dt="2023-04-10T18:07:57.795" v="2332" actId="26606"/>
          <ac:spMkLst>
            <pc:docMk/>
            <pc:sldMk cId="3325749906" sldId="299"/>
            <ac:spMk id="26" creationId="{B7055566-9B78-4577-BB88-C1E139BA119A}"/>
          </ac:spMkLst>
        </pc:spChg>
        <pc:spChg chg="add del">
          <ac:chgData name="Smith, Cheryl" userId="4996b116-bcc1-4ad3-abe5-b4219cc9db14" providerId="ADAL" clId="{775310CA-1DA9-42AF-858A-95FC5AE1FBF4}" dt="2023-04-10T18:07:57.795" v="2332" actId="26606"/>
          <ac:spMkLst>
            <pc:docMk/>
            <pc:sldMk cId="3325749906" sldId="299"/>
            <ac:spMk id="27" creationId="{79456B12-3135-4942-BC5C-B111CAEFE6F5}"/>
          </ac:spMkLst>
        </pc:spChg>
        <pc:spChg chg="add del">
          <ac:chgData name="Smith, Cheryl" userId="4996b116-bcc1-4ad3-abe5-b4219cc9db14" providerId="ADAL" clId="{775310CA-1DA9-42AF-858A-95FC5AE1FBF4}" dt="2023-04-10T18:07:57.795" v="2332" actId="26606"/>
          <ac:spMkLst>
            <pc:docMk/>
            <pc:sldMk cId="3325749906" sldId="299"/>
            <ac:spMk id="28" creationId="{44EA8068-5C49-4225-8B62-3E3C30BF7C46}"/>
          </ac:spMkLst>
        </pc:spChg>
        <pc:spChg chg="add del">
          <ac:chgData name="Smith, Cheryl" userId="4996b116-bcc1-4ad3-abe5-b4219cc9db14" providerId="ADAL" clId="{775310CA-1DA9-42AF-858A-95FC5AE1FBF4}" dt="2023-04-10T18:07:57.795" v="2332" actId="26606"/>
          <ac:spMkLst>
            <pc:docMk/>
            <pc:sldMk cId="3325749906" sldId="299"/>
            <ac:spMk id="29" creationId="{70EE5648-70CA-4800-81EE-40F5CD1A38B9}"/>
          </ac:spMkLst>
        </pc:spChg>
        <pc:spChg chg="add">
          <ac:chgData name="Smith, Cheryl" userId="4996b116-bcc1-4ad3-abe5-b4219cc9db14" providerId="ADAL" clId="{775310CA-1DA9-42AF-858A-95FC5AE1FBF4}" dt="2023-04-10T18:07:57.795" v="2332" actId="26606"/>
          <ac:spMkLst>
            <pc:docMk/>
            <pc:sldMk cId="3325749906" sldId="299"/>
            <ac:spMk id="34" creationId="{BD4C0BBB-0042-4603-A226-6117F3FD5B3C}"/>
          </ac:spMkLst>
        </pc:spChg>
        <pc:spChg chg="add">
          <ac:chgData name="Smith, Cheryl" userId="4996b116-bcc1-4ad3-abe5-b4219cc9db14" providerId="ADAL" clId="{775310CA-1DA9-42AF-858A-95FC5AE1FBF4}" dt="2023-04-10T18:07:57.795" v="2332" actId="26606"/>
          <ac:spMkLst>
            <pc:docMk/>
            <pc:sldMk cId="3325749906" sldId="299"/>
            <ac:spMk id="36" creationId="{EC44F520-2598-460E-9F91-B02F60830CA2}"/>
          </ac:spMkLst>
        </pc:spChg>
        <pc:spChg chg="add">
          <ac:chgData name="Smith, Cheryl" userId="4996b116-bcc1-4ad3-abe5-b4219cc9db14" providerId="ADAL" clId="{775310CA-1DA9-42AF-858A-95FC5AE1FBF4}" dt="2023-04-10T18:07:57.795" v="2332" actId="26606"/>
          <ac:spMkLst>
            <pc:docMk/>
            <pc:sldMk cId="3325749906" sldId="299"/>
            <ac:spMk id="38" creationId="{1A2B6130-219A-4803-9A18-3CBE5709153B}"/>
          </ac:spMkLst>
        </pc:spChg>
        <pc:spChg chg="add">
          <ac:chgData name="Smith, Cheryl" userId="4996b116-bcc1-4ad3-abe5-b4219cc9db14" providerId="ADAL" clId="{775310CA-1DA9-42AF-858A-95FC5AE1FBF4}" dt="2023-04-10T18:07:57.795" v="2332" actId="26606"/>
          <ac:spMkLst>
            <pc:docMk/>
            <pc:sldMk cId="3325749906" sldId="299"/>
            <ac:spMk id="40" creationId="{02AE3F84-6ED3-44F0-BDD3-26960DB35E2C}"/>
          </ac:spMkLst>
        </pc:spChg>
        <pc:spChg chg="add">
          <ac:chgData name="Smith, Cheryl" userId="4996b116-bcc1-4ad3-abe5-b4219cc9db14" providerId="ADAL" clId="{775310CA-1DA9-42AF-858A-95FC5AE1FBF4}" dt="2023-04-10T18:07:57.795" v="2332" actId="26606"/>
          <ac:spMkLst>
            <pc:docMk/>
            <pc:sldMk cId="3325749906" sldId="299"/>
            <ac:spMk id="42" creationId="{D2899F98-2D09-4A4B-8DC4-E47F81A2DE00}"/>
          </ac:spMkLst>
        </pc:spChg>
        <pc:spChg chg="add">
          <ac:chgData name="Smith, Cheryl" userId="4996b116-bcc1-4ad3-abe5-b4219cc9db14" providerId="ADAL" clId="{775310CA-1DA9-42AF-858A-95FC5AE1FBF4}" dt="2023-04-10T18:07:57.795" v="2332" actId="26606"/>
          <ac:spMkLst>
            <pc:docMk/>
            <pc:sldMk cId="3325749906" sldId="299"/>
            <ac:spMk id="44" creationId="{699F6E23-8A0C-4FDE-A11A-F493EABFA506}"/>
          </ac:spMkLst>
        </pc:spChg>
        <pc:spChg chg="add">
          <ac:chgData name="Smith, Cheryl" userId="4996b116-bcc1-4ad3-abe5-b4219cc9db14" providerId="ADAL" clId="{775310CA-1DA9-42AF-858A-95FC5AE1FBF4}" dt="2023-04-10T18:07:57.795" v="2332" actId="26606"/>
          <ac:spMkLst>
            <pc:docMk/>
            <pc:sldMk cId="3325749906" sldId="299"/>
            <ac:spMk id="46" creationId="{403FF3CD-31DA-4ADC-9D54-6E5D8F56E4FF}"/>
          </ac:spMkLst>
        </pc:spChg>
      </pc:sldChg>
      <pc:sldChg chg="addSp delSp modSp new mod setBg modNotesTx">
        <pc:chgData name="Smith, Cheryl" userId="4996b116-bcc1-4ad3-abe5-b4219cc9db14" providerId="ADAL" clId="{775310CA-1DA9-42AF-858A-95FC5AE1FBF4}" dt="2023-04-14T12:09:59.307" v="3685" actId="20577"/>
        <pc:sldMkLst>
          <pc:docMk/>
          <pc:sldMk cId="3507778615" sldId="300"/>
        </pc:sldMkLst>
        <pc:spChg chg="mod">
          <ac:chgData name="Smith, Cheryl" userId="4996b116-bcc1-4ad3-abe5-b4219cc9db14" providerId="ADAL" clId="{775310CA-1DA9-42AF-858A-95FC5AE1FBF4}" dt="2023-04-10T18:12:56.661" v="2486" actId="20577"/>
          <ac:spMkLst>
            <pc:docMk/>
            <pc:sldMk cId="3507778615" sldId="300"/>
            <ac:spMk id="2" creationId="{F063D6A1-E47A-856B-D953-8C795322B9EF}"/>
          </ac:spMkLst>
        </pc:spChg>
        <pc:spChg chg="del mod">
          <ac:chgData name="Smith, Cheryl" userId="4996b116-bcc1-4ad3-abe5-b4219cc9db14" providerId="ADAL" clId="{775310CA-1DA9-42AF-858A-95FC5AE1FBF4}" dt="2023-04-10T18:12:03.779" v="2462" actId="26606"/>
          <ac:spMkLst>
            <pc:docMk/>
            <pc:sldMk cId="3507778615" sldId="300"/>
            <ac:spMk id="3" creationId="{D5270A17-8572-8FC7-422B-F70F65F2C6EB}"/>
          </ac:spMkLst>
        </pc:spChg>
        <pc:spChg chg="add del">
          <ac:chgData name="Smith, Cheryl" userId="4996b116-bcc1-4ad3-abe5-b4219cc9db14" providerId="ADAL" clId="{775310CA-1DA9-42AF-858A-95FC5AE1FBF4}" dt="2023-04-10T18:12:27.074" v="2466" actId="26606"/>
          <ac:spMkLst>
            <pc:docMk/>
            <pc:sldMk cId="3507778615" sldId="300"/>
            <ac:spMk id="9" creationId="{D8FAF097-5073-4347-985F-3B9C1042568F}"/>
          </ac:spMkLst>
        </pc:spChg>
        <pc:spChg chg="add del">
          <ac:chgData name="Smith, Cheryl" userId="4996b116-bcc1-4ad3-abe5-b4219cc9db14" providerId="ADAL" clId="{775310CA-1DA9-42AF-858A-95FC5AE1FBF4}" dt="2023-04-10T18:12:27.074" v="2466" actId="26606"/>
          <ac:spMkLst>
            <pc:docMk/>
            <pc:sldMk cId="3507778615" sldId="300"/>
            <ac:spMk id="11" creationId="{445029C0-7C9E-4B38-AF9F-4F41075F6444}"/>
          </ac:spMkLst>
        </pc:spChg>
        <pc:spChg chg="add del">
          <ac:chgData name="Smith, Cheryl" userId="4996b116-bcc1-4ad3-abe5-b4219cc9db14" providerId="ADAL" clId="{775310CA-1DA9-42AF-858A-95FC5AE1FBF4}" dt="2023-04-10T18:12:27.074" v="2466" actId="26606"/>
          <ac:spMkLst>
            <pc:docMk/>
            <pc:sldMk cId="3507778615" sldId="300"/>
            <ac:spMk id="13" creationId="{C22416BE-CA7D-4941-954A-840BCE5B84CD}"/>
          </ac:spMkLst>
        </pc:spChg>
        <pc:spChg chg="add del">
          <ac:chgData name="Smith, Cheryl" userId="4996b116-bcc1-4ad3-abe5-b4219cc9db14" providerId="ADAL" clId="{775310CA-1DA9-42AF-858A-95FC5AE1FBF4}" dt="2023-04-10T18:12:27.027" v="2465" actId="26606"/>
          <ac:spMkLst>
            <pc:docMk/>
            <pc:sldMk cId="3507778615" sldId="300"/>
            <ac:spMk id="18" creationId="{E383CC5D-71E8-4CB2-8E4A-F1E4FF6DC9D6}"/>
          </ac:spMkLst>
        </pc:spChg>
        <pc:spChg chg="add">
          <ac:chgData name="Smith, Cheryl" userId="4996b116-bcc1-4ad3-abe5-b4219cc9db14" providerId="ADAL" clId="{775310CA-1DA9-42AF-858A-95FC5AE1FBF4}" dt="2023-04-10T18:12:27.074" v="2466" actId="26606"/>
          <ac:spMkLst>
            <pc:docMk/>
            <pc:sldMk cId="3507778615" sldId="300"/>
            <ac:spMk id="19" creationId="{D8FAF097-5073-4347-985F-3B9C1042568F}"/>
          </ac:spMkLst>
        </pc:spChg>
        <pc:spChg chg="add del">
          <ac:chgData name="Smith, Cheryl" userId="4996b116-bcc1-4ad3-abe5-b4219cc9db14" providerId="ADAL" clId="{775310CA-1DA9-42AF-858A-95FC5AE1FBF4}" dt="2023-04-10T18:12:27.027" v="2465" actId="26606"/>
          <ac:spMkLst>
            <pc:docMk/>
            <pc:sldMk cId="3507778615" sldId="300"/>
            <ac:spMk id="20" creationId="{E2DA5AC1-43C5-4243-9028-07DBB80D0C95}"/>
          </ac:spMkLst>
        </pc:spChg>
        <pc:spChg chg="add">
          <ac:chgData name="Smith, Cheryl" userId="4996b116-bcc1-4ad3-abe5-b4219cc9db14" providerId="ADAL" clId="{775310CA-1DA9-42AF-858A-95FC5AE1FBF4}" dt="2023-04-10T18:12:27.074" v="2466" actId="26606"/>
          <ac:spMkLst>
            <pc:docMk/>
            <pc:sldMk cId="3507778615" sldId="300"/>
            <ac:spMk id="21" creationId="{445029C0-7C9E-4B38-AF9F-4F41075F6444}"/>
          </ac:spMkLst>
        </pc:spChg>
        <pc:spChg chg="add del">
          <ac:chgData name="Smith, Cheryl" userId="4996b116-bcc1-4ad3-abe5-b4219cc9db14" providerId="ADAL" clId="{775310CA-1DA9-42AF-858A-95FC5AE1FBF4}" dt="2023-04-10T18:12:27.027" v="2465" actId="26606"/>
          <ac:spMkLst>
            <pc:docMk/>
            <pc:sldMk cId="3507778615" sldId="300"/>
            <ac:spMk id="22" creationId="{8A4EDA1C-27A1-4C83-ACE4-6675EC9245B1}"/>
          </ac:spMkLst>
        </pc:spChg>
        <pc:spChg chg="add">
          <ac:chgData name="Smith, Cheryl" userId="4996b116-bcc1-4ad3-abe5-b4219cc9db14" providerId="ADAL" clId="{775310CA-1DA9-42AF-858A-95FC5AE1FBF4}" dt="2023-04-10T18:12:27.074" v="2466" actId="26606"/>
          <ac:spMkLst>
            <pc:docMk/>
            <pc:sldMk cId="3507778615" sldId="300"/>
            <ac:spMk id="23" creationId="{C22416BE-CA7D-4941-954A-840BCE5B84CD}"/>
          </ac:spMkLst>
        </pc:spChg>
        <pc:spChg chg="add del">
          <ac:chgData name="Smith, Cheryl" userId="4996b116-bcc1-4ad3-abe5-b4219cc9db14" providerId="ADAL" clId="{775310CA-1DA9-42AF-858A-95FC5AE1FBF4}" dt="2023-04-10T18:12:27.027" v="2465" actId="26606"/>
          <ac:spMkLst>
            <pc:docMk/>
            <pc:sldMk cId="3507778615" sldId="300"/>
            <ac:spMk id="24" creationId="{1C2185E4-B584-4B9D-9440-DEA0FB9D94DF}"/>
          </ac:spMkLst>
        </pc:spChg>
        <pc:spChg chg="add del">
          <ac:chgData name="Smith, Cheryl" userId="4996b116-bcc1-4ad3-abe5-b4219cc9db14" providerId="ADAL" clId="{775310CA-1DA9-42AF-858A-95FC5AE1FBF4}" dt="2023-04-10T18:12:27.027" v="2465" actId="26606"/>
          <ac:spMkLst>
            <pc:docMk/>
            <pc:sldMk cId="3507778615" sldId="300"/>
            <ac:spMk id="26" creationId="{FF33EC8A-EE0A-4395-97E2-DAD467CF734C}"/>
          </ac:spMkLst>
        </pc:spChg>
        <pc:spChg chg="add del">
          <ac:chgData name="Smith, Cheryl" userId="4996b116-bcc1-4ad3-abe5-b4219cc9db14" providerId="ADAL" clId="{775310CA-1DA9-42AF-858A-95FC5AE1FBF4}" dt="2023-04-10T18:12:27.027" v="2465" actId="26606"/>
          <ac:spMkLst>
            <pc:docMk/>
            <pc:sldMk cId="3507778615" sldId="300"/>
            <ac:spMk id="28" creationId="{FF85DA95-16A4-404E-9BFF-27F8E4FC78AA}"/>
          </ac:spMkLst>
        </pc:spChg>
        <pc:graphicFrameChg chg="add del mod modGraphic">
          <ac:chgData name="Smith, Cheryl" userId="4996b116-bcc1-4ad3-abe5-b4219cc9db14" providerId="ADAL" clId="{775310CA-1DA9-42AF-858A-95FC5AE1FBF4}" dt="2023-04-10T18:12:27.074" v="2466" actId="26606"/>
          <ac:graphicFrameMkLst>
            <pc:docMk/>
            <pc:sldMk cId="3507778615" sldId="300"/>
            <ac:graphicFrameMk id="5" creationId="{9C693ADE-5970-04D2-E983-BB87F405C119}"/>
          </ac:graphicFrameMkLst>
        </pc:graphicFrameChg>
        <pc:graphicFrameChg chg="add">
          <ac:chgData name="Smith, Cheryl" userId="4996b116-bcc1-4ad3-abe5-b4219cc9db14" providerId="ADAL" clId="{775310CA-1DA9-42AF-858A-95FC5AE1FBF4}" dt="2023-04-10T18:12:27.074" v="2466" actId="26606"/>
          <ac:graphicFrameMkLst>
            <pc:docMk/>
            <pc:sldMk cId="3507778615" sldId="300"/>
            <ac:graphicFrameMk id="15" creationId="{8375096F-56F0-374D-76BD-F07E63664C5F}"/>
          </ac:graphicFrameMkLst>
        </pc:graphicFrameChg>
      </pc:sldChg>
    </pc:docChg>
  </pc:docChgLst>
  <pc:docChgLst>
    <pc:chgData name="Smith, Cheryl" userId="4996b116-bcc1-4ad3-abe5-b4219cc9db14" providerId="ADAL" clId="{45B34D1F-2303-4FDE-8DA2-563AA4325B27}"/>
    <pc:docChg chg="undo custSel modSld modNotesMaster">
      <pc:chgData name="Smith, Cheryl" userId="4996b116-bcc1-4ad3-abe5-b4219cc9db14" providerId="ADAL" clId="{45B34D1F-2303-4FDE-8DA2-563AA4325B27}" dt="2023-03-10T21:49:32.784" v="497" actId="20577"/>
      <pc:docMkLst>
        <pc:docMk/>
      </pc:docMkLst>
      <pc:sldChg chg="modSp mod modNotesTx">
        <pc:chgData name="Smith, Cheryl" userId="4996b116-bcc1-4ad3-abe5-b4219cc9db14" providerId="ADAL" clId="{45B34D1F-2303-4FDE-8DA2-563AA4325B27}" dt="2023-03-10T21:49:32.784" v="497" actId="20577"/>
        <pc:sldMkLst>
          <pc:docMk/>
          <pc:sldMk cId="3220425213" sldId="267"/>
        </pc:sldMkLst>
        <pc:spChg chg="mod">
          <ac:chgData name="Smith, Cheryl" userId="4996b116-bcc1-4ad3-abe5-b4219cc9db14" providerId="ADAL" clId="{45B34D1F-2303-4FDE-8DA2-563AA4325B27}" dt="2023-03-10T21:48:54.055" v="373" actId="6549"/>
          <ac:spMkLst>
            <pc:docMk/>
            <pc:sldMk cId="3220425213" sldId="267"/>
            <ac:spMk id="3" creationId="{4010D333-DEA1-7B23-7F84-DF94411208BB}"/>
          </ac:spMkLst>
        </pc:spChg>
      </pc:sldChg>
      <pc:sldChg chg="modSp mod modNotesTx">
        <pc:chgData name="Smith, Cheryl" userId="4996b116-bcc1-4ad3-abe5-b4219cc9db14" providerId="ADAL" clId="{45B34D1F-2303-4FDE-8DA2-563AA4325B27}" dt="2023-03-10T21:48:09.286" v="347" actId="20577"/>
        <pc:sldMkLst>
          <pc:docMk/>
          <pc:sldMk cId="1582071389" sldId="288"/>
        </pc:sldMkLst>
        <pc:spChg chg="mod">
          <ac:chgData name="Smith, Cheryl" userId="4996b116-bcc1-4ad3-abe5-b4219cc9db14" providerId="ADAL" clId="{45B34D1F-2303-4FDE-8DA2-563AA4325B27}" dt="2023-03-10T21:46:49.331" v="93" actId="20577"/>
          <ac:spMkLst>
            <pc:docMk/>
            <pc:sldMk cId="1582071389" sldId="288"/>
            <ac:spMk id="3" creationId="{AB906120-9C72-82B8-E942-EF9B26990A0B}"/>
          </ac:spMkLst>
        </pc:spChg>
      </pc:sldChg>
    </pc:docChg>
  </pc:docChgLst>
  <pc:docChgLst>
    <pc:chgData name="Smith, Cheryl M" userId="4996b116-bcc1-4ad3-abe5-b4219cc9db14" providerId="ADAL" clId="{45B34D1F-2303-4FDE-8DA2-563AA4325B27}"/>
    <pc:docChg chg="undo custSel addSld delSld modSld sldOrd">
      <pc:chgData name="Smith, Cheryl M" userId="4996b116-bcc1-4ad3-abe5-b4219cc9db14" providerId="ADAL" clId="{45B34D1F-2303-4FDE-8DA2-563AA4325B27}" dt="2023-03-07T17:39:21.414" v="10205" actId="20577"/>
      <pc:docMkLst>
        <pc:docMk/>
      </pc:docMkLst>
      <pc:sldChg chg="modSp mod modNotesTx">
        <pc:chgData name="Smith, Cheryl M" userId="4996b116-bcc1-4ad3-abe5-b4219cc9db14" providerId="ADAL" clId="{45B34D1F-2303-4FDE-8DA2-563AA4325B27}" dt="2023-03-07T15:50:31.481" v="8880" actId="313"/>
        <pc:sldMkLst>
          <pc:docMk/>
          <pc:sldMk cId="3149116334" sldId="257"/>
        </pc:sldMkLst>
        <pc:spChg chg="mod">
          <ac:chgData name="Smith, Cheryl M" userId="4996b116-bcc1-4ad3-abe5-b4219cc9db14" providerId="ADAL" clId="{45B34D1F-2303-4FDE-8DA2-563AA4325B27}" dt="2023-03-03T15:17:16.199" v="6" actId="20577"/>
          <ac:spMkLst>
            <pc:docMk/>
            <pc:sldMk cId="3149116334" sldId="257"/>
            <ac:spMk id="2" creationId="{72347377-2892-585B-1F9B-CE1988D718B1}"/>
          </ac:spMkLst>
        </pc:spChg>
        <pc:spChg chg="mod">
          <ac:chgData name="Smith, Cheryl M" userId="4996b116-bcc1-4ad3-abe5-b4219cc9db14" providerId="ADAL" clId="{45B34D1F-2303-4FDE-8DA2-563AA4325B27}" dt="2023-03-07T15:38:51.202" v="8156" actId="20577"/>
          <ac:spMkLst>
            <pc:docMk/>
            <pc:sldMk cId="3149116334" sldId="257"/>
            <ac:spMk id="3" creationId="{429DB04F-0B81-31E6-01B4-AFC7EC7C4F54}"/>
          </ac:spMkLst>
        </pc:spChg>
      </pc:sldChg>
      <pc:sldChg chg="addSp delSp modSp del mod setBg modNotesTx">
        <pc:chgData name="Smith, Cheryl M" userId="4996b116-bcc1-4ad3-abe5-b4219cc9db14" providerId="ADAL" clId="{45B34D1F-2303-4FDE-8DA2-563AA4325B27}" dt="2023-03-06T22:06:36.849" v="4682" actId="47"/>
        <pc:sldMkLst>
          <pc:docMk/>
          <pc:sldMk cId="3779143687" sldId="258"/>
        </pc:sldMkLst>
        <pc:spChg chg="mod">
          <ac:chgData name="Smith, Cheryl M" userId="4996b116-bcc1-4ad3-abe5-b4219cc9db14" providerId="ADAL" clId="{45B34D1F-2303-4FDE-8DA2-563AA4325B27}" dt="2023-03-03T16:51:24.909" v="263" actId="20577"/>
          <ac:spMkLst>
            <pc:docMk/>
            <pc:sldMk cId="3779143687" sldId="258"/>
            <ac:spMk id="2" creationId="{D5C496EE-9102-0A2B-5106-E9BB55930214}"/>
          </ac:spMkLst>
        </pc:spChg>
        <pc:spChg chg="add del mod">
          <ac:chgData name="Smith, Cheryl M" userId="4996b116-bcc1-4ad3-abe5-b4219cc9db14" providerId="ADAL" clId="{45B34D1F-2303-4FDE-8DA2-563AA4325B27}" dt="2023-03-03T15:20:01.268" v="219" actId="26606"/>
          <ac:spMkLst>
            <pc:docMk/>
            <pc:sldMk cId="3779143687" sldId="258"/>
            <ac:spMk id="3" creationId="{460F3138-9AFA-2AC7-78CD-6EDAF3C48F98}"/>
          </ac:spMkLst>
        </pc:spChg>
        <pc:spChg chg="add del">
          <ac:chgData name="Smith, Cheryl M" userId="4996b116-bcc1-4ad3-abe5-b4219cc9db14" providerId="ADAL" clId="{45B34D1F-2303-4FDE-8DA2-563AA4325B27}" dt="2023-03-03T15:19:50.632" v="214" actId="26606"/>
          <ac:spMkLst>
            <pc:docMk/>
            <pc:sldMk cId="3779143687" sldId="258"/>
            <ac:spMk id="9" creationId="{040BF4A1-714C-419E-A19F-578DE93BE02F}"/>
          </ac:spMkLst>
        </pc:spChg>
        <pc:spChg chg="add del">
          <ac:chgData name="Smith, Cheryl M" userId="4996b116-bcc1-4ad3-abe5-b4219cc9db14" providerId="ADAL" clId="{45B34D1F-2303-4FDE-8DA2-563AA4325B27}" dt="2023-03-03T15:19:50.632" v="214" actId="26606"/>
          <ac:spMkLst>
            <pc:docMk/>
            <pc:sldMk cId="3779143687" sldId="258"/>
            <ac:spMk id="11" creationId="{2F91A9BD-D57F-4941-931F-40597AB37017}"/>
          </ac:spMkLst>
        </pc:spChg>
        <pc:spChg chg="add del">
          <ac:chgData name="Smith, Cheryl M" userId="4996b116-bcc1-4ad3-abe5-b4219cc9db14" providerId="ADAL" clId="{45B34D1F-2303-4FDE-8DA2-563AA4325B27}" dt="2023-03-03T15:19:50.632" v="214" actId="26606"/>
          <ac:spMkLst>
            <pc:docMk/>
            <pc:sldMk cId="3779143687" sldId="258"/>
            <ac:spMk id="13" creationId="{C54DB264-9467-4730-B9E9-C9A97DD66920}"/>
          </ac:spMkLst>
        </pc:spChg>
        <pc:spChg chg="add del">
          <ac:chgData name="Smith, Cheryl M" userId="4996b116-bcc1-4ad3-abe5-b4219cc9db14" providerId="ADAL" clId="{45B34D1F-2303-4FDE-8DA2-563AA4325B27}" dt="2023-03-03T15:19:50.632" v="214" actId="26606"/>
          <ac:spMkLst>
            <pc:docMk/>
            <pc:sldMk cId="3779143687" sldId="258"/>
            <ac:spMk id="15" creationId="{BB097F88-2120-47B4-B891-5B28F66BBD4A}"/>
          </ac:spMkLst>
        </pc:spChg>
        <pc:spChg chg="add del">
          <ac:chgData name="Smith, Cheryl M" userId="4996b116-bcc1-4ad3-abe5-b4219cc9db14" providerId="ADAL" clId="{45B34D1F-2303-4FDE-8DA2-563AA4325B27}" dt="2023-03-03T15:19:50.632" v="214" actId="26606"/>
          <ac:spMkLst>
            <pc:docMk/>
            <pc:sldMk cId="3779143687" sldId="258"/>
            <ac:spMk id="17" creationId="{BF9338F5-05AB-4DC5-BD1C-1A9F26C38A7A}"/>
          </ac:spMkLst>
        </pc:spChg>
        <pc:spChg chg="add del">
          <ac:chgData name="Smith, Cheryl M" userId="4996b116-bcc1-4ad3-abe5-b4219cc9db14" providerId="ADAL" clId="{45B34D1F-2303-4FDE-8DA2-563AA4325B27}" dt="2023-03-03T15:19:55.453" v="216" actId="26606"/>
          <ac:spMkLst>
            <pc:docMk/>
            <pc:sldMk cId="3779143687" sldId="258"/>
            <ac:spMk id="19" creationId="{FF85DA95-16A4-404E-9BFF-27F8E4FC78AA}"/>
          </ac:spMkLst>
        </pc:spChg>
        <pc:spChg chg="add del">
          <ac:chgData name="Smith, Cheryl M" userId="4996b116-bcc1-4ad3-abe5-b4219cc9db14" providerId="ADAL" clId="{45B34D1F-2303-4FDE-8DA2-563AA4325B27}" dt="2023-03-03T15:19:55.453" v="216" actId="26606"/>
          <ac:spMkLst>
            <pc:docMk/>
            <pc:sldMk cId="3779143687" sldId="258"/>
            <ac:spMk id="20" creationId="{E383CC5D-71E8-4CB2-8E4A-F1E4FF6DC9D6}"/>
          </ac:spMkLst>
        </pc:spChg>
        <pc:spChg chg="add del">
          <ac:chgData name="Smith, Cheryl M" userId="4996b116-bcc1-4ad3-abe5-b4219cc9db14" providerId="ADAL" clId="{45B34D1F-2303-4FDE-8DA2-563AA4325B27}" dt="2023-03-03T15:19:55.453" v="216" actId="26606"/>
          <ac:spMkLst>
            <pc:docMk/>
            <pc:sldMk cId="3779143687" sldId="258"/>
            <ac:spMk id="21" creationId="{E2DA5AC1-43C5-4243-9028-07DBB80D0C95}"/>
          </ac:spMkLst>
        </pc:spChg>
        <pc:spChg chg="add del">
          <ac:chgData name="Smith, Cheryl M" userId="4996b116-bcc1-4ad3-abe5-b4219cc9db14" providerId="ADAL" clId="{45B34D1F-2303-4FDE-8DA2-563AA4325B27}" dt="2023-03-03T15:19:55.453" v="216" actId="26606"/>
          <ac:spMkLst>
            <pc:docMk/>
            <pc:sldMk cId="3779143687" sldId="258"/>
            <ac:spMk id="22" creationId="{8A4EDA1C-27A1-4C83-ACE4-6675EC9245B1}"/>
          </ac:spMkLst>
        </pc:spChg>
        <pc:spChg chg="add del">
          <ac:chgData name="Smith, Cheryl M" userId="4996b116-bcc1-4ad3-abe5-b4219cc9db14" providerId="ADAL" clId="{45B34D1F-2303-4FDE-8DA2-563AA4325B27}" dt="2023-03-03T15:19:55.453" v="216" actId="26606"/>
          <ac:spMkLst>
            <pc:docMk/>
            <pc:sldMk cId="3779143687" sldId="258"/>
            <ac:spMk id="23" creationId="{1C2185E4-B584-4B9D-9440-DEA0FB9D94DF}"/>
          </ac:spMkLst>
        </pc:spChg>
        <pc:spChg chg="add del">
          <ac:chgData name="Smith, Cheryl M" userId="4996b116-bcc1-4ad3-abe5-b4219cc9db14" providerId="ADAL" clId="{45B34D1F-2303-4FDE-8DA2-563AA4325B27}" dt="2023-03-03T15:19:55.453" v="216" actId="26606"/>
          <ac:spMkLst>
            <pc:docMk/>
            <pc:sldMk cId="3779143687" sldId="258"/>
            <ac:spMk id="24" creationId="{FF33EC8A-EE0A-4395-97E2-DAD467CF734C}"/>
          </ac:spMkLst>
        </pc:spChg>
        <pc:spChg chg="add del">
          <ac:chgData name="Smith, Cheryl M" userId="4996b116-bcc1-4ad3-abe5-b4219cc9db14" providerId="ADAL" clId="{45B34D1F-2303-4FDE-8DA2-563AA4325B27}" dt="2023-03-03T15:20:01.238" v="218" actId="26606"/>
          <ac:spMkLst>
            <pc:docMk/>
            <pc:sldMk cId="3779143687" sldId="258"/>
            <ac:spMk id="27" creationId="{E383CC5D-71E8-4CB2-8E4A-F1E4FF6DC9D6}"/>
          </ac:spMkLst>
        </pc:spChg>
        <pc:spChg chg="add del">
          <ac:chgData name="Smith, Cheryl M" userId="4996b116-bcc1-4ad3-abe5-b4219cc9db14" providerId="ADAL" clId="{45B34D1F-2303-4FDE-8DA2-563AA4325B27}" dt="2023-03-03T15:20:01.238" v="218" actId="26606"/>
          <ac:spMkLst>
            <pc:docMk/>
            <pc:sldMk cId="3779143687" sldId="258"/>
            <ac:spMk id="28" creationId="{E2DA5AC1-43C5-4243-9028-07DBB80D0C95}"/>
          </ac:spMkLst>
        </pc:spChg>
        <pc:spChg chg="add del">
          <ac:chgData name="Smith, Cheryl M" userId="4996b116-bcc1-4ad3-abe5-b4219cc9db14" providerId="ADAL" clId="{45B34D1F-2303-4FDE-8DA2-563AA4325B27}" dt="2023-03-03T15:20:01.238" v="218" actId="26606"/>
          <ac:spMkLst>
            <pc:docMk/>
            <pc:sldMk cId="3779143687" sldId="258"/>
            <ac:spMk id="29" creationId="{8A4EDA1C-27A1-4C83-ACE4-6675EC9245B1}"/>
          </ac:spMkLst>
        </pc:spChg>
        <pc:spChg chg="add del">
          <ac:chgData name="Smith, Cheryl M" userId="4996b116-bcc1-4ad3-abe5-b4219cc9db14" providerId="ADAL" clId="{45B34D1F-2303-4FDE-8DA2-563AA4325B27}" dt="2023-03-03T15:20:01.238" v="218" actId="26606"/>
          <ac:spMkLst>
            <pc:docMk/>
            <pc:sldMk cId="3779143687" sldId="258"/>
            <ac:spMk id="30" creationId="{1C2185E4-B584-4B9D-9440-DEA0FB9D94DF}"/>
          </ac:spMkLst>
        </pc:spChg>
        <pc:spChg chg="add del">
          <ac:chgData name="Smith, Cheryl M" userId="4996b116-bcc1-4ad3-abe5-b4219cc9db14" providerId="ADAL" clId="{45B34D1F-2303-4FDE-8DA2-563AA4325B27}" dt="2023-03-03T15:20:01.238" v="218" actId="26606"/>
          <ac:spMkLst>
            <pc:docMk/>
            <pc:sldMk cId="3779143687" sldId="258"/>
            <ac:spMk id="31" creationId="{FF33EC8A-EE0A-4395-97E2-DAD467CF734C}"/>
          </ac:spMkLst>
        </pc:spChg>
        <pc:spChg chg="add del">
          <ac:chgData name="Smith, Cheryl M" userId="4996b116-bcc1-4ad3-abe5-b4219cc9db14" providerId="ADAL" clId="{45B34D1F-2303-4FDE-8DA2-563AA4325B27}" dt="2023-03-03T15:20:01.238" v="218" actId="26606"/>
          <ac:spMkLst>
            <pc:docMk/>
            <pc:sldMk cId="3779143687" sldId="258"/>
            <ac:spMk id="32" creationId="{FF85DA95-16A4-404E-9BFF-27F8E4FC78AA}"/>
          </ac:spMkLst>
        </pc:spChg>
        <pc:spChg chg="add del">
          <ac:chgData name="Smith, Cheryl M" userId="4996b116-bcc1-4ad3-abe5-b4219cc9db14" providerId="ADAL" clId="{45B34D1F-2303-4FDE-8DA2-563AA4325B27}" dt="2023-03-03T15:21:13.320" v="240" actId="26606"/>
          <ac:spMkLst>
            <pc:docMk/>
            <pc:sldMk cId="3779143687" sldId="258"/>
            <ac:spMk id="35" creationId="{D8FAF097-5073-4347-985F-3B9C1042568F}"/>
          </ac:spMkLst>
        </pc:spChg>
        <pc:spChg chg="add del">
          <ac:chgData name="Smith, Cheryl M" userId="4996b116-bcc1-4ad3-abe5-b4219cc9db14" providerId="ADAL" clId="{45B34D1F-2303-4FDE-8DA2-563AA4325B27}" dt="2023-03-03T15:21:13.320" v="240" actId="26606"/>
          <ac:spMkLst>
            <pc:docMk/>
            <pc:sldMk cId="3779143687" sldId="258"/>
            <ac:spMk id="36" creationId="{445029C0-7C9E-4B38-AF9F-4F41075F6444}"/>
          </ac:spMkLst>
        </pc:spChg>
        <pc:spChg chg="add del">
          <ac:chgData name="Smith, Cheryl M" userId="4996b116-bcc1-4ad3-abe5-b4219cc9db14" providerId="ADAL" clId="{45B34D1F-2303-4FDE-8DA2-563AA4325B27}" dt="2023-03-03T15:21:13.320" v="240" actId="26606"/>
          <ac:spMkLst>
            <pc:docMk/>
            <pc:sldMk cId="3779143687" sldId="258"/>
            <ac:spMk id="37" creationId="{C22416BE-CA7D-4941-954A-840BCE5B84CD}"/>
          </ac:spMkLst>
        </pc:spChg>
        <pc:spChg chg="add del">
          <ac:chgData name="Smith, Cheryl M" userId="4996b116-bcc1-4ad3-abe5-b4219cc9db14" providerId="ADAL" clId="{45B34D1F-2303-4FDE-8DA2-563AA4325B27}" dt="2023-03-03T15:20:42.958" v="225" actId="26606"/>
          <ac:spMkLst>
            <pc:docMk/>
            <pc:sldMk cId="3779143687" sldId="258"/>
            <ac:spMk id="43" creationId="{E383CC5D-71E8-4CB2-8E4A-F1E4FF6DC9D6}"/>
          </ac:spMkLst>
        </pc:spChg>
        <pc:spChg chg="add del">
          <ac:chgData name="Smith, Cheryl M" userId="4996b116-bcc1-4ad3-abe5-b4219cc9db14" providerId="ADAL" clId="{45B34D1F-2303-4FDE-8DA2-563AA4325B27}" dt="2023-03-03T15:20:42.958" v="225" actId="26606"/>
          <ac:spMkLst>
            <pc:docMk/>
            <pc:sldMk cId="3779143687" sldId="258"/>
            <ac:spMk id="45" creationId="{E2DA5AC1-43C5-4243-9028-07DBB80D0C95}"/>
          </ac:spMkLst>
        </pc:spChg>
        <pc:spChg chg="add del">
          <ac:chgData name="Smith, Cheryl M" userId="4996b116-bcc1-4ad3-abe5-b4219cc9db14" providerId="ADAL" clId="{45B34D1F-2303-4FDE-8DA2-563AA4325B27}" dt="2023-03-03T15:20:45.907" v="227" actId="26606"/>
          <ac:spMkLst>
            <pc:docMk/>
            <pc:sldMk cId="3779143687" sldId="258"/>
            <ac:spMk id="46" creationId="{E2DA5AC1-43C5-4243-9028-07DBB80D0C95}"/>
          </ac:spMkLst>
        </pc:spChg>
        <pc:spChg chg="add del">
          <ac:chgData name="Smith, Cheryl M" userId="4996b116-bcc1-4ad3-abe5-b4219cc9db14" providerId="ADAL" clId="{45B34D1F-2303-4FDE-8DA2-563AA4325B27}" dt="2023-03-03T15:20:42.958" v="225" actId="26606"/>
          <ac:spMkLst>
            <pc:docMk/>
            <pc:sldMk cId="3779143687" sldId="258"/>
            <ac:spMk id="47" creationId="{8A4EDA1C-27A1-4C83-ACE4-6675EC9245B1}"/>
          </ac:spMkLst>
        </pc:spChg>
        <pc:spChg chg="add del">
          <ac:chgData name="Smith, Cheryl M" userId="4996b116-bcc1-4ad3-abe5-b4219cc9db14" providerId="ADAL" clId="{45B34D1F-2303-4FDE-8DA2-563AA4325B27}" dt="2023-03-03T15:20:45.907" v="227" actId="26606"/>
          <ac:spMkLst>
            <pc:docMk/>
            <pc:sldMk cId="3779143687" sldId="258"/>
            <ac:spMk id="48" creationId="{8A4EDA1C-27A1-4C83-ACE4-6675EC9245B1}"/>
          </ac:spMkLst>
        </pc:spChg>
        <pc:spChg chg="add del">
          <ac:chgData name="Smith, Cheryl M" userId="4996b116-bcc1-4ad3-abe5-b4219cc9db14" providerId="ADAL" clId="{45B34D1F-2303-4FDE-8DA2-563AA4325B27}" dt="2023-03-03T15:20:42.958" v="225" actId="26606"/>
          <ac:spMkLst>
            <pc:docMk/>
            <pc:sldMk cId="3779143687" sldId="258"/>
            <ac:spMk id="49" creationId="{1C2185E4-B584-4B9D-9440-DEA0FB9D94DF}"/>
          </ac:spMkLst>
        </pc:spChg>
        <pc:spChg chg="add del">
          <ac:chgData name="Smith, Cheryl M" userId="4996b116-bcc1-4ad3-abe5-b4219cc9db14" providerId="ADAL" clId="{45B34D1F-2303-4FDE-8DA2-563AA4325B27}" dt="2023-03-03T15:20:45.907" v="227" actId="26606"/>
          <ac:spMkLst>
            <pc:docMk/>
            <pc:sldMk cId="3779143687" sldId="258"/>
            <ac:spMk id="50" creationId="{1C2185E4-B584-4B9D-9440-DEA0FB9D94DF}"/>
          </ac:spMkLst>
        </pc:spChg>
        <pc:spChg chg="add del">
          <ac:chgData name="Smith, Cheryl M" userId="4996b116-bcc1-4ad3-abe5-b4219cc9db14" providerId="ADAL" clId="{45B34D1F-2303-4FDE-8DA2-563AA4325B27}" dt="2023-03-03T15:20:42.958" v="225" actId="26606"/>
          <ac:spMkLst>
            <pc:docMk/>
            <pc:sldMk cId="3779143687" sldId="258"/>
            <ac:spMk id="51" creationId="{FF33EC8A-EE0A-4395-97E2-DAD467CF734C}"/>
          </ac:spMkLst>
        </pc:spChg>
        <pc:spChg chg="add del">
          <ac:chgData name="Smith, Cheryl M" userId="4996b116-bcc1-4ad3-abe5-b4219cc9db14" providerId="ADAL" clId="{45B34D1F-2303-4FDE-8DA2-563AA4325B27}" dt="2023-03-03T15:20:45.907" v="227" actId="26606"/>
          <ac:spMkLst>
            <pc:docMk/>
            <pc:sldMk cId="3779143687" sldId="258"/>
            <ac:spMk id="52" creationId="{FF33EC8A-EE0A-4395-97E2-DAD467CF734C}"/>
          </ac:spMkLst>
        </pc:spChg>
        <pc:spChg chg="add del">
          <ac:chgData name="Smith, Cheryl M" userId="4996b116-bcc1-4ad3-abe5-b4219cc9db14" providerId="ADAL" clId="{45B34D1F-2303-4FDE-8DA2-563AA4325B27}" dt="2023-03-03T15:20:42.958" v="225" actId="26606"/>
          <ac:spMkLst>
            <pc:docMk/>
            <pc:sldMk cId="3779143687" sldId="258"/>
            <ac:spMk id="53" creationId="{FF85DA95-16A4-404E-9BFF-27F8E4FC78AA}"/>
          </ac:spMkLst>
        </pc:spChg>
        <pc:spChg chg="add del">
          <ac:chgData name="Smith, Cheryl M" userId="4996b116-bcc1-4ad3-abe5-b4219cc9db14" providerId="ADAL" clId="{45B34D1F-2303-4FDE-8DA2-563AA4325B27}" dt="2023-03-03T15:20:45.907" v="227" actId="26606"/>
          <ac:spMkLst>
            <pc:docMk/>
            <pc:sldMk cId="3779143687" sldId="258"/>
            <ac:spMk id="54" creationId="{FF85DA95-16A4-404E-9BFF-27F8E4FC78AA}"/>
          </ac:spMkLst>
        </pc:spChg>
        <pc:spChg chg="add del">
          <ac:chgData name="Smith, Cheryl M" userId="4996b116-bcc1-4ad3-abe5-b4219cc9db14" providerId="ADAL" clId="{45B34D1F-2303-4FDE-8DA2-563AA4325B27}" dt="2023-03-03T15:20:45.907" v="227" actId="26606"/>
          <ac:spMkLst>
            <pc:docMk/>
            <pc:sldMk cId="3779143687" sldId="258"/>
            <ac:spMk id="55" creationId="{E383CC5D-71E8-4CB2-8E4A-F1E4FF6DC9D6}"/>
          </ac:spMkLst>
        </pc:spChg>
        <pc:spChg chg="add del">
          <ac:chgData name="Smith, Cheryl M" userId="4996b116-bcc1-4ad3-abe5-b4219cc9db14" providerId="ADAL" clId="{45B34D1F-2303-4FDE-8DA2-563AA4325B27}" dt="2023-03-03T15:20:49.946" v="229" actId="26606"/>
          <ac:spMkLst>
            <pc:docMk/>
            <pc:sldMk cId="3779143687" sldId="258"/>
            <ac:spMk id="58" creationId="{E383CC5D-71E8-4CB2-8E4A-F1E4FF6DC9D6}"/>
          </ac:spMkLst>
        </pc:spChg>
        <pc:spChg chg="add del">
          <ac:chgData name="Smith, Cheryl M" userId="4996b116-bcc1-4ad3-abe5-b4219cc9db14" providerId="ADAL" clId="{45B34D1F-2303-4FDE-8DA2-563AA4325B27}" dt="2023-03-03T15:20:49.946" v="229" actId="26606"/>
          <ac:spMkLst>
            <pc:docMk/>
            <pc:sldMk cId="3779143687" sldId="258"/>
            <ac:spMk id="59" creationId="{E2DA5AC1-43C5-4243-9028-07DBB80D0C95}"/>
          </ac:spMkLst>
        </pc:spChg>
        <pc:spChg chg="add del">
          <ac:chgData name="Smith, Cheryl M" userId="4996b116-bcc1-4ad3-abe5-b4219cc9db14" providerId="ADAL" clId="{45B34D1F-2303-4FDE-8DA2-563AA4325B27}" dt="2023-03-03T15:20:49.946" v="229" actId="26606"/>
          <ac:spMkLst>
            <pc:docMk/>
            <pc:sldMk cId="3779143687" sldId="258"/>
            <ac:spMk id="60" creationId="{8A4EDA1C-27A1-4C83-ACE4-6675EC9245B1}"/>
          </ac:spMkLst>
        </pc:spChg>
        <pc:spChg chg="add del">
          <ac:chgData name="Smith, Cheryl M" userId="4996b116-bcc1-4ad3-abe5-b4219cc9db14" providerId="ADAL" clId="{45B34D1F-2303-4FDE-8DA2-563AA4325B27}" dt="2023-03-03T15:20:49.946" v="229" actId="26606"/>
          <ac:spMkLst>
            <pc:docMk/>
            <pc:sldMk cId="3779143687" sldId="258"/>
            <ac:spMk id="61" creationId="{1C2185E4-B584-4B9D-9440-DEA0FB9D94DF}"/>
          </ac:spMkLst>
        </pc:spChg>
        <pc:spChg chg="add del">
          <ac:chgData name="Smith, Cheryl M" userId="4996b116-bcc1-4ad3-abe5-b4219cc9db14" providerId="ADAL" clId="{45B34D1F-2303-4FDE-8DA2-563AA4325B27}" dt="2023-03-03T15:20:49.946" v="229" actId="26606"/>
          <ac:spMkLst>
            <pc:docMk/>
            <pc:sldMk cId="3779143687" sldId="258"/>
            <ac:spMk id="62" creationId="{FF33EC8A-EE0A-4395-97E2-DAD467CF734C}"/>
          </ac:spMkLst>
        </pc:spChg>
        <pc:spChg chg="add del">
          <ac:chgData name="Smith, Cheryl M" userId="4996b116-bcc1-4ad3-abe5-b4219cc9db14" providerId="ADAL" clId="{45B34D1F-2303-4FDE-8DA2-563AA4325B27}" dt="2023-03-03T15:20:49.946" v="229" actId="26606"/>
          <ac:spMkLst>
            <pc:docMk/>
            <pc:sldMk cId="3779143687" sldId="258"/>
            <ac:spMk id="63" creationId="{FF85DA95-16A4-404E-9BFF-27F8E4FC78AA}"/>
          </ac:spMkLst>
        </pc:spChg>
        <pc:spChg chg="add del">
          <ac:chgData name="Smith, Cheryl M" userId="4996b116-bcc1-4ad3-abe5-b4219cc9db14" providerId="ADAL" clId="{45B34D1F-2303-4FDE-8DA2-563AA4325B27}" dt="2023-03-03T15:20:52.390" v="231" actId="26606"/>
          <ac:spMkLst>
            <pc:docMk/>
            <pc:sldMk cId="3779143687" sldId="258"/>
            <ac:spMk id="66" creationId="{D8FAF097-5073-4347-985F-3B9C1042568F}"/>
          </ac:spMkLst>
        </pc:spChg>
        <pc:spChg chg="add del">
          <ac:chgData name="Smith, Cheryl M" userId="4996b116-bcc1-4ad3-abe5-b4219cc9db14" providerId="ADAL" clId="{45B34D1F-2303-4FDE-8DA2-563AA4325B27}" dt="2023-03-03T15:20:52.390" v="231" actId="26606"/>
          <ac:spMkLst>
            <pc:docMk/>
            <pc:sldMk cId="3779143687" sldId="258"/>
            <ac:spMk id="67" creationId="{445029C0-7C9E-4B38-AF9F-4F41075F6444}"/>
          </ac:spMkLst>
        </pc:spChg>
        <pc:spChg chg="add del">
          <ac:chgData name="Smith, Cheryl M" userId="4996b116-bcc1-4ad3-abe5-b4219cc9db14" providerId="ADAL" clId="{45B34D1F-2303-4FDE-8DA2-563AA4325B27}" dt="2023-03-03T15:20:52.390" v="231" actId="26606"/>
          <ac:spMkLst>
            <pc:docMk/>
            <pc:sldMk cId="3779143687" sldId="258"/>
            <ac:spMk id="68" creationId="{C22416BE-CA7D-4941-954A-840BCE5B84CD}"/>
          </ac:spMkLst>
        </pc:spChg>
        <pc:spChg chg="add del">
          <ac:chgData name="Smith, Cheryl M" userId="4996b116-bcc1-4ad3-abe5-b4219cc9db14" providerId="ADAL" clId="{45B34D1F-2303-4FDE-8DA2-563AA4325B27}" dt="2023-03-03T15:21:00.951" v="233" actId="26606"/>
          <ac:spMkLst>
            <pc:docMk/>
            <pc:sldMk cId="3779143687" sldId="258"/>
            <ac:spMk id="71" creationId="{D8FAF097-5073-4347-985F-3B9C1042568F}"/>
          </ac:spMkLst>
        </pc:spChg>
        <pc:spChg chg="add del">
          <ac:chgData name="Smith, Cheryl M" userId="4996b116-bcc1-4ad3-abe5-b4219cc9db14" providerId="ADAL" clId="{45B34D1F-2303-4FDE-8DA2-563AA4325B27}" dt="2023-03-03T15:21:00.951" v="233" actId="26606"/>
          <ac:spMkLst>
            <pc:docMk/>
            <pc:sldMk cId="3779143687" sldId="258"/>
            <ac:spMk id="72" creationId="{445029C0-7C9E-4B38-AF9F-4F41075F6444}"/>
          </ac:spMkLst>
        </pc:spChg>
        <pc:spChg chg="add del">
          <ac:chgData name="Smith, Cheryl M" userId="4996b116-bcc1-4ad3-abe5-b4219cc9db14" providerId="ADAL" clId="{45B34D1F-2303-4FDE-8DA2-563AA4325B27}" dt="2023-03-03T15:21:00.951" v="233" actId="26606"/>
          <ac:spMkLst>
            <pc:docMk/>
            <pc:sldMk cId="3779143687" sldId="258"/>
            <ac:spMk id="73" creationId="{C22416BE-CA7D-4941-954A-840BCE5B84CD}"/>
          </ac:spMkLst>
        </pc:spChg>
        <pc:spChg chg="add del">
          <ac:chgData name="Smith, Cheryl M" userId="4996b116-bcc1-4ad3-abe5-b4219cc9db14" providerId="ADAL" clId="{45B34D1F-2303-4FDE-8DA2-563AA4325B27}" dt="2023-03-03T15:21:04.059" v="235" actId="26606"/>
          <ac:spMkLst>
            <pc:docMk/>
            <pc:sldMk cId="3779143687" sldId="258"/>
            <ac:spMk id="76" creationId="{D8FAF097-5073-4347-985F-3B9C1042568F}"/>
          </ac:spMkLst>
        </pc:spChg>
        <pc:spChg chg="add del">
          <ac:chgData name="Smith, Cheryl M" userId="4996b116-bcc1-4ad3-abe5-b4219cc9db14" providerId="ADAL" clId="{45B34D1F-2303-4FDE-8DA2-563AA4325B27}" dt="2023-03-03T15:21:04.059" v="235" actId="26606"/>
          <ac:spMkLst>
            <pc:docMk/>
            <pc:sldMk cId="3779143687" sldId="258"/>
            <ac:spMk id="77" creationId="{445029C0-7C9E-4B38-AF9F-4F41075F6444}"/>
          </ac:spMkLst>
        </pc:spChg>
        <pc:spChg chg="add del">
          <ac:chgData name="Smith, Cheryl M" userId="4996b116-bcc1-4ad3-abe5-b4219cc9db14" providerId="ADAL" clId="{45B34D1F-2303-4FDE-8DA2-563AA4325B27}" dt="2023-03-03T15:21:04.059" v="235" actId="26606"/>
          <ac:spMkLst>
            <pc:docMk/>
            <pc:sldMk cId="3779143687" sldId="258"/>
            <ac:spMk id="78" creationId="{C22416BE-CA7D-4941-954A-840BCE5B84CD}"/>
          </ac:spMkLst>
        </pc:spChg>
        <pc:spChg chg="add del">
          <ac:chgData name="Smith, Cheryl M" userId="4996b116-bcc1-4ad3-abe5-b4219cc9db14" providerId="ADAL" clId="{45B34D1F-2303-4FDE-8DA2-563AA4325B27}" dt="2023-03-03T15:21:10.209" v="237" actId="26606"/>
          <ac:spMkLst>
            <pc:docMk/>
            <pc:sldMk cId="3779143687" sldId="258"/>
            <ac:spMk id="81" creationId="{E383CC5D-71E8-4CB2-8E4A-F1E4FF6DC9D6}"/>
          </ac:spMkLst>
        </pc:spChg>
        <pc:spChg chg="add del">
          <ac:chgData name="Smith, Cheryl M" userId="4996b116-bcc1-4ad3-abe5-b4219cc9db14" providerId="ADAL" clId="{45B34D1F-2303-4FDE-8DA2-563AA4325B27}" dt="2023-03-03T15:21:10.209" v="237" actId="26606"/>
          <ac:spMkLst>
            <pc:docMk/>
            <pc:sldMk cId="3779143687" sldId="258"/>
            <ac:spMk id="82" creationId="{E2DA5AC1-43C5-4243-9028-07DBB80D0C95}"/>
          </ac:spMkLst>
        </pc:spChg>
        <pc:spChg chg="add del">
          <ac:chgData name="Smith, Cheryl M" userId="4996b116-bcc1-4ad3-abe5-b4219cc9db14" providerId="ADAL" clId="{45B34D1F-2303-4FDE-8DA2-563AA4325B27}" dt="2023-03-03T15:21:10.209" v="237" actId="26606"/>
          <ac:spMkLst>
            <pc:docMk/>
            <pc:sldMk cId="3779143687" sldId="258"/>
            <ac:spMk id="83" creationId="{8A4EDA1C-27A1-4C83-ACE4-6675EC9245B1}"/>
          </ac:spMkLst>
        </pc:spChg>
        <pc:spChg chg="add del">
          <ac:chgData name="Smith, Cheryl M" userId="4996b116-bcc1-4ad3-abe5-b4219cc9db14" providerId="ADAL" clId="{45B34D1F-2303-4FDE-8DA2-563AA4325B27}" dt="2023-03-03T15:21:10.209" v="237" actId="26606"/>
          <ac:spMkLst>
            <pc:docMk/>
            <pc:sldMk cId="3779143687" sldId="258"/>
            <ac:spMk id="84" creationId="{1C2185E4-B584-4B9D-9440-DEA0FB9D94DF}"/>
          </ac:spMkLst>
        </pc:spChg>
        <pc:spChg chg="add del">
          <ac:chgData name="Smith, Cheryl M" userId="4996b116-bcc1-4ad3-abe5-b4219cc9db14" providerId="ADAL" clId="{45B34D1F-2303-4FDE-8DA2-563AA4325B27}" dt="2023-03-03T15:21:10.209" v="237" actId="26606"/>
          <ac:spMkLst>
            <pc:docMk/>
            <pc:sldMk cId="3779143687" sldId="258"/>
            <ac:spMk id="85" creationId="{FF33EC8A-EE0A-4395-97E2-DAD467CF734C}"/>
          </ac:spMkLst>
        </pc:spChg>
        <pc:spChg chg="add del">
          <ac:chgData name="Smith, Cheryl M" userId="4996b116-bcc1-4ad3-abe5-b4219cc9db14" providerId="ADAL" clId="{45B34D1F-2303-4FDE-8DA2-563AA4325B27}" dt="2023-03-03T15:21:10.209" v="237" actId="26606"/>
          <ac:spMkLst>
            <pc:docMk/>
            <pc:sldMk cId="3779143687" sldId="258"/>
            <ac:spMk id="86" creationId="{FF85DA95-16A4-404E-9BFF-27F8E4FC78AA}"/>
          </ac:spMkLst>
        </pc:spChg>
        <pc:spChg chg="add del">
          <ac:chgData name="Smith, Cheryl M" userId="4996b116-bcc1-4ad3-abe5-b4219cc9db14" providerId="ADAL" clId="{45B34D1F-2303-4FDE-8DA2-563AA4325B27}" dt="2023-03-03T15:21:13.306" v="239" actId="26606"/>
          <ac:spMkLst>
            <pc:docMk/>
            <pc:sldMk cId="3779143687" sldId="258"/>
            <ac:spMk id="89" creationId="{D8FAF097-5073-4347-985F-3B9C1042568F}"/>
          </ac:spMkLst>
        </pc:spChg>
        <pc:spChg chg="add del">
          <ac:chgData name="Smith, Cheryl M" userId="4996b116-bcc1-4ad3-abe5-b4219cc9db14" providerId="ADAL" clId="{45B34D1F-2303-4FDE-8DA2-563AA4325B27}" dt="2023-03-03T15:21:13.306" v="239" actId="26606"/>
          <ac:spMkLst>
            <pc:docMk/>
            <pc:sldMk cId="3779143687" sldId="258"/>
            <ac:spMk id="90" creationId="{445029C0-7C9E-4B38-AF9F-4F41075F6444}"/>
          </ac:spMkLst>
        </pc:spChg>
        <pc:spChg chg="add del">
          <ac:chgData name="Smith, Cheryl M" userId="4996b116-bcc1-4ad3-abe5-b4219cc9db14" providerId="ADAL" clId="{45B34D1F-2303-4FDE-8DA2-563AA4325B27}" dt="2023-03-03T15:21:13.306" v="239" actId="26606"/>
          <ac:spMkLst>
            <pc:docMk/>
            <pc:sldMk cId="3779143687" sldId="258"/>
            <ac:spMk id="91" creationId="{C22416BE-CA7D-4941-954A-840BCE5B84CD}"/>
          </ac:spMkLst>
        </pc:spChg>
        <pc:spChg chg="add">
          <ac:chgData name="Smith, Cheryl M" userId="4996b116-bcc1-4ad3-abe5-b4219cc9db14" providerId="ADAL" clId="{45B34D1F-2303-4FDE-8DA2-563AA4325B27}" dt="2023-03-03T15:21:13.320" v="240" actId="26606"/>
          <ac:spMkLst>
            <pc:docMk/>
            <pc:sldMk cId="3779143687" sldId="258"/>
            <ac:spMk id="94" creationId="{D8FAF097-5073-4347-985F-3B9C1042568F}"/>
          </ac:spMkLst>
        </pc:spChg>
        <pc:spChg chg="add">
          <ac:chgData name="Smith, Cheryl M" userId="4996b116-bcc1-4ad3-abe5-b4219cc9db14" providerId="ADAL" clId="{45B34D1F-2303-4FDE-8DA2-563AA4325B27}" dt="2023-03-03T15:21:13.320" v="240" actId="26606"/>
          <ac:spMkLst>
            <pc:docMk/>
            <pc:sldMk cId="3779143687" sldId="258"/>
            <ac:spMk id="95" creationId="{445029C0-7C9E-4B38-AF9F-4F41075F6444}"/>
          </ac:spMkLst>
        </pc:spChg>
        <pc:spChg chg="add">
          <ac:chgData name="Smith, Cheryl M" userId="4996b116-bcc1-4ad3-abe5-b4219cc9db14" providerId="ADAL" clId="{45B34D1F-2303-4FDE-8DA2-563AA4325B27}" dt="2023-03-03T15:21:13.320" v="240" actId="26606"/>
          <ac:spMkLst>
            <pc:docMk/>
            <pc:sldMk cId="3779143687" sldId="258"/>
            <ac:spMk id="96" creationId="{C22416BE-CA7D-4941-954A-840BCE5B84CD}"/>
          </ac:spMkLst>
        </pc:spChg>
        <pc:graphicFrameChg chg="add del">
          <ac:chgData name="Smith, Cheryl M" userId="4996b116-bcc1-4ad3-abe5-b4219cc9db14" providerId="ADAL" clId="{45B34D1F-2303-4FDE-8DA2-563AA4325B27}" dt="2023-03-03T15:19:50.632" v="214" actId="26606"/>
          <ac:graphicFrameMkLst>
            <pc:docMk/>
            <pc:sldMk cId="3779143687" sldId="258"/>
            <ac:graphicFrameMk id="5" creationId="{D4F89A25-79AC-5498-3BAC-A05BDC1175B0}"/>
          </ac:graphicFrameMkLst>
        </pc:graphicFrameChg>
        <pc:graphicFrameChg chg="add del">
          <ac:chgData name="Smith, Cheryl M" userId="4996b116-bcc1-4ad3-abe5-b4219cc9db14" providerId="ADAL" clId="{45B34D1F-2303-4FDE-8DA2-563AA4325B27}" dt="2023-03-03T15:19:55.453" v="216" actId="26606"/>
          <ac:graphicFrameMkLst>
            <pc:docMk/>
            <pc:sldMk cId="3779143687" sldId="258"/>
            <ac:graphicFrameMk id="25" creationId="{4EFCC4BC-2E4A-14C5-97F3-5E0E7FE9F62D}"/>
          </ac:graphicFrameMkLst>
        </pc:graphicFrameChg>
        <pc:graphicFrameChg chg="add del">
          <ac:chgData name="Smith, Cheryl M" userId="4996b116-bcc1-4ad3-abe5-b4219cc9db14" providerId="ADAL" clId="{45B34D1F-2303-4FDE-8DA2-563AA4325B27}" dt="2023-03-03T15:20:01.238" v="218" actId="26606"/>
          <ac:graphicFrameMkLst>
            <pc:docMk/>
            <pc:sldMk cId="3779143687" sldId="258"/>
            <ac:graphicFrameMk id="33" creationId="{533248A3-99B0-31AD-48A9-30DF4571F753}"/>
          </ac:graphicFrameMkLst>
        </pc:graphicFrameChg>
        <pc:graphicFrameChg chg="add del">
          <ac:chgData name="Smith, Cheryl M" userId="4996b116-bcc1-4ad3-abe5-b4219cc9db14" providerId="ADAL" clId="{45B34D1F-2303-4FDE-8DA2-563AA4325B27}" dt="2023-03-03T15:21:13.320" v="240" actId="26606"/>
          <ac:graphicFrameMkLst>
            <pc:docMk/>
            <pc:sldMk cId="3779143687" sldId="258"/>
            <ac:graphicFrameMk id="38" creationId="{0DCAEA24-E584-7213-A5A7-38441AAF4C37}"/>
          </ac:graphicFrameMkLst>
        </pc:graphicFrameChg>
        <pc:graphicFrameChg chg="add del">
          <ac:chgData name="Smith, Cheryl M" userId="4996b116-bcc1-4ad3-abe5-b4219cc9db14" providerId="ADAL" clId="{45B34D1F-2303-4FDE-8DA2-563AA4325B27}" dt="2023-03-03T15:20:33" v="221" actId="26606"/>
          <ac:graphicFrameMkLst>
            <pc:docMk/>
            <pc:sldMk cId="3779143687" sldId="258"/>
            <ac:graphicFrameMk id="40" creationId="{12340481-A2FC-4337-7FFD-DF69FC4A4DA2}"/>
          </ac:graphicFrameMkLst>
        </pc:graphicFrameChg>
        <pc:graphicFrameChg chg="add del">
          <ac:chgData name="Smith, Cheryl M" userId="4996b116-bcc1-4ad3-abe5-b4219cc9db14" providerId="ADAL" clId="{45B34D1F-2303-4FDE-8DA2-563AA4325B27}" dt="2023-03-03T15:20:39.789" v="223" actId="26606"/>
          <ac:graphicFrameMkLst>
            <pc:docMk/>
            <pc:sldMk cId="3779143687" sldId="258"/>
            <ac:graphicFrameMk id="42" creationId="{D43DAB5C-23B4-282D-AA5E-DE397689ECE6}"/>
          </ac:graphicFrameMkLst>
        </pc:graphicFrameChg>
        <pc:graphicFrameChg chg="add del">
          <ac:chgData name="Smith, Cheryl M" userId="4996b116-bcc1-4ad3-abe5-b4219cc9db14" providerId="ADAL" clId="{45B34D1F-2303-4FDE-8DA2-563AA4325B27}" dt="2023-03-03T15:20:42.958" v="225" actId="26606"/>
          <ac:graphicFrameMkLst>
            <pc:docMk/>
            <pc:sldMk cId="3779143687" sldId="258"/>
            <ac:graphicFrameMk id="44" creationId="{0DCAEA24-E584-7213-A5A7-38441AAF4C37}"/>
          </ac:graphicFrameMkLst>
        </pc:graphicFrameChg>
        <pc:graphicFrameChg chg="add del">
          <ac:chgData name="Smith, Cheryl M" userId="4996b116-bcc1-4ad3-abe5-b4219cc9db14" providerId="ADAL" clId="{45B34D1F-2303-4FDE-8DA2-563AA4325B27}" dt="2023-03-03T15:20:45.907" v="227" actId="26606"/>
          <ac:graphicFrameMkLst>
            <pc:docMk/>
            <pc:sldMk cId="3779143687" sldId="258"/>
            <ac:graphicFrameMk id="56" creationId="{839DBDFD-0F88-4BB5-6FA7-477B78B878AE}"/>
          </ac:graphicFrameMkLst>
        </pc:graphicFrameChg>
        <pc:graphicFrameChg chg="add del">
          <ac:chgData name="Smith, Cheryl M" userId="4996b116-bcc1-4ad3-abe5-b4219cc9db14" providerId="ADAL" clId="{45B34D1F-2303-4FDE-8DA2-563AA4325B27}" dt="2023-03-03T15:20:49.946" v="229" actId="26606"/>
          <ac:graphicFrameMkLst>
            <pc:docMk/>
            <pc:sldMk cId="3779143687" sldId="258"/>
            <ac:graphicFrameMk id="64" creationId="{7C2AC4A2-CBEA-7E58-C8A6-C71CFBEBFDBA}"/>
          </ac:graphicFrameMkLst>
        </pc:graphicFrameChg>
        <pc:graphicFrameChg chg="add del">
          <ac:chgData name="Smith, Cheryl M" userId="4996b116-bcc1-4ad3-abe5-b4219cc9db14" providerId="ADAL" clId="{45B34D1F-2303-4FDE-8DA2-563AA4325B27}" dt="2023-03-03T15:20:52.390" v="231" actId="26606"/>
          <ac:graphicFrameMkLst>
            <pc:docMk/>
            <pc:sldMk cId="3779143687" sldId="258"/>
            <ac:graphicFrameMk id="69" creationId="{CC1F41A4-8034-4259-23C4-EFCE319952E7}"/>
          </ac:graphicFrameMkLst>
        </pc:graphicFrameChg>
        <pc:graphicFrameChg chg="add del">
          <ac:chgData name="Smith, Cheryl M" userId="4996b116-bcc1-4ad3-abe5-b4219cc9db14" providerId="ADAL" clId="{45B34D1F-2303-4FDE-8DA2-563AA4325B27}" dt="2023-03-03T15:21:00.951" v="233" actId="26606"/>
          <ac:graphicFrameMkLst>
            <pc:docMk/>
            <pc:sldMk cId="3779143687" sldId="258"/>
            <ac:graphicFrameMk id="74" creationId="{AF525CA0-7C96-DC7F-0B01-32DB3699290E}"/>
          </ac:graphicFrameMkLst>
        </pc:graphicFrameChg>
        <pc:graphicFrameChg chg="add del">
          <ac:chgData name="Smith, Cheryl M" userId="4996b116-bcc1-4ad3-abe5-b4219cc9db14" providerId="ADAL" clId="{45B34D1F-2303-4FDE-8DA2-563AA4325B27}" dt="2023-03-03T15:21:04.059" v="235" actId="26606"/>
          <ac:graphicFrameMkLst>
            <pc:docMk/>
            <pc:sldMk cId="3779143687" sldId="258"/>
            <ac:graphicFrameMk id="79" creationId="{CC1F41A4-8034-4259-23C4-EFCE319952E7}"/>
          </ac:graphicFrameMkLst>
        </pc:graphicFrameChg>
        <pc:graphicFrameChg chg="add del">
          <ac:chgData name="Smith, Cheryl M" userId="4996b116-bcc1-4ad3-abe5-b4219cc9db14" providerId="ADAL" clId="{45B34D1F-2303-4FDE-8DA2-563AA4325B27}" dt="2023-03-03T15:21:10.209" v="237" actId="26606"/>
          <ac:graphicFrameMkLst>
            <pc:docMk/>
            <pc:sldMk cId="3779143687" sldId="258"/>
            <ac:graphicFrameMk id="87" creationId="{7C2AC4A2-CBEA-7E58-C8A6-C71CFBEBFDBA}"/>
          </ac:graphicFrameMkLst>
        </pc:graphicFrameChg>
        <pc:graphicFrameChg chg="add del">
          <ac:chgData name="Smith, Cheryl M" userId="4996b116-bcc1-4ad3-abe5-b4219cc9db14" providerId="ADAL" clId="{45B34D1F-2303-4FDE-8DA2-563AA4325B27}" dt="2023-03-03T15:21:13.306" v="239" actId="26606"/>
          <ac:graphicFrameMkLst>
            <pc:docMk/>
            <pc:sldMk cId="3779143687" sldId="258"/>
            <ac:graphicFrameMk id="92" creationId="{D4C8FEBD-E21C-5B74-CF2B-46827E0AB98E}"/>
          </ac:graphicFrameMkLst>
        </pc:graphicFrameChg>
        <pc:graphicFrameChg chg="add mod">
          <ac:chgData name="Smith, Cheryl M" userId="4996b116-bcc1-4ad3-abe5-b4219cc9db14" providerId="ADAL" clId="{45B34D1F-2303-4FDE-8DA2-563AA4325B27}" dt="2023-03-06T20:51:37.911" v="3820" actId="20577"/>
          <ac:graphicFrameMkLst>
            <pc:docMk/>
            <pc:sldMk cId="3779143687" sldId="258"/>
            <ac:graphicFrameMk id="97" creationId="{12340481-A2FC-4337-7FFD-DF69FC4A4DA2}"/>
          </ac:graphicFrameMkLst>
        </pc:graphicFrameChg>
      </pc:sldChg>
      <pc:sldChg chg="addSp delSp modSp new del mod ord">
        <pc:chgData name="Smith, Cheryl M" userId="4996b116-bcc1-4ad3-abe5-b4219cc9db14" providerId="ADAL" clId="{45B34D1F-2303-4FDE-8DA2-563AA4325B27}" dt="2023-03-06T22:07:43.046" v="4725" actId="47"/>
        <pc:sldMkLst>
          <pc:docMk/>
          <pc:sldMk cId="2710472940" sldId="259"/>
        </pc:sldMkLst>
        <pc:spChg chg="mod">
          <ac:chgData name="Smith, Cheryl M" userId="4996b116-bcc1-4ad3-abe5-b4219cc9db14" providerId="ADAL" clId="{45B34D1F-2303-4FDE-8DA2-563AA4325B27}" dt="2023-03-03T19:19:36.040" v="272" actId="20577"/>
          <ac:spMkLst>
            <pc:docMk/>
            <pc:sldMk cId="2710472940" sldId="259"/>
            <ac:spMk id="2" creationId="{DF34BFBF-B436-FDCC-A624-4107E09642B7}"/>
          </ac:spMkLst>
        </pc:spChg>
        <pc:spChg chg="add del mod">
          <ac:chgData name="Smith, Cheryl M" userId="4996b116-bcc1-4ad3-abe5-b4219cc9db14" providerId="ADAL" clId="{45B34D1F-2303-4FDE-8DA2-563AA4325B27}" dt="2023-03-03T19:29:40.124" v="981" actId="26606"/>
          <ac:spMkLst>
            <pc:docMk/>
            <pc:sldMk cId="2710472940" sldId="259"/>
            <ac:spMk id="3" creationId="{F5FCAF14-B53A-F24D-689D-7AE2CC759A7C}"/>
          </ac:spMkLst>
        </pc:spChg>
        <pc:graphicFrameChg chg="add del">
          <ac:chgData name="Smith, Cheryl M" userId="4996b116-bcc1-4ad3-abe5-b4219cc9db14" providerId="ADAL" clId="{45B34D1F-2303-4FDE-8DA2-563AA4325B27}" dt="2023-03-03T19:29:30.327" v="979" actId="26606"/>
          <ac:graphicFrameMkLst>
            <pc:docMk/>
            <pc:sldMk cId="2710472940" sldId="259"/>
            <ac:graphicFrameMk id="5" creationId="{B1AAAC57-2CBC-829C-E12C-618457A47BD7}"/>
          </ac:graphicFrameMkLst>
        </pc:graphicFrameChg>
        <pc:graphicFrameChg chg="add del">
          <ac:chgData name="Smith, Cheryl M" userId="4996b116-bcc1-4ad3-abe5-b4219cc9db14" providerId="ADAL" clId="{45B34D1F-2303-4FDE-8DA2-563AA4325B27}" dt="2023-03-03T19:29:40.124" v="981" actId="26606"/>
          <ac:graphicFrameMkLst>
            <pc:docMk/>
            <pc:sldMk cId="2710472940" sldId="259"/>
            <ac:graphicFrameMk id="7" creationId="{440D9D99-400C-7D0C-4FDA-5BDE0AA628CA}"/>
          </ac:graphicFrameMkLst>
        </pc:graphicFrameChg>
      </pc:sldChg>
      <pc:sldChg chg="addSp delSp modSp new mod ord modNotesTx">
        <pc:chgData name="Smith, Cheryl M" userId="4996b116-bcc1-4ad3-abe5-b4219cc9db14" providerId="ADAL" clId="{45B34D1F-2303-4FDE-8DA2-563AA4325B27}" dt="2023-03-07T12:33:22.967" v="5584" actId="20577"/>
        <pc:sldMkLst>
          <pc:docMk/>
          <pc:sldMk cId="4011744931" sldId="260"/>
        </pc:sldMkLst>
        <pc:spChg chg="mod">
          <ac:chgData name="Smith, Cheryl M" userId="4996b116-bcc1-4ad3-abe5-b4219cc9db14" providerId="ADAL" clId="{45B34D1F-2303-4FDE-8DA2-563AA4325B27}" dt="2023-03-07T12:26:25.690" v="5398" actId="20577"/>
          <ac:spMkLst>
            <pc:docMk/>
            <pc:sldMk cId="4011744931" sldId="260"/>
            <ac:spMk id="2" creationId="{E96A7A1A-4CDF-39FA-6CAF-62CD91AC683E}"/>
          </ac:spMkLst>
        </pc:spChg>
        <pc:spChg chg="mod">
          <ac:chgData name="Smith, Cheryl M" userId="4996b116-bcc1-4ad3-abe5-b4219cc9db14" providerId="ADAL" clId="{45B34D1F-2303-4FDE-8DA2-563AA4325B27}" dt="2023-03-07T12:18:16.049" v="5251" actId="20577"/>
          <ac:spMkLst>
            <pc:docMk/>
            <pc:sldMk cId="4011744931" sldId="260"/>
            <ac:spMk id="3" creationId="{660718A0-638D-7456-EE64-275C3E5F16B7}"/>
          </ac:spMkLst>
        </pc:spChg>
        <pc:spChg chg="add del mod">
          <ac:chgData name="Smith, Cheryl M" userId="4996b116-bcc1-4ad3-abe5-b4219cc9db14" providerId="ADAL" clId="{45B34D1F-2303-4FDE-8DA2-563AA4325B27}" dt="2023-03-06T22:11:05.452" v="4744" actId="478"/>
          <ac:spMkLst>
            <pc:docMk/>
            <pc:sldMk cId="4011744931" sldId="260"/>
            <ac:spMk id="4" creationId="{A87CD50A-A090-F56A-F734-1FBCDB1B6EB2}"/>
          </ac:spMkLst>
        </pc:spChg>
      </pc:sldChg>
      <pc:sldChg chg="addSp delSp modSp new del mod">
        <pc:chgData name="Smith, Cheryl M" userId="4996b116-bcc1-4ad3-abe5-b4219cc9db14" providerId="ADAL" clId="{45B34D1F-2303-4FDE-8DA2-563AA4325B27}" dt="2023-03-03T19:29:03.965" v="977" actId="47"/>
        <pc:sldMkLst>
          <pc:docMk/>
          <pc:sldMk cId="653563725" sldId="261"/>
        </pc:sldMkLst>
        <pc:spChg chg="mod">
          <ac:chgData name="Smith, Cheryl M" userId="4996b116-bcc1-4ad3-abe5-b4219cc9db14" providerId="ADAL" clId="{45B34D1F-2303-4FDE-8DA2-563AA4325B27}" dt="2023-03-03T19:24:15.476" v="652" actId="20577"/>
          <ac:spMkLst>
            <pc:docMk/>
            <pc:sldMk cId="653563725" sldId="261"/>
            <ac:spMk id="2" creationId="{50811B21-F6B3-E6C7-D4BE-EE725E3C8157}"/>
          </ac:spMkLst>
        </pc:spChg>
        <pc:spChg chg="add del mod">
          <ac:chgData name="Smith, Cheryl M" userId="4996b116-bcc1-4ad3-abe5-b4219cc9db14" providerId="ADAL" clId="{45B34D1F-2303-4FDE-8DA2-563AA4325B27}" dt="2023-03-03T19:28:35.688" v="976" actId="26606"/>
          <ac:spMkLst>
            <pc:docMk/>
            <pc:sldMk cId="653563725" sldId="261"/>
            <ac:spMk id="3" creationId="{9843CAE3-605F-BEA0-C1E2-A5199DC7F920}"/>
          </ac:spMkLst>
        </pc:spChg>
        <pc:graphicFrameChg chg="add del">
          <ac:chgData name="Smith, Cheryl M" userId="4996b116-bcc1-4ad3-abe5-b4219cc9db14" providerId="ADAL" clId="{45B34D1F-2303-4FDE-8DA2-563AA4325B27}" dt="2023-03-03T19:28:35.657" v="975" actId="26606"/>
          <ac:graphicFrameMkLst>
            <pc:docMk/>
            <pc:sldMk cId="653563725" sldId="261"/>
            <ac:graphicFrameMk id="5" creationId="{E2DC17B7-D404-0D7C-3289-8AB132417AC3}"/>
          </ac:graphicFrameMkLst>
        </pc:graphicFrameChg>
        <pc:graphicFrameChg chg="add">
          <ac:chgData name="Smith, Cheryl M" userId="4996b116-bcc1-4ad3-abe5-b4219cc9db14" providerId="ADAL" clId="{45B34D1F-2303-4FDE-8DA2-563AA4325B27}" dt="2023-03-03T19:28:35.688" v="976" actId="26606"/>
          <ac:graphicFrameMkLst>
            <pc:docMk/>
            <pc:sldMk cId="653563725" sldId="261"/>
            <ac:graphicFrameMk id="7" creationId="{AC61FA8B-0F30-6867-57AB-F98BC6BFA082}"/>
          </ac:graphicFrameMkLst>
        </pc:graphicFrameChg>
      </pc:sldChg>
      <pc:sldChg chg="modSp new mod modNotesTx">
        <pc:chgData name="Smith, Cheryl M" userId="4996b116-bcc1-4ad3-abe5-b4219cc9db14" providerId="ADAL" clId="{45B34D1F-2303-4FDE-8DA2-563AA4325B27}" dt="2023-03-07T13:12:56.280" v="7247"/>
        <pc:sldMkLst>
          <pc:docMk/>
          <pc:sldMk cId="3465335224" sldId="261"/>
        </pc:sldMkLst>
        <pc:spChg chg="mod">
          <ac:chgData name="Smith, Cheryl M" userId="4996b116-bcc1-4ad3-abe5-b4219cc9db14" providerId="ADAL" clId="{45B34D1F-2303-4FDE-8DA2-563AA4325B27}" dt="2023-03-07T13:12:56.280" v="7247"/>
          <ac:spMkLst>
            <pc:docMk/>
            <pc:sldMk cId="3465335224" sldId="261"/>
            <ac:spMk id="2" creationId="{9AB7531C-57A4-4B69-364F-BCFE9ADFCCEC}"/>
          </ac:spMkLst>
        </pc:spChg>
        <pc:spChg chg="mod">
          <ac:chgData name="Smith, Cheryl M" userId="4996b116-bcc1-4ad3-abe5-b4219cc9db14" providerId="ADAL" clId="{45B34D1F-2303-4FDE-8DA2-563AA4325B27}" dt="2023-03-03T19:40:53.018" v="1378" actId="20577"/>
          <ac:spMkLst>
            <pc:docMk/>
            <pc:sldMk cId="3465335224" sldId="261"/>
            <ac:spMk id="3" creationId="{98C33D9A-C574-F500-0DEE-F4E1F12F7AB0}"/>
          </ac:spMkLst>
        </pc:spChg>
      </pc:sldChg>
      <pc:sldChg chg="modSp new mod modNotesTx">
        <pc:chgData name="Smith, Cheryl M" userId="4996b116-bcc1-4ad3-abe5-b4219cc9db14" providerId="ADAL" clId="{45B34D1F-2303-4FDE-8DA2-563AA4325B27}" dt="2023-03-07T12:26:53.765" v="5418" actId="20577"/>
        <pc:sldMkLst>
          <pc:docMk/>
          <pc:sldMk cId="3007151900" sldId="262"/>
        </pc:sldMkLst>
        <pc:spChg chg="mod">
          <ac:chgData name="Smith, Cheryl M" userId="4996b116-bcc1-4ad3-abe5-b4219cc9db14" providerId="ADAL" clId="{45B34D1F-2303-4FDE-8DA2-563AA4325B27}" dt="2023-03-07T12:26:53.765" v="5418" actId="20577"/>
          <ac:spMkLst>
            <pc:docMk/>
            <pc:sldMk cId="3007151900" sldId="262"/>
            <ac:spMk id="2" creationId="{8B37D85E-74F1-F72F-6912-227B72563994}"/>
          </ac:spMkLst>
        </pc:spChg>
        <pc:spChg chg="mod">
          <ac:chgData name="Smith, Cheryl M" userId="4996b116-bcc1-4ad3-abe5-b4219cc9db14" providerId="ADAL" clId="{45B34D1F-2303-4FDE-8DA2-563AA4325B27}" dt="2023-03-03T19:43:23.154" v="1666" actId="20577"/>
          <ac:spMkLst>
            <pc:docMk/>
            <pc:sldMk cId="3007151900" sldId="262"/>
            <ac:spMk id="3" creationId="{D1488DB3-BF67-EA24-0F2A-1CBA72D3DC2C}"/>
          </ac:spMkLst>
        </pc:spChg>
      </pc:sldChg>
      <pc:sldChg chg="addSp delSp modSp new del mod ord setBg modClrScheme chgLayout">
        <pc:chgData name="Smith, Cheryl M" userId="4996b116-bcc1-4ad3-abe5-b4219cc9db14" providerId="ADAL" clId="{45B34D1F-2303-4FDE-8DA2-563AA4325B27}" dt="2023-03-06T22:06:33.487" v="4681" actId="47"/>
        <pc:sldMkLst>
          <pc:docMk/>
          <pc:sldMk cId="1445421398" sldId="263"/>
        </pc:sldMkLst>
        <pc:spChg chg="del">
          <ac:chgData name="Smith, Cheryl M" userId="4996b116-bcc1-4ad3-abe5-b4219cc9db14" providerId="ADAL" clId="{45B34D1F-2303-4FDE-8DA2-563AA4325B27}" dt="2023-03-03T21:55:34.756" v="3558" actId="700"/>
          <ac:spMkLst>
            <pc:docMk/>
            <pc:sldMk cId="1445421398" sldId="263"/>
            <ac:spMk id="2" creationId="{DCBB6C5A-285C-F7C5-9DBC-3FC8698A5BCC}"/>
          </ac:spMkLst>
        </pc:spChg>
        <pc:spChg chg="del">
          <ac:chgData name="Smith, Cheryl M" userId="4996b116-bcc1-4ad3-abe5-b4219cc9db14" providerId="ADAL" clId="{45B34D1F-2303-4FDE-8DA2-563AA4325B27}" dt="2023-03-03T21:55:34.756" v="3558" actId="700"/>
          <ac:spMkLst>
            <pc:docMk/>
            <pc:sldMk cId="1445421398" sldId="263"/>
            <ac:spMk id="3" creationId="{F88DEEB9-F227-816E-9222-3E72994C7234}"/>
          </ac:spMkLst>
        </pc:spChg>
        <pc:spChg chg="add mod">
          <ac:chgData name="Smith, Cheryl M" userId="4996b116-bcc1-4ad3-abe5-b4219cc9db14" providerId="ADAL" clId="{45B34D1F-2303-4FDE-8DA2-563AA4325B27}" dt="2023-03-03T21:56:11.044" v="3563" actId="207"/>
          <ac:spMkLst>
            <pc:docMk/>
            <pc:sldMk cId="1445421398" sldId="263"/>
            <ac:spMk id="6" creationId="{6B6910EF-6676-A8C2-BD45-6C69B0CB8572}"/>
          </ac:spMkLst>
        </pc:spChg>
        <pc:spChg chg="add">
          <ac:chgData name="Smith, Cheryl M" userId="4996b116-bcc1-4ad3-abe5-b4219cc9db14" providerId="ADAL" clId="{45B34D1F-2303-4FDE-8DA2-563AA4325B27}" dt="2023-03-03T21:55:52.650" v="3561" actId="26606"/>
          <ac:spMkLst>
            <pc:docMk/>
            <pc:sldMk cId="1445421398" sldId="263"/>
            <ac:spMk id="7" creationId="{8BFCC535-F368-497D-9E47-898F8F0DD8DC}"/>
          </ac:spMkLst>
        </pc:spChg>
        <pc:spChg chg="add del">
          <ac:chgData name="Smith, Cheryl M" userId="4996b116-bcc1-4ad3-abe5-b4219cc9db14" providerId="ADAL" clId="{45B34D1F-2303-4FDE-8DA2-563AA4325B27}" dt="2023-03-03T21:55:44.645" v="3560" actId="26606"/>
          <ac:spMkLst>
            <pc:docMk/>
            <pc:sldMk cId="1445421398" sldId="263"/>
            <ac:spMk id="10" creationId="{AB8C311F-7253-4AED-9701-7FC0708C41C7}"/>
          </ac:spMkLst>
        </pc:spChg>
        <pc:spChg chg="add del">
          <ac:chgData name="Smith, Cheryl M" userId="4996b116-bcc1-4ad3-abe5-b4219cc9db14" providerId="ADAL" clId="{45B34D1F-2303-4FDE-8DA2-563AA4325B27}" dt="2023-03-03T21:55:44.645" v="3560" actId="26606"/>
          <ac:spMkLst>
            <pc:docMk/>
            <pc:sldMk cId="1445421398" sldId="263"/>
            <ac:spMk id="12" creationId="{E2384209-CB15-4CDF-9D31-C44FD9A3F20D}"/>
          </ac:spMkLst>
        </pc:spChg>
        <pc:spChg chg="add del">
          <ac:chgData name="Smith, Cheryl M" userId="4996b116-bcc1-4ad3-abe5-b4219cc9db14" providerId="ADAL" clId="{45B34D1F-2303-4FDE-8DA2-563AA4325B27}" dt="2023-03-03T21:55:44.645" v="3560" actId="26606"/>
          <ac:spMkLst>
            <pc:docMk/>
            <pc:sldMk cId="1445421398" sldId="263"/>
            <ac:spMk id="14" creationId="{2633B3B5-CC90-43F0-8714-D31D1F3F0209}"/>
          </ac:spMkLst>
        </pc:spChg>
        <pc:spChg chg="add del">
          <ac:chgData name="Smith, Cheryl M" userId="4996b116-bcc1-4ad3-abe5-b4219cc9db14" providerId="ADAL" clId="{45B34D1F-2303-4FDE-8DA2-563AA4325B27}" dt="2023-03-03T21:55:44.645" v="3560" actId="26606"/>
          <ac:spMkLst>
            <pc:docMk/>
            <pc:sldMk cId="1445421398" sldId="263"/>
            <ac:spMk id="16" creationId="{A8D57A06-A426-446D-B02C-A2DC6B62E45E}"/>
          </ac:spMkLst>
        </pc:spChg>
        <pc:picChg chg="add mod">
          <ac:chgData name="Smith, Cheryl M" userId="4996b116-bcc1-4ad3-abe5-b4219cc9db14" providerId="ADAL" clId="{45B34D1F-2303-4FDE-8DA2-563AA4325B27}" dt="2023-03-06T21:49:21.563" v="4428" actId="1076"/>
          <ac:picMkLst>
            <pc:docMk/>
            <pc:sldMk cId="1445421398" sldId="263"/>
            <ac:picMk id="5" creationId="{8716F5F6-E732-65BF-2999-78C0B5747D96}"/>
          </ac:picMkLst>
        </pc:picChg>
      </pc:sldChg>
      <pc:sldChg chg="modSp new del mod ord">
        <pc:chgData name="Smith, Cheryl M" userId="4996b116-bcc1-4ad3-abe5-b4219cc9db14" providerId="ADAL" clId="{45B34D1F-2303-4FDE-8DA2-563AA4325B27}" dt="2023-03-06T22:33:31.008" v="4864" actId="47"/>
        <pc:sldMkLst>
          <pc:docMk/>
          <pc:sldMk cId="2077038111" sldId="264"/>
        </pc:sldMkLst>
        <pc:spChg chg="mod">
          <ac:chgData name="Smith, Cheryl M" userId="4996b116-bcc1-4ad3-abe5-b4219cc9db14" providerId="ADAL" clId="{45B34D1F-2303-4FDE-8DA2-563AA4325B27}" dt="2023-03-03T19:45:10.338" v="1678" actId="20577"/>
          <ac:spMkLst>
            <pc:docMk/>
            <pc:sldMk cId="2077038111" sldId="264"/>
            <ac:spMk id="2" creationId="{42B7591C-9741-0E52-D06B-B9AB4433394D}"/>
          </ac:spMkLst>
        </pc:spChg>
        <pc:spChg chg="mod">
          <ac:chgData name="Smith, Cheryl M" userId="4996b116-bcc1-4ad3-abe5-b4219cc9db14" providerId="ADAL" clId="{45B34D1F-2303-4FDE-8DA2-563AA4325B27}" dt="2023-03-03T19:47:19.120" v="1915" actId="20577"/>
          <ac:spMkLst>
            <pc:docMk/>
            <pc:sldMk cId="2077038111" sldId="264"/>
            <ac:spMk id="3" creationId="{ED8112D0-2B41-D3B0-019A-A2EA228F3D1A}"/>
          </ac:spMkLst>
        </pc:spChg>
      </pc:sldChg>
      <pc:sldChg chg="addSp delSp modSp new del mod">
        <pc:chgData name="Smith, Cheryl M" userId="4996b116-bcc1-4ad3-abe5-b4219cc9db14" providerId="ADAL" clId="{45B34D1F-2303-4FDE-8DA2-563AA4325B27}" dt="2023-03-06T22:10:20.218" v="4727" actId="47"/>
        <pc:sldMkLst>
          <pc:docMk/>
          <pc:sldMk cId="1920782514" sldId="265"/>
        </pc:sldMkLst>
        <pc:spChg chg="del">
          <ac:chgData name="Smith, Cheryl M" userId="4996b116-bcc1-4ad3-abe5-b4219cc9db14" providerId="ADAL" clId="{45B34D1F-2303-4FDE-8DA2-563AA4325B27}" dt="2023-03-03T19:48:16.373" v="1919" actId="1032"/>
          <ac:spMkLst>
            <pc:docMk/>
            <pc:sldMk cId="1920782514" sldId="265"/>
            <ac:spMk id="3" creationId="{215CA2CB-D03C-A460-E915-ABF529EB1DF0}"/>
          </ac:spMkLst>
        </pc:spChg>
        <pc:graphicFrameChg chg="add mod modGraphic">
          <ac:chgData name="Smith, Cheryl M" userId="4996b116-bcc1-4ad3-abe5-b4219cc9db14" providerId="ADAL" clId="{45B34D1F-2303-4FDE-8DA2-563AA4325B27}" dt="2023-03-03T19:53:57.605" v="1967" actId="931"/>
          <ac:graphicFrameMkLst>
            <pc:docMk/>
            <pc:sldMk cId="1920782514" sldId="265"/>
            <ac:graphicFrameMk id="4" creationId="{D9502BB1-8A33-F14A-0916-B1351F7E6C0D}"/>
          </ac:graphicFrameMkLst>
        </pc:graphicFrameChg>
      </pc:sldChg>
      <pc:sldChg chg="addSp new del mod">
        <pc:chgData name="Smith, Cheryl M" userId="4996b116-bcc1-4ad3-abe5-b4219cc9db14" providerId="ADAL" clId="{45B34D1F-2303-4FDE-8DA2-563AA4325B27}" dt="2023-03-03T20:05:08.114" v="1973" actId="47"/>
        <pc:sldMkLst>
          <pc:docMk/>
          <pc:sldMk cId="2090189057" sldId="266"/>
        </pc:sldMkLst>
        <pc:picChg chg="add">
          <ac:chgData name="Smith, Cheryl M" userId="4996b116-bcc1-4ad3-abe5-b4219cc9db14" providerId="ADAL" clId="{45B34D1F-2303-4FDE-8DA2-563AA4325B27}" dt="2023-03-03T19:56:24.733" v="1970" actId="22"/>
          <ac:picMkLst>
            <pc:docMk/>
            <pc:sldMk cId="2090189057" sldId="266"/>
            <ac:picMk id="3" creationId="{68A063B4-E1F2-AF90-86C8-85948195FB0A}"/>
          </ac:picMkLst>
        </pc:picChg>
      </pc:sldChg>
      <pc:sldChg chg="addSp modSp new mod setBg modNotesTx">
        <pc:chgData name="Smith, Cheryl M" userId="4996b116-bcc1-4ad3-abe5-b4219cc9db14" providerId="ADAL" clId="{45B34D1F-2303-4FDE-8DA2-563AA4325B27}" dt="2023-03-07T12:54:13.221" v="7040" actId="20577"/>
        <pc:sldMkLst>
          <pc:docMk/>
          <pc:sldMk cId="4028688515" sldId="266"/>
        </pc:sldMkLst>
        <pc:spChg chg="mod">
          <ac:chgData name="Smith, Cheryl M" userId="4996b116-bcc1-4ad3-abe5-b4219cc9db14" providerId="ADAL" clId="{45B34D1F-2303-4FDE-8DA2-563AA4325B27}" dt="2023-03-03T20:48:48.695" v="2586" actId="26606"/>
          <ac:spMkLst>
            <pc:docMk/>
            <pc:sldMk cId="4028688515" sldId="266"/>
            <ac:spMk id="2" creationId="{62DBC3F3-F88E-4C01-65F8-3C1388C43B5A}"/>
          </ac:spMkLst>
        </pc:spChg>
        <pc:spChg chg="mod">
          <ac:chgData name="Smith, Cheryl M" userId="4996b116-bcc1-4ad3-abe5-b4219cc9db14" providerId="ADAL" clId="{45B34D1F-2303-4FDE-8DA2-563AA4325B27}" dt="2023-03-03T21:38:53.397" v="3077" actId="20577"/>
          <ac:spMkLst>
            <pc:docMk/>
            <pc:sldMk cId="4028688515" sldId="266"/>
            <ac:spMk id="3" creationId="{0634CC26-81B4-0E62-AA7D-FA06D9286DC7}"/>
          </ac:spMkLst>
        </pc:spChg>
        <pc:spChg chg="add">
          <ac:chgData name="Smith, Cheryl M" userId="4996b116-bcc1-4ad3-abe5-b4219cc9db14" providerId="ADAL" clId="{45B34D1F-2303-4FDE-8DA2-563AA4325B27}" dt="2023-03-03T20:48:48.695" v="2586" actId="26606"/>
          <ac:spMkLst>
            <pc:docMk/>
            <pc:sldMk cId="4028688515" sldId="266"/>
            <ac:spMk id="9" creationId="{1B15ED52-F352-441B-82BF-E0EA34836D08}"/>
          </ac:spMkLst>
        </pc:spChg>
        <pc:spChg chg="add">
          <ac:chgData name="Smith, Cheryl M" userId="4996b116-bcc1-4ad3-abe5-b4219cc9db14" providerId="ADAL" clId="{45B34D1F-2303-4FDE-8DA2-563AA4325B27}" dt="2023-03-03T20:48:48.695" v="2586" actId="26606"/>
          <ac:spMkLst>
            <pc:docMk/>
            <pc:sldMk cId="4028688515" sldId="266"/>
            <ac:spMk id="11" creationId="{61707E60-CEC9-4661-AA82-69242EB4BDC3}"/>
          </ac:spMkLst>
        </pc:spChg>
        <pc:spChg chg="add">
          <ac:chgData name="Smith, Cheryl M" userId="4996b116-bcc1-4ad3-abe5-b4219cc9db14" providerId="ADAL" clId="{45B34D1F-2303-4FDE-8DA2-563AA4325B27}" dt="2023-03-03T20:48:48.695" v="2586" actId="26606"/>
          <ac:spMkLst>
            <pc:docMk/>
            <pc:sldMk cId="4028688515" sldId="266"/>
            <ac:spMk id="13" creationId="{8F035CD8-AE30-4146-96F2-036B0CE5E4F3}"/>
          </ac:spMkLst>
        </pc:spChg>
        <pc:picChg chg="add">
          <ac:chgData name="Smith, Cheryl M" userId="4996b116-bcc1-4ad3-abe5-b4219cc9db14" providerId="ADAL" clId="{45B34D1F-2303-4FDE-8DA2-563AA4325B27}" dt="2023-03-03T20:48:48.695" v="2586" actId="26606"/>
          <ac:picMkLst>
            <pc:docMk/>
            <pc:sldMk cId="4028688515" sldId="266"/>
            <ac:picMk id="5" creationId="{58756458-D09F-6117-CDED-F2BCE5623137}"/>
          </ac:picMkLst>
        </pc:picChg>
      </pc:sldChg>
      <pc:sldChg chg="addSp delSp modSp new mod setBg modNotesTx">
        <pc:chgData name="Smith, Cheryl M" userId="4996b116-bcc1-4ad3-abe5-b4219cc9db14" providerId="ADAL" clId="{45B34D1F-2303-4FDE-8DA2-563AA4325B27}" dt="2023-03-07T16:15:01.500" v="10012" actId="26606"/>
        <pc:sldMkLst>
          <pc:docMk/>
          <pc:sldMk cId="3220425213" sldId="267"/>
        </pc:sldMkLst>
        <pc:spChg chg="mod">
          <ac:chgData name="Smith, Cheryl M" userId="4996b116-bcc1-4ad3-abe5-b4219cc9db14" providerId="ADAL" clId="{45B34D1F-2303-4FDE-8DA2-563AA4325B27}" dt="2023-03-07T16:15:01.500" v="10012" actId="26606"/>
          <ac:spMkLst>
            <pc:docMk/>
            <pc:sldMk cId="3220425213" sldId="267"/>
            <ac:spMk id="2" creationId="{8F63B039-7309-AA7D-1B2B-9098E72994A2}"/>
          </ac:spMkLst>
        </pc:spChg>
        <pc:spChg chg="add del mod">
          <ac:chgData name="Smith, Cheryl M" userId="4996b116-bcc1-4ad3-abe5-b4219cc9db14" providerId="ADAL" clId="{45B34D1F-2303-4FDE-8DA2-563AA4325B27}" dt="2023-03-07T16:15:01.500" v="10012" actId="26606"/>
          <ac:spMkLst>
            <pc:docMk/>
            <pc:sldMk cId="3220425213" sldId="267"/>
            <ac:spMk id="3" creationId="{4010D333-DEA1-7B23-7F84-DF94411208BB}"/>
          </ac:spMkLst>
        </pc:spChg>
        <pc:spChg chg="add del">
          <ac:chgData name="Smith, Cheryl M" userId="4996b116-bcc1-4ad3-abe5-b4219cc9db14" providerId="ADAL" clId="{45B34D1F-2303-4FDE-8DA2-563AA4325B27}" dt="2023-03-07T16:12:42.398" v="9950" actId="26606"/>
          <ac:spMkLst>
            <pc:docMk/>
            <pc:sldMk cId="3220425213" sldId="267"/>
            <ac:spMk id="6" creationId="{813A4003-1875-46E3-BBC1-9CF42E1331C2}"/>
          </ac:spMkLst>
        </pc:spChg>
        <pc:spChg chg="add del">
          <ac:chgData name="Smith, Cheryl M" userId="4996b116-bcc1-4ad3-abe5-b4219cc9db14" providerId="ADAL" clId="{45B34D1F-2303-4FDE-8DA2-563AA4325B27}" dt="2023-03-07T16:12:42.398" v="9950" actId="26606"/>
          <ac:spMkLst>
            <pc:docMk/>
            <pc:sldMk cId="3220425213" sldId="267"/>
            <ac:spMk id="7" creationId="{ACDECF1C-4B20-4CD9-90C7-F85AAB3317B9}"/>
          </ac:spMkLst>
        </pc:spChg>
        <pc:spChg chg="add del">
          <ac:chgData name="Smith, Cheryl M" userId="4996b116-bcc1-4ad3-abe5-b4219cc9db14" providerId="ADAL" clId="{45B34D1F-2303-4FDE-8DA2-563AA4325B27}" dt="2023-03-03T21:46:45.155" v="3235" actId="26606"/>
          <ac:spMkLst>
            <pc:docMk/>
            <pc:sldMk cId="3220425213" sldId="267"/>
            <ac:spMk id="8" creationId="{45C5CC17-FF17-43CF-B073-D9051465D5CC}"/>
          </ac:spMkLst>
        </pc:spChg>
        <pc:spChg chg="add del">
          <ac:chgData name="Smith, Cheryl M" userId="4996b116-bcc1-4ad3-abe5-b4219cc9db14" providerId="ADAL" clId="{45B34D1F-2303-4FDE-8DA2-563AA4325B27}" dt="2023-03-03T21:54:26.735" v="3551" actId="26606"/>
          <ac:spMkLst>
            <pc:docMk/>
            <pc:sldMk cId="3220425213" sldId="267"/>
            <ac:spMk id="9" creationId="{E383CC5D-71E8-4CB2-8E4A-F1E4FF6DC9D6}"/>
          </ac:spMkLst>
        </pc:spChg>
        <pc:spChg chg="add del">
          <ac:chgData name="Smith, Cheryl M" userId="4996b116-bcc1-4ad3-abe5-b4219cc9db14" providerId="ADAL" clId="{45B34D1F-2303-4FDE-8DA2-563AA4325B27}" dt="2023-03-03T21:46:45.155" v="3235" actId="26606"/>
          <ac:spMkLst>
            <pc:docMk/>
            <pc:sldMk cId="3220425213" sldId="267"/>
            <ac:spMk id="10" creationId="{1EBE2DDC-0D14-44E6-A1AB-2EEC09507435}"/>
          </ac:spMkLst>
        </pc:spChg>
        <pc:spChg chg="add del">
          <ac:chgData name="Smith, Cheryl M" userId="4996b116-bcc1-4ad3-abe5-b4219cc9db14" providerId="ADAL" clId="{45B34D1F-2303-4FDE-8DA2-563AA4325B27}" dt="2023-03-03T21:54:26.735" v="3551" actId="26606"/>
          <ac:spMkLst>
            <pc:docMk/>
            <pc:sldMk cId="3220425213" sldId="267"/>
            <ac:spMk id="11" creationId="{E2DA5AC1-43C5-4243-9028-07DBB80D0C95}"/>
          </ac:spMkLst>
        </pc:spChg>
        <pc:spChg chg="add del">
          <ac:chgData name="Smith, Cheryl M" userId="4996b116-bcc1-4ad3-abe5-b4219cc9db14" providerId="ADAL" clId="{45B34D1F-2303-4FDE-8DA2-563AA4325B27}" dt="2023-03-03T21:46:45.155" v="3235" actId="26606"/>
          <ac:spMkLst>
            <pc:docMk/>
            <pc:sldMk cId="3220425213" sldId="267"/>
            <ac:spMk id="12" creationId="{A8543D98-0AA2-43B4-B508-DC1DB7F3DC9A}"/>
          </ac:spMkLst>
        </pc:spChg>
        <pc:spChg chg="add del">
          <ac:chgData name="Smith, Cheryl M" userId="4996b116-bcc1-4ad3-abe5-b4219cc9db14" providerId="ADAL" clId="{45B34D1F-2303-4FDE-8DA2-563AA4325B27}" dt="2023-03-03T21:54:26.735" v="3551" actId="26606"/>
          <ac:spMkLst>
            <pc:docMk/>
            <pc:sldMk cId="3220425213" sldId="267"/>
            <ac:spMk id="13" creationId="{8A4EDA1C-27A1-4C83-ACE4-6675EC9245B1}"/>
          </ac:spMkLst>
        </pc:spChg>
        <pc:spChg chg="add del">
          <ac:chgData name="Smith, Cheryl M" userId="4996b116-bcc1-4ad3-abe5-b4219cc9db14" providerId="ADAL" clId="{45B34D1F-2303-4FDE-8DA2-563AA4325B27}" dt="2023-03-03T21:46:45.155" v="3235" actId="26606"/>
          <ac:spMkLst>
            <pc:docMk/>
            <pc:sldMk cId="3220425213" sldId="267"/>
            <ac:spMk id="14" creationId="{89723C1D-9A1A-465B-8164-483BF5426613}"/>
          </ac:spMkLst>
        </pc:spChg>
        <pc:spChg chg="add del">
          <ac:chgData name="Smith, Cheryl M" userId="4996b116-bcc1-4ad3-abe5-b4219cc9db14" providerId="ADAL" clId="{45B34D1F-2303-4FDE-8DA2-563AA4325B27}" dt="2023-03-03T21:54:26.735" v="3551" actId="26606"/>
          <ac:spMkLst>
            <pc:docMk/>
            <pc:sldMk cId="3220425213" sldId="267"/>
            <ac:spMk id="15" creationId="{1C2185E4-B584-4B9D-9440-DEA0FB9D94DF}"/>
          </ac:spMkLst>
        </pc:spChg>
        <pc:spChg chg="add del">
          <ac:chgData name="Smith, Cheryl M" userId="4996b116-bcc1-4ad3-abe5-b4219cc9db14" providerId="ADAL" clId="{45B34D1F-2303-4FDE-8DA2-563AA4325B27}" dt="2023-03-03T21:46:45.155" v="3235" actId="26606"/>
          <ac:spMkLst>
            <pc:docMk/>
            <pc:sldMk cId="3220425213" sldId="267"/>
            <ac:spMk id="16" creationId="{A6680484-5F73-4078-85C2-415205B1A4C0}"/>
          </ac:spMkLst>
        </pc:spChg>
        <pc:spChg chg="add del">
          <ac:chgData name="Smith, Cheryl M" userId="4996b116-bcc1-4ad3-abe5-b4219cc9db14" providerId="ADAL" clId="{45B34D1F-2303-4FDE-8DA2-563AA4325B27}" dt="2023-03-03T21:54:26.735" v="3551" actId="26606"/>
          <ac:spMkLst>
            <pc:docMk/>
            <pc:sldMk cId="3220425213" sldId="267"/>
            <ac:spMk id="17" creationId="{FF33EC8A-EE0A-4395-97E2-DAD467CF734C}"/>
          </ac:spMkLst>
        </pc:spChg>
        <pc:spChg chg="add del">
          <ac:chgData name="Smith, Cheryl M" userId="4996b116-bcc1-4ad3-abe5-b4219cc9db14" providerId="ADAL" clId="{45B34D1F-2303-4FDE-8DA2-563AA4325B27}" dt="2023-03-07T16:12:42.398" v="9950" actId="26606"/>
          <ac:spMkLst>
            <pc:docMk/>
            <pc:sldMk cId="3220425213" sldId="267"/>
            <ac:spMk id="18" creationId="{7CB46BEC-0E77-41F0-A7D5-D5B40D225581}"/>
          </ac:spMkLst>
        </pc:spChg>
        <pc:spChg chg="add del">
          <ac:chgData name="Smith, Cheryl M" userId="4996b116-bcc1-4ad3-abe5-b4219cc9db14" providerId="ADAL" clId="{45B34D1F-2303-4FDE-8DA2-563AA4325B27}" dt="2023-03-03T21:54:26.735" v="3551" actId="26606"/>
          <ac:spMkLst>
            <pc:docMk/>
            <pc:sldMk cId="3220425213" sldId="267"/>
            <ac:spMk id="19" creationId="{FF85DA95-16A4-404E-9BFF-27F8E4FC78AA}"/>
          </ac:spMkLst>
        </pc:spChg>
        <pc:spChg chg="add del">
          <ac:chgData name="Smith, Cheryl M" userId="4996b116-bcc1-4ad3-abe5-b4219cc9db14" providerId="ADAL" clId="{45B34D1F-2303-4FDE-8DA2-563AA4325B27}" dt="2023-03-07T16:12:42.398" v="9950" actId="26606"/>
          <ac:spMkLst>
            <pc:docMk/>
            <pc:sldMk cId="3220425213" sldId="267"/>
            <ac:spMk id="20" creationId="{B84D73B4-F569-4D64-BA77-14454E09F6BB}"/>
          </ac:spMkLst>
        </pc:spChg>
        <pc:spChg chg="add del">
          <ac:chgData name="Smith, Cheryl M" userId="4996b116-bcc1-4ad3-abe5-b4219cc9db14" providerId="ADAL" clId="{45B34D1F-2303-4FDE-8DA2-563AA4325B27}" dt="2023-03-03T21:54:35.518" v="3553" actId="26606"/>
          <ac:spMkLst>
            <pc:docMk/>
            <pc:sldMk cId="3220425213" sldId="267"/>
            <ac:spMk id="21" creationId="{45C5CC17-FF17-43CF-B073-D9051465D5CC}"/>
          </ac:spMkLst>
        </pc:spChg>
        <pc:spChg chg="add del">
          <ac:chgData name="Smith, Cheryl M" userId="4996b116-bcc1-4ad3-abe5-b4219cc9db14" providerId="ADAL" clId="{45B34D1F-2303-4FDE-8DA2-563AA4325B27}" dt="2023-03-03T21:54:35.518" v="3553" actId="26606"/>
          <ac:spMkLst>
            <pc:docMk/>
            <pc:sldMk cId="3220425213" sldId="267"/>
            <ac:spMk id="22" creationId="{1EBE2DDC-0D14-44E6-A1AB-2EEC09507435}"/>
          </ac:spMkLst>
        </pc:spChg>
        <pc:spChg chg="add del">
          <ac:chgData name="Smith, Cheryl M" userId="4996b116-bcc1-4ad3-abe5-b4219cc9db14" providerId="ADAL" clId="{45B34D1F-2303-4FDE-8DA2-563AA4325B27}" dt="2023-03-03T21:54:35.518" v="3553" actId="26606"/>
          <ac:spMkLst>
            <pc:docMk/>
            <pc:sldMk cId="3220425213" sldId="267"/>
            <ac:spMk id="23" creationId="{A8543D98-0AA2-43B4-B508-DC1DB7F3DC9A}"/>
          </ac:spMkLst>
        </pc:spChg>
        <pc:spChg chg="add del">
          <ac:chgData name="Smith, Cheryl M" userId="4996b116-bcc1-4ad3-abe5-b4219cc9db14" providerId="ADAL" clId="{45B34D1F-2303-4FDE-8DA2-563AA4325B27}" dt="2023-03-03T21:54:35.518" v="3553" actId="26606"/>
          <ac:spMkLst>
            <pc:docMk/>
            <pc:sldMk cId="3220425213" sldId="267"/>
            <ac:spMk id="24" creationId="{89723C1D-9A1A-465B-8164-483BF5426613}"/>
          </ac:spMkLst>
        </pc:spChg>
        <pc:spChg chg="add del">
          <ac:chgData name="Smith, Cheryl M" userId="4996b116-bcc1-4ad3-abe5-b4219cc9db14" providerId="ADAL" clId="{45B34D1F-2303-4FDE-8DA2-563AA4325B27}" dt="2023-03-03T21:54:35.518" v="3553" actId="26606"/>
          <ac:spMkLst>
            <pc:docMk/>
            <pc:sldMk cId="3220425213" sldId="267"/>
            <ac:spMk id="25" creationId="{A6680484-5F73-4078-85C2-415205B1A4C0}"/>
          </ac:spMkLst>
        </pc:spChg>
        <pc:spChg chg="add del">
          <ac:chgData name="Smith, Cheryl M" userId="4996b116-bcc1-4ad3-abe5-b4219cc9db14" providerId="ADAL" clId="{45B34D1F-2303-4FDE-8DA2-563AA4325B27}" dt="2023-03-03T21:54:35.518" v="3553" actId="26606"/>
          <ac:spMkLst>
            <pc:docMk/>
            <pc:sldMk cId="3220425213" sldId="267"/>
            <ac:spMk id="26" creationId="{4010D333-DEA1-7B23-7F84-DF94411208BB}"/>
          </ac:spMkLst>
        </pc:spChg>
        <pc:spChg chg="add del">
          <ac:chgData name="Smith, Cheryl M" userId="4996b116-bcc1-4ad3-abe5-b4219cc9db14" providerId="ADAL" clId="{45B34D1F-2303-4FDE-8DA2-563AA4325B27}" dt="2023-03-07T16:12:42.398" v="9950" actId="26606"/>
          <ac:spMkLst>
            <pc:docMk/>
            <pc:sldMk cId="3220425213" sldId="267"/>
            <ac:spMk id="27" creationId="{AD437E30-AED3-4732-B13B-17D277D8DF64}"/>
          </ac:spMkLst>
        </pc:spChg>
        <pc:spChg chg="add del">
          <ac:chgData name="Smith, Cheryl M" userId="4996b116-bcc1-4ad3-abe5-b4219cc9db14" providerId="ADAL" clId="{45B34D1F-2303-4FDE-8DA2-563AA4325B27}" dt="2023-03-03T21:54:39.742" v="3555" actId="26606"/>
          <ac:spMkLst>
            <pc:docMk/>
            <pc:sldMk cId="3220425213" sldId="267"/>
            <ac:spMk id="28" creationId="{06E6C0C3-A448-4D8B-86C7-3C83B7E4A600}"/>
          </ac:spMkLst>
        </pc:spChg>
        <pc:spChg chg="add del">
          <ac:chgData name="Smith, Cheryl M" userId="4996b116-bcc1-4ad3-abe5-b4219cc9db14" providerId="ADAL" clId="{45B34D1F-2303-4FDE-8DA2-563AA4325B27}" dt="2023-03-03T21:54:39.742" v="3555" actId="26606"/>
          <ac:spMkLst>
            <pc:docMk/>
            <pc:sldMk cId="3220425213" sldId="267"/>
            <ac:spMk id="29" creationId="{EF1326A3-CBDD-4503-8C40-806B4ABF4F2A}"/>
          </ac:spMkLst>
        </pc:spChg>
        <pc:spChg chg="add del">
          <ac:chgData name="Smith, Cheryl M" userId="4996b116-bcc1-4ad3-abe5-b4219cc9db14" providerId="ADAL" clId="{45B34D1F-2303-4FDE-8DA2-563AA4325B27}" dt="2023-03-03T21:54:39.742" v="3555" actId="26606"/>
          <ac:spMkLst>
            <pc:docMk/>
            <pc:sldMk cId="3220425213" sldId="267"/>
            <ac:spMk id="30" creationId="{5910698D-E436-464E-9DE4-F9FB349FD9E6}"/>
          </ac:spMkLst>
        </pc:spChg>
        <pc:spChg chg="add del">
          <ac:chgData name="Smith, Cheryl M" userId="4996b116-bcc1-4ad3-abe5-b4219cc9db14" providerId="ADAL" clId="{45B34D1F-2303-4FDE-8DA2-563AA4325B27}" dt="2023-03-07T16:15:01.500" v="10012" actId="26606"/>
          <ac:spMkLst>
            <pc:docMk/>
            <pc:sldMk cId="3220425213" sldId="267"/>
            <ac:spMk id="32" creationId="{45C5CC17-FF17-43CF-B073-D9051465D5CC}"/>
          </ac:spMkLst>
        </pc:spChg>
        <pc:spChg chg="add del">
          <ac:chgData name="Smith, Cheryl M" userId="4996b116-bcc1-4ad3-abe5-b4219cc9db14" providerId="ADAL" clId="{45B34D1F-2303-4FDE-8DA2-563AA4325B27}" dt="2023-03-03T21:54:50.845" v="3557" actId="26606"/>
          <ac:spMkLst>
            <pc:docMk/>
            <pc:sldMk cId="3220425213" sldId="267"/>
            <ac:spMk id="33" creationId="{1CC4AFFA-9868-4B7D-9F63-93C34D36234F}"/>
          </ac:spMkLst>
        </pc:spChg>
        <pc:spChg chg="add del">
          <ac:chgData name="Smith, Cheryl M" userId="4996b116-bcc1-4ad3-abe5-b4219cc9db14" providerId="ADAL" clId="{45B34D1F-2303-4FDE-8DA2-563AA4325B27}" dt="2023-03-03T21:54:50.845" v="3557" actId="26606"/>
          <ac:spMkLst>
            <pc:docMk/>
            <pc:sldMk cId="3220425213" sldId="267"/>
            <ac:spMk id="34" creationId="{024CCFE6-8D32-4963-9B5D-E742044292DD}"/>
          </ac:spMkLst>
        </pc:spChg>
        <pc:spChg chg="add del">
          <ac:chgData name="Smith, Cheryl M" userId="4996b116-bcc1-4ad3-abe5-b4219cc9db14" providerId="ADAL" clId="{45B34D1F-2303-4FDE-8DA2-563AA4325B27}" dt="2023-03-03T21:54:50.845" v="3557" actId="26606"/>
          <ac:spMkLst>
            <pc:docMk/>
            <pc:sldMk cId="3220425213" sldId="267"/>
            <ac:spMk id="35" creationId="{43414B78-940D-4BE3-A24D-B003E1C9C018}"/>
          </ac:spMkLst>
        </pc:spChg>
        <pc:spChg chg="add del">
          <ac:chgData name="Smith, Cheryl M" userId="4996b116-bcc1-4ad3-abe5-b4219cc9db14" providerId="ADAL" clId="{45B34D1F-2303-4FDE-8DA2-563AA4325B27}" dt="2023-03-07T16:15:01.500" v="10012" actId="26606"/>
          <ac:spMkLst>
            <pc:docMk/>
            <pc:sldMk cId="3220425213" sldId="267"/>
            <ac:spMk id="37" creationId="{1EBE2DDC-0D14-44E6-A1AB-2EEC09507435}"/>
          </ac:spMkLst>
        </pc:spChg>
        <pc:spChg chg="add del">
          <ac:chgData name="Smith, Cheryl M" userId="4996b116-bcc1-4ad3-abe5-b4219cc9db14" providerId="ADAL" clId="{45B34D1F-2303-4FDE-8DA2-563AA4325B27}" dt="2023-03-07T16:15:01.500" v="10012" actId="26606"/>
          <ac:spMkLst>
            <pc:docMk/>
            <pc:sldMk cId="3220425213" sldId="267"/>
            <ac:spMk id="38" creationId="{89723C1D-9A1A-465B-8164-483BF5426613}"/>
          </ac:spMkLst>
        </pc:spChg>
        <pc:spChg chg="add del">
          <ac:chgData name="Smith, Cheryl M" userId="4996b116-bcc1-4ad3-abe5-b4219cc9db14" providerId="ADAL" clId="{45B34D1F-2303-4FDE-8DA2-563AA4325B27}" dt="2023-03-07T16:15:01.500" v="10012" actId="26606"/>
          <ac:spMkLst>
            <pc:docMk/>
            <pc:sldMk cId="3220425213" sldId="267"/>
            <ac:spMk id="39" creationId="{A8543D98-0AA2-43B4-B508-DC1DB7F3DC9A}"/>
          </ac:spMkLst>
        </pc:spChg>
        <pc:spChg chg="add del">
          <ac:chgData name="Smith, Cheryl M" userId="4996b116-bcc1-4ad3-abe5-b4219cc9db14" providerId="ADAL" clId="{45B34D1F-2303-4FDE-8DA2-563AA4325B27}" dt="2023-03-07T16:15:01.500" v="10012" actId="26606"/>
          <ac:spMkLst>
            <pc:docMk/>
            <pc:sldMk cId="3220425213" sldId="267"/>
            <ac:spMk id="40" creationId="{A6680484-5F73-4078-85C2-415205B1A4C0}"/>
          </ac:spMkLst>
        </pc:spChg>
        <pc:spChg chg="add">
          <ac:chgData name="Smith, Cheryl M" userId="4996b116-bcc1-4ad3-abe5-b4219cc9db14" providerId="ADAL" clId="{45B34D1F-2303-4FDE-8DA2-563AA4325B27}" dt="2023-03-07T16:15:01.500" v="10012" actId="26606"/>
          <ac:spMkLst>
            <pc:docMk/>
            <pc:sldMk cId="3220425213" sldId="267"/>
            <ac:spMk id="45" creationId="{8BEAC55E-FD3E-4A90-B4E2-D197D8038366}"/>
          </ac:spMkLst>
        </pc:spChg>
        <pc:spChg chg="add">
          <ac:chgData name="Smith, Cheryl M" userId="4996b116-bcc1-4ad3-abe5-b4219cc9db14" providerId="ADAL" clId="{45B34D1F-2303-4FDE-8DA2-563AA4325B27}" dt="2023-03-07T16:15:01.500" v="10012" actId="26606"/>
          <ac:spMkLst>
            <pc:docMk/>
            <pc:sldMk cId="3220425213" sldId="267"/>
            <ac:spMk id="47" creationId="{282DCAD1-D7F2-4CA8-960C-526B7DB37A82}"/>
          </ac:spMkLst>
        </pc:spChg>
        <pc:spChg chg="add">
          <ac:chgData name="Smith, Cheryl M" userId="4996b116-bcc1-4ad3-abe5-b4219cc9db14" providerId="ADAL" clId="{45B34D1F-2303-4FDE-8DA2-563AA4325B27}" dt="2023-03-07T16:15:01.500" v="10012" actId="26606"/>
          <ac:spMkLst>
            <pc:docMk/>
            <pc:sldMk cId="3220425213" sldId="267"/>
            <ac:spMk id="49" creationId="{0009AC7F-1347-41C8-8BEB-47473A21A696}"/>
          </ac:spMkLst>
        </pc:spChg>
        <pc:graphicFrameChg chg="add del">
          <ac:chgData name="Smith, Cheryl M" userId="4996b116-bcc1-4ad3-abe5-b4219cc9db14" providerId="ADAL" clId="{45B34D1F-2303-4FDE-8DA2-563AA4325B27}" dt="2023-03-03T21:54:26.735" v="3551" actId="26606"/>
          <ac:graphicFrameMkLst>
            <pc:docMk/>
            <pc:sldMk cId="3220425213" sldId="267"/>
            <ac:graphicFrameMk id="5" creationId="{562669EB-CAF0-A124-423A-BE0C55C76727}"/>
          </ac:graphicFrameMkLst>
        </pc:graphicFrameChg>
        <pc:graphicFrameChg chg="add del">
          <ac:chgData name="Smith, Cheryl M" userId="4996b116-bcc1-4ad3-abe5-b4219cc9db14" providerId="ADAL" clId="{45B34D1F-2303-4FDE-8DA2-563AA4325B27}" dt="2023-03-03T21:54:39.742" v="3555" actId="26606"/>
          <ac:graphicFrameMkLst>
            <pc:docMk/>
            <pc:sldMk cId="3220425213" sldId="267"/>
            <ac:graphicFrameMk id="31" creationId="{9D561EA9-44AF-6960-EEEF-D9F27DFCF04D}"/>
          </ac:graphicFrameMkLst>
        </pc:graphicFrameChg>
        <pc:graphicFrameChg chg="add del">
          <ac:chgData name="Smith, Cheryl M" userId="4996b116-bcc1-4ad3-abe5-b4219cc9db14" providerId="ADAL" clId="{45B34D1F-2303-4FDE-8DA2-563AA4325B27}" dt="2023-03-03T21:54:50.845" v="3557" actId="26606"/>
          <ac:graphicFrameMkLst>
            <pc:docMk/>
            <pc:sldMk cId="3220425213" sldId="267"/>
            <ac:graphicFrameMk id="36" creationId="{0C70D10F-0C76-EF09-E749-1393FE54A2FC}"/>
          </ac:graphicFrameMkLst>
        </pc:graphicFrameChg>
      </pc:sldChg>
      <pc:sldChg chg="new del">
        <pc:chgData name="Smith, Cheryl M" userId="4996b116-bcc1-4ad3-abe5-b4219cc9db14" providerId="ADAL" clId="{45B34D1F-2303-4FDE-8DA2-563AA4325B27}" dt="2023-03-06T20:38:42.792" v="3567" actId="47"/>
        <pc:sldMkLst>
          <pc:docMk/>
          <pc:sldMk cId="279756724" sldId="268"/>
        </pc:sldMkLst>
      </pc:sldChg>
      <pc:sldChg chg="addSp delSp modSp new mod setBg modClrScheme chgLayout modNotesTx">
        <pc:chgData name="Smith, Cheryl M" userId="4996b116-bcc1-4ad3-abe5-b4219cc9db14" providerId="ADAL" clId="{45B34D1F-2303-4FDE-8DA2-563AA4325B27}" dt="2023-03-07T15:54:28.486" v="8955" actId="6549"/>
        <pc:sldMkLst>
          <pc:docMk/>
          <pc:sldMk cId="2356584792" sldId="268"/>
        </pc:sldMkLst>
        <pc:spChg chg="del mod ord">
          <ac:chgData name="Smith, Cheryl M" userId="4996b116-bcc1-4ad3-abe5-b4219cc9db14" providerId="ADAL" clId="{45B34D1F-2303-4FDE-8DA2-563AA4325B27}" dt="2023-03-06T20:39:56.963" v="3691" actId="700"/>
          <ac:spMkLst>
            <pc:docMk/>
            <pc:sldMk cId="2356584792" sldId="268"/>
            <ac:spMk id="2" creationId="{ADD49D11-3F60-B7BF-7A44-64EB45A1CD5A}"/>
          </ac:spMkLst>
        </pc:spChg>
        <pc:spChg chg="del mod ord">
          <ac:chgData name="Smith, Cheryl M" userId="4996b116-bcc1-4ad3-abe5-b4219cc9db14" providerId="ADAL" clId="{45B34D1F-2303-4FDE-8DA2-563AA4325B27}" dt="2023-03-06T20:39:56.963" v="3691" actId="700"/>
          <ac:spMkLst>
            <pc:docMk/>
            <pc:sldMk cId="2356584792" sldId="268"/>
            <ac:spMk id="3" creationId="{28F76FE7-E154-2F6F-5139-434E1CB6D5D3}"/>
          </ac:spMkLst>
        </pc:spChg>
        <pc:spChg chg="add mod ord">
          <ac:chgData name="Smith, Cheryl M" userId="4996b116-bcc1-4ad3-abe5-b4219cc9db14" providerId="ADAL" clId="{45B34D1F-2303-4FDE-8DA2-563AA4325B27}" dt="2023-03-06T21:41:09.952" v="4338" actId="20577"/>
          <ac:spMkLst>
            <pc:docMk/>
            <pc:sldMk cId="2356584792" sldId="268"/>
            <ac:spMk id="4" creationId="{2A449AC9-49E9-74DE-E632-1275759ABB26}"/>
          </ac:spMkLst>
        </pc:spChg>
        <pc:spChg chg="add del mod ord">
          <ac:chgData name="Smith, Cheryl M" userId="4996b116-bcc1-4ad3-abe5-b4219cc9db14" providerId="ADAL" clId="{45B34D1F-2303-4FDE-8DA2-563AA4325B27}" dt="2023-03-06T20:40:17.819" v="3733" actId="1957"/>
          <ac:spMkLst>
            <pc:docMk/>
            <pc:sldMk cId="2356584792" sldId="268"/>
            <ac:spMk id="5" creationId="{E7C7B66D-871D-7EE4-B27C-20ED086914E2}"/>
          </ac:spMkLst>
        </pc:spChg>
        <pc:spChg chg="add del mod ord">
          <ac:chgData name="Smith, Cheryl M" userId="4996b116-bcc1-4ad3-abe5-b4219cc9db14" providerId="ADAL" clId="{45B34D1F-2303-4FDE-8DA2-563AA4325B27}" dt="2023-03-06T20:54:03.677" v="3844" actId="478"/>
          <ac:spMkLst>
            <pc:docMk/>
            <pc:sldMk cId="2356584792" sldId="268"/>
            <ac:spMk id="6" creationId="{CA46FA28-54A6-5A3D-7D6A-AEC6D4B00BE4}"/>
          </ac:spMkLst>
        </pc:spChg>
        <pc:spChg chg="add del">
          <ac:chgData name="Smith, Cheryl M" userId="4996b116-bcc1-4ad3-abe5-b4219cc9db14" providerId="ADAL" clId="{45B34D1F-2303-4FDE-8DA2-563AA4325B27}" dt="2023-03-06T20:54:50.416" v="3869" actId="26606"/>
          <ac:spMkLst>
            <pc:docMk/>
            <pc:sldMk cId="2356584792" sldId="268"/>
            <ac:spMk id="14" creationId="{1CC4AFFA-9868-4B7D-9F63-93C34D36234F}"/>
          </ac:spMkLst>
        </pc:spChg>
        <pc:spChg chg="add del">
          <ac:chgData name="Smith, Cheryl M" userId="4996b116-bcc1-4ad3-abe5-b4219cc9db14" providerId="ADAL" clId="{45B34D1F-2303-4FDE-8DA2-563AA4325B27}" dt="2023-03-06T20:54:50.416" v="3869" actId="26606"/>
          <ac:spMkLst>
            <pc:docMk/>
            <pc:sldMk cId="2356584792" sldId="268"/>
            <ac:spMk id="16" creationId="{024CCFE6-8D32-4963-9B5D-E742044292DD}"/>
          </ac:spMkLst>
        </pc:spChg>
        <pc:spChg chg="add del">
          <ac:chgData name="Smith, Cheryl M" userId="4996b116-bcc1-4ad3-abe5-b4219cc9db14" providerId="ADAL" clId="{45B34D1F-2303-4FDE-8DA2-563AA4325B27}" dt="2023-03-06T20:54:50.416" v="3869" actId="26606"/>
          <ac:spMkLst>
            <pc:docMk/>
            <pc:sldMk cId="2356584792" sldId="268"/>
            <ac:spMk id="18" creationId="{43414B78-940D-4BE3-A24D-B003E1C9C018}"/>
          </ac:spMkLst>
        </pc:spChg>
        <pc:graphicFrameChg chg="add mod ord">
          <ac:chgData name="Smith, Cheryl M" userId="4996b116-bcc1-4ad3-abe5-b4219cc9db14" providerId="ADAL" clId="{45B34D1F-2303-4FDE-8DA2-563AA4325B27}" dt="2023-03-06T21:27:20.074" v="4064" actId="207"/>
          <ac:graphicFrameMkLst>
            <pc:docMk/>
            <pc:sldMk cId="2356584792" sldId="268"/>
            <ac:graphicFrameMk id="9" creationId="{857A9955-6A88-81EC-CCBA-B2E919F66B70}"/>
          </ac:graphicFrameMkLst>
        </pc:graphicFrameChg>
      </pc:sldChg>
      <pc:sldChg chg="addSp delSp modSp new del mod">
        <pc:chgData name="Smith, Cheryl M" userId="4996b116-bcc1-4ad3-abe5-b4219cc9db14" providerId="ADAL" clId="{45B34D1F-2303-4FDE-8DA2-563AA4325B27}" dt="2023-03-06T21:37:52.006" v="4102" actId="47"/>
        <pc:sldMkLst>
          <pc:docMk/>
          <pc:sldMk cId="1262795900" sldId="269"/>
        </pc:sldMkLst>
        <pc:spChg chg="mod">
          <ac:chgData name="Smith, Cheryl M" userId="4996b116-bcc1-4ad3-abe5-b4219cc9db14" providerId="ADAL" clId="{45B34D1F-2303-4FDE-8DA2-563AA4325B27}" dt="2023-03-06T20:59:43.901" v="3899" actId="20577"/>
          <ac:spMkLst>
            <pc:docMk/>
            <pc:sldMk cId="1262795900" sldId="269"/>
            <ac:spMk id="2" creationId="{EC71C8E8-FBA7-DD19-8C32-E791418906C6}"/>
          </ac:spMkLst>
        </pc:spChg>
        <pc:spChg chg="del">
          <ac:chgData name="Smith, Cheryl M" userId="4996b116-bcc1-4ad3-abe5-b4219cc9db14" providerId="ADAL" clId="{45B34D1F-2303-4FDE-8DA2-563AA4325B27}" dt="2023-03-06T20:59:51.818" v="3901" actId="1957"/>
          <ac:spMkLst>
            <pc:docMk/>
            <pc:sldMk cId="1262795900" sldId="269"/>
            <ac:spMk id="3" creationId="{9E085FA2-EBE0-6F42-D70C-A7B3FDFB2F3D}"/>
          </ac:spMkLst>
        </pc:spChg>
        <pc:graphicFrameChg chg="add mod">
          <ac:chgData name="Smith, Cheryl M" userId="4996b116-bcc1-4ad3-abe5-b4219cc9db14" providerId="ADAL" clId="{45B34D1F-2303-4FDE-8DA2-563AA4325B27}" dt="2023-03-06T21:20:38.926" v="3902" actId="1957"/>
          <ac:graphicFrameMkLst>
            <pc:docMk/>
            <pc:sldMk cId="1262795900" sldId="269"/>
            <ac:graphicFrameMk id="6" creationId="{B72C401B-5C96-A78A-957A-E290FF98DA50}"/>
          </ac:graphicFrameMkLst>
        </pc:graphicFrameChg>
      </pc:sldChg>
      <pc:sldChg chg="addSp delSp modSp new mod modClrScheme chgLayout modNotesTx">
        <pc:chgData name="Smith, Cheryl M" userId="4996b116-bcc1-4ad3-abe5-b4219cc9db14" providerId="ADAL" clId="{45B34D1F-2303-4FDE-8DA2-563AA4325B27}" dt="2023-03-07T17:38:12.449" v="10204"/>
        <pc:sldMkLst>
          <pc:docMk/>
          <pc:sldMk cId="4063555810" sldId="270"/>
        </pc:sldMkLst>
        <pc:spChg chg="del mod ord">
          <ac:chgData name="Smith, Cheryl M" userId="4996b116-bcc1-4ad3-abe5-b4219cc9db14" providerId="ADAL" clId="{45B34D1F-2303-4FDE-8DA2-563AA4325B27}" dt="2023-03-06T21:20:57.026" v="3904" actId="700"/>
          <ac:spMkLst>
            <pc:docMk/>
            <pc:sldMk cId="4063555810" sldId="270"/>
            <ac:spMk id="2" creationId="{B3CE8F41-417A-C868-41A6-A12C9F44D0DA}"/>
          </ac:spMkLst>
        </pc:spChg>
        <pc:spChg chg="add del mod">
          <ac:chgData name="Smith, Cheryl M" userId="4996b116-bcc1-4ad3-abe5-b4219cc9db14" providerId="ADAL" clId="{45B34D1F-2303-4FDE-8DA2-563AA4325B27}" dt="2023-03-07T17:38:12.449" v="10204"/>
          <ac:spMkLst>
            <pc:docMk/>
            <pc:sldMk cId="4063555810" sldId="270"/>
            <ac:spMk id="3" creationId="{B57CB48A-CD69-030B-1A2F-3D7BB2444EF2}"/>
          </ac:spMkLst>
        </pc:spChg>
        <pc:spChg chg="del mod ord">
          <ac:chgData name="Smith, Cheryl M" userId="4996b116-bcc1-4ad3-abe5-b4219cc9db14" providerId="ADAL" clId="{45B34D1F-2303-4FDE-8DA2-563AA4325B27}" dt="2023-03-06T21:20:57.026" v="3904" actId="700"/>
          <ac:spMkLst>
            <pc:docMk/>
            <pc:sldMk cId="4063555810" sldId="270"/>
            <ac:spMk id="3" creationId="{CB85FBB5-98C3-B598-1ED5-00574AE9B781}"/>
          </ac:spMkLst>
        </pc:spChg>
        <pc:spChg chg="add del mod ord">
          <ac:chgData name="Smith, Cheryl M" userId="4996b116-bcc1-4ad3-abe5-b4219cc9db14" providerId="ADAL" clId="{45B34D1F-2303-4FDE-8DA2-563AA4325B27}" dt="2023-03-06T21:21:03.642" v="3905" actId="700"/>
          <ac:spMkLst>
            <pc:docMk/>
            <pc:sldMk cId="4063555810" sldId="270"/>
            <ac:spMk id="4" creationId="{0C1D9790-7B2F-000E-75DC-C92E8D0243E6}"/>
          </ac:spMkLst>
        </pc:spChg>
        <pc:spChg chg="add del mod ord">
          <ac:chgData name="Smith, Cheryl M" userId="4996b116-bcc1-4ad3-abe5-b4219cc9db14" providerId="ADAL" clId="{45B34D1F-2303-4FDE-8DA2-563AA4325B27}" dt="2023-03-06T21:21:03.642" v="3905" actId="700"/>
          <ac:spMkLst>
            <pc:docMk/>
            <pc:sldMk cId="4063555810" sldId="270"/>
            <ac:spMk id="5" creationId="{014EEE3D-A2F1-6FE2-85FE-E6FE62699F78}"/>
          </ac:spMkLst>
        </pc:spChg>
        <pc:spChg chg="add del mod ord">
          <ac:chgData name="Smith, Cheryl M" userId="4996b116-bcc1-4ad3-abe5-b4219cc9db14" providerId="ADAL" clId="{45B34D1F-2303-4FDE-8DA2-563AA4325B27}" dt="2023-03-06T21:21:03.642" v="3905" actId="700"/>
          <ac:spMkLst>
            <pc:docMk/>
            <pc:sldMk cId="4063555810" sldId="270"/>
            <ac:spMk id="6" creationId="{AE60C493-F4D7-8B60-4190-A0B92B8D64D7}"/>
          </ac:spMkLst>
        </pc:spChg>
        <pc:spChg chg="add del mod ord">
          <ac:chgData name="Smith, Cheryl M" userId="4996b116-bcc1-4ad3-abe5-b4219cc9db14" providerId="ADAL" clId="{45B34D1F-2303-4FDE-8DA2-563AA4325B27}" dt="2023-03-06T21:21:03.642" v="3905" actId="700"/>
          <ac:spMkLst>
            <pc:docMk/>
            <pc:sldMk cId="4063555810" sldId="270"/>
            <ac:spMk id="7" creationId="{927E997E-7264-2392-F986-1EF63C22D4D7}"/>
          </ac:spMkLst>
        </pc:spChg>
        <pc:spChg chg="add del mod ord">
          <ac:chgData name="Smith, Cheryl M" userId="4996b116-bcc1-4ad3-abe5-b4219cc9db14" providerId="ADAL" clId="{45B34D1F-2303-4FDE-8DA2-563AA4325B27}" dt="2023-03-06T21:21:03.642" v="3905" actId="700"/>
          <ac:spMkLst>
            <pc:docMk/>
            <pc:sldMk cId="4063555810" sldId="270"/>
            <ac:spMk id="8" creationId="{6101AC74-63C9-4E99-2C6F-B4297B484488}"/>
          </ac:spMkLst>
        </pc:spChg>
        <pc:spChg chg="add del mod ord">
          <ac:chgData name="Smith, Cheryl M" userId="4996b116-bcc1-4ad3-abe5-b4219cc9db14" providerId="ADAL" clId="{45B34D1F-2303-4FDE-8DA2-563AA4325B27}" dt="2023-03-06T21:21:06.112" v="3906" actId="700"/>
          <ac:spMkLst>
            <pc:docMk/>
            <pc:sldMk cId="4063555810" sldId="270"/>
            <ac:spMk id="9" creationId="{860F1135-860B-8CBF-E3A0-A10762A5C993}"/>
          </ac:spMkLst>
        </pc:spChg>
        <pc:spChg chg="add del mod ord">
          <ac:chgData name="Smith, Cheryl M" userId="4996b116-bcc1-4ad3-abe5-b4219cc9db14" providerId="ADAL" clId="{45B34D1F-2303-4FDE-8DA2-563AA4325B27}" dt="2023-03-06T21:21:06.112" v="3906" actId="700"/>
          <ac:spMkLst>
            <pc:docMk/>
            <pc:sldMk cId="4063555810" sldId="270"/>
            <ac:spMk id="10" creationId="{8745D231-5710-4FB0-1FAA-5B46563828EF}"/>
          </ac:spMkLst>
        </pc:spChg>
        <pc:spChg chg="add del mod ord">
          <ac:chgData name="Smith, Cheryl M" userId="4996b116-bcc1-4ad3-abe5-b4219cc9db14" providerId="ADAL" clId="{45B34D1F-2303-4FDE-8DA2-563AA4325B27}" dt="2023-03-06T21:21:06.112" v="3906" actId="700"/>
          <ac:spMkLst>
            <pc:docMk/>
            <pc:sldMk cId="4063555810" sldId="270"/>
            <ac:spMk id="11" creationId="{4961A9BA-2FB1-B9B0-40EE-A765868E16B8}"/>
          </ac:spMkLst>
        </pc:spChg>
        <pc:spChg chg="add del mod ord">
          <ac:chgData name="Smith, Cheryl M" userId="4996b116-bcc1-4ad3-abe5-b4219cc9db14" providerId="ADAL" clId="{45B34D1F-2303-4FDE-8DA2-563AA4325B27}" dt="2023-03-06T21:21:15.554" v="3907" actId="700"/>
          <ac:spMkLst>
            <pc:docMk/>
            <pc:sldMk cId="4063555810" sldId="270"/>
            <ac:spMk id="12" creationId="{184FCFC7-8D19-0403-96D6-A1B8D1093301}"/>
          </ac:spMkLst>
        </pc:spChg>
        <pc:spChg chg="add del mod ord">
          <ac:chgData name="Smith, Cheryl M" userId="4996b116-bcc1-4ad3-abe5-b4219cc9db14" providerId="ADAL" clId="{45B34D1F-2303-4FDE-8DA2-563AA4325B27}" dt="2023-03-06T21:21:15.554" v="3907" actId="700"/>
          <ac:spMkLst>
            <pc:docMk/>
            <pc:sldMk cId="4063555810" sldId="270"/>
            <ac:spMk id="13" creationId="{25A8D0D9-F9B8-058B-2BEC-2C62D7AF19EE}"/>
          </ac:spMkLst>
        </pc:spChg>
        <pc:spChg chg="add del mod ord">
          <ac:chgData name="Smith, Cheryl M" userId="4996b116-bcc1-4ad3-abe5-b4219cc9db14" providerId="ADAL" clId="{45B34D1F-2303-4FDE-8DA2-563AA4325B27}" dt="2023-03-06T21:21:15.554" v="3907" actId="700"/>
          <ac:spMkLst>
            <pc:docMk/>
            <pc:sldMk cId="4063555810" sldId="270"/>
            <ac:spMk id="14" creationId="{6D2D468D-E522-D88D-4E09-C36C1B7B5D84}"/>
          </ac:spMkLst>
        </pc:spChg>
        <pc:spChg chg="add del mod ord">
          <ac:chgData name="Smith, Cheryl M" userId="4996b116-bcc1-4ad3-abe5-b4219cc9db14" providerId="ADAL" clId="{45B34D1F-2303-4FDE-8DA2-563AA4325B27}" dt="2023-03-06T21:21:15.554" v="3907" actId="700"/>
          <ac:spMkLst>
            <pc:docMk/>
            <pc:sldMk cId="4063555810" sldId="270"/>
            <ac:spMk id="15" creationId="{6EA7A014-FB42-F1E3-B013-03CA51B00270}"/>
          </ac:spMkLst>
        </pc:spChg>
        <pc:spChg chg="add del mod ord">
          <ac:chgData name="Smith, Cheryl M" userId="4996b116-bcc1-4ad3-abe5-b4219cc9db14" providerId="ADAL" clId="{45B34D1F-2303-4FDE-8DA2-563AA4325B27}" dt="2023-03-06T21:21:15.554" v="3907" actId="700"/>
          <ac:spMkLst>
            <pc:docMk/>
            <pc:sldMk cId="4063555810" sldId="270"/>
            <ac:spMk id="16" creationId="{280D050E-E02F-477F-ACB7-B632A2F5BE5B}"/>
          </ac:spMkLst>
        </pc:spChg>
        <pc:spChg chg="add mod ord">
          <ac:chgData name="Smith, Cheryl M" userId="4996b116-bcc1-4ad3-abe5-b4219cc9db14" providerId="ADAL" clId="{45B34D1F-2303-4FDE-8DA2-563AA4325B27}" dt="2023-03-06T21:39:38.364" v="4157" actId="20577"/>
          <ac:spMkLst>
            <pc:docMk/>
            <pc:sldMk cId="4063555810" sldId="270"/>
            <ac:spMk id="17" creationId="{F181FAB8-B26A-1105-CB94-448A4E803B0A}"/>
          </ac:spMkLst>
        </pc:spChg>
        <pc:spChg chg="add del mod ord">
          <ac:chgData name="Smith, Cheryl M" userId="4996b116-bcc1-4ad3-abe5-b4219cc9db14" providerId="ADAL" clId="{45B34D1F-2303-4FDE-8DA2-563AA4325B27}" dt="2023-03-06T21:21:33.503" v="3944"/>
          <ac:spMkLst>
            <pc:docMk/>
            <pc:sldMk cId="4063555810" sldId="270"/>
            <ac:spMk id="18" creationId="{698AB1F9-C48B-BA6D-FE10-1365AD99F39F}"/>
          </ac:spMkLst>
        </pc:spChg>
        <pc:spChg chg="add del mod ord">
          <ac:chgData name="Smith, Cheryl M" userId="4996b116-bcc1-4ad3-abe5-b4219cc9db14" providerId="ADAL" clId="{45B34D1F-2303-4FDE-8DA2-563AA4325B27}" dt="2023-03-06T21:21:47.022" v="3945" actId="700"/>
          <ac:spMkLst>
            <pc:docMk/>
            <pc:sldMk cId="4063555810" sldId="270"/>
            <ac:spMk id="19" creationId="{82272074-C7FA-C6A0-DD11-88C1CFB3F96D}"/>
          </ac:spMkLst>
        </pc:spChg>
        <pc:spChg chg="add mod ord">
          <ac:chgData name="Smith, Cheryl M" userId="4996b116-bcc1-4ad3-abe5-b4219cc9db14" providerId="ADAL" clId="{45B34D1F-2303-4FDE-8DA2-563AA4325B27}" dt="2023-03-06T21:22:01.445" v="3983" actId="20577"/>
          <ac:spMkLst>
            <pc:docMk/>
            <pc:sldMk cId="4063555810" sldId="270"/>
            <ac:spMk id="21" creationId="{62F269A1-42C6-BDA8-1BDC-6DE1F054778C}"/>
          </ac:spMkLst>
        </pc:spChg>
        <pc:spChg chg="add mod ord">
          <ac:chgData name="Smith, Cheryl M" userId="4996b116-bcc1-4ad3-abe5-b4219cc9db14" providerId="ADAL" clId="{45B34D1F-2303-4FDE-8DA2-563AA4325B27}" dt="2023-03-06T21:22:05.709" v="3997" actId="20577"/>
          <ac:spMkLst>
            <pc:docMk/>
            <pc:sldMk cId="4063555810" sldId="270"/>
            <ac:spMk id="22" creationId="{4489D2AC-BBFB-30D2-9EB0-04C9FD761E7C}"/>
          </ac:spMkLst>
        </pc:spChg>
        <pc:spChg chg="add del mod ord">
          <ac:chgData name="Smith, Cheryl M" userId="4996b116-bcc1-4ad3-abe5-b4219cc9db14" providerId="ADAL" clId="{45B34D1F-2303-4FDE-8DA2-563AA4325B27}" dt="2023-03-06T21:22:13.161" v="3999" actId="1957"/>
          <ac:spMkLst>
            <pc:docMk/>
            <pc:sldMk cId="4063555810" sldId="270"/>
            <ac:spMk id="23" creationId="{041B6BD5-5B4E-1CB4-53DF-E1E8EAF58721}"/>
          </ac:spMkLst>
        </pc:spChg>
        <pc:spChg chg="add del mod">
          <ac:chgData name="Smith, Cheryl M" userId="4996b116-bcc1-4ad3-abe5-b4219cc9db14" providerId="ADAL" clId="{45B34D1F-2303-4FDE-8DA2-563AA4325B27}" dt="2023-03-06T21:37:28.344" v="4101"/>
          <ac:spMkLst>
            <pc:docMk/>
            <pc:sldMk cId="4063555810" sldId="270"/>
            <ac:spMk id="28" creationId="{D491BA94-27E3-4BED-1D26-1F88CAEB0D72}"/>
          </ac:spMkLst>
        </pc:spChg>
        <pc:graphicFrameChg chg="add mod">
          <ac:chgData name="Smith, Cheryl M" userId="4996b116-bcc1-4ad3-abe5-b4219cc9db14" providerId="ADAL" clId="{45B34D1F-2303-4FDE-8DA2-563AA4325B27}" dt="2023-03-07T17:38:12.449" v="10204"/>
          <ac:graphicFrameMkLst>
            <pc:docMk/>
            <pc:sldMk cId="4063555810" sldId="270"/>
            <ac:graphicFrameMk id="4" creationId="{755F2B35-C10F-5180-3B83-E38C3AFD85C2}"/>
          </ac:graphicFrameMkLst>
        </pc:graphicFrameChg>
        <pc:graphicFrameChg chg="add del mod ord">
          <ac:chgData name="Smith, Cheryl M" userId="4996b116-bcc1-4ad3-abe5-b4219cc9db14" providerId="ADAL" clId="{45B34D1F-2303-4FDE-8DA2-563AA4325B27}" dt="2023-03-07T17:38:03.661" v="10203" actId="478"/>
          <ac:graphicFrameMkLst>
            <pc:docMk/>
            <pc:sldMk cId="4063555810" sldId="270"/>
            <ac:graphicFrameMk id="20" creationId="{26DC38B5-7546-2C6A-BCDA-3013AEACEAA2}"/>
          </ac:graphicFrameMkLst>
        </pc:graphicFrameChg>
        <pc:graphicFrameChg chg="add del mod">
          <ac:chgData name="Smith, Cheryl M" userId="4996b116-bcc1-4ad3-abe5-b4219cc9db14" providerId="ADAL" clId="{45B34D1F-2303-4FDE-8DA2-563AA4325B27}" dt="2023-03-06T21:37:21.388" v="4100" actId="478"/>
          <ac:graphicFrameMkLst>
            <pc:docMk/>
            <pc:sldMk cId="4063555810" sldId="270"/>
            <ac:graphicFrameMk id="26" creationId="{72B256CF-8E48-8010-97F6-B177E6932F28}"/>
          </ac:graphicFrameMkLst>
        </pc:graphicFrameChg>
        <pc:graphicFrameChg chg="add mod">
          <ac:chgData name="Smith, Cheryl M" userId="4996b116-bcc1-4ad3-abe5-b4219cc9db14" providerId="ADAL" clId="{45B34D1F-2303-4FDE-8DA2-563AA4325B27}" dt="2023-03-06T21:37:28.344" v="4101"/>
          <ac:graphicFrameMkLst>
            <pc:docMk/>
            <pc:sldMk cId="4063555810" sldId="270"/>
            <ac:graphicFrameMk id="29" creationId="{E1DDA533-9F10-2862-28EE-77C06628AB2C}"/>
          </ac:graphicFrameMkLst>
        </pc:graphicFrameChg>
      </pc:sldChg>
      <pc:sldChg chg="modSp add mod modNotesTx">
        <pc:chgData name="Smith, Cheryl M" userId="4996b116-bcc1-4ad3-abe5-b4219cc9db14" providerId="ADAL" clId="{45B34D1F-2303-4FDE-8DA2-563AA4325B27}" dt="2023-03-06T21:41:14.980" v="4345" actId="20577"/>
        <pc:sldMkLst>
          <pc:docMk/>
          <pc:sldMk cId="6396607" sldId="271"/>
        </pc:sldMkLst>
        <pc:spChg chg="mod">
          <ac:chgData name="Smith, Cheryl M" userId="4996b116-bcc1-4ad3-abe5-b4219cc9db14" providerId="ADAL" clId="{45B34D1F-2303-4FDE-8DA2-563AA4325B27}" dt="2023-03-06T21:41:14.980" v="4345" actId="20577"/>
          <ac:spMkLst>
            <pc:docMk/>
            <pc:sldMk cId="6396607" sldId="271"/>
            <ac:spMk id="4" creationId="{2A449AC9-49E9-74DE-E632-1275759ABB26}"/>
          </ac:spMkLst>
        </pc:spChg>
        <pc:graphicFrameChg chg="mod">
          <ac:chgData name="Smith, Cheryl M" userId="4996b116-bcc1-4ad3-abe5-b4219cc9db14" providerId="ADAL" clId="{45B34D1F-2303-4FDE-8DA2-563AA4325B27}" dt="2023-03-06T21:37:12.571" v="4099" actId="207"/>
          <ac:graphicFrameMkLst>
            <pc:docMk/>
            <pc:sldMk cId="6396607" sldId="271"/>
            <ac:graphicFrameMk id="9" creationId="{857A9955-6A88-81EC-CCBA-B2E919F66B70}"/>
          </ac:graphicFrameMkLst>
        </pc:graphicFrameChg>
      </pc:sldChg>
      <pc:sldChg chg="addSp delSp modSp new del mod">
        <pc:chgData name="Smith, Cheryl M" userId="4996b116-bcc1-4ad3-abe5-b4219cc9db14" providerId="ADAL" clId="{45B34D1F-2303-4FDE-8DA2-563AA4325B27}" dt="2023-03-06T21:27:09.427" v="4062" actId="47"/>
        <pc:sldMkLst>
          <pc:docMk/>
          <pc:sldMk cId="2043196037" sldId="271"/>
        </pc:sldMkLst>
        <pc:spChg chg="mod">
          <ac:chgData name="Smith, Cheryl M" userId="4996b116-bcc1-4ad3-abe5-b4219cc9db14" providerId="ADAL" clId="{45B34D1F-2303-4FDE-8DA2-563AA4325B27}" dt="2023-03-06T21:26:48.185" v="4058" actId="20577"/>
          <ac:spMkLst>
            <pc:docMk/>
            <pc:sldMk cId="2043196037" sldId="271"/>
            <ac:spMk id="2" creationId="{25F6E243-437E-61BD-EAD8-C52BF0A37805}"/>
          </ac:spMkLst>
        </pc:spChg>
        <pc:spChg chg="del">
          <ac:chgData name="Smith, Cheryl M" userId="4996b116-bcc1-4ad3-abe5-b4219cc9db14" providerId="ADAL" clId="{45B34D1F-2303-4FDE-8DA2-563AA4325B27}" dt="2023-03-06T21:26:55.574" v="4060" actId="1957"/>
          <ac:spMkLst>
            <pc:docMk/>
            <pc:sldMk cId="2043196037" sldId="271"/>
            <ac:spMk id="3" creationId="{866F083D-9732-187F-3740-88CF4ED22681}"/>
          </ac:spMkLst>
        </pc:spChg>
        <pc:graphicFrameChg chg="add mod">
          <ac:chgData name="Smith, Cheryl M" userId="4996b116-bcc1-4ad3-abe5-b4219cc9db14" providerId="ADAL" clId="{45B34D1F-2303-4FDE-8DA2-563AA4325B27}" dt="2023-03-06T21:26:55.574" v="4060" actId="1957"/>
          <ac:graphicFrameMkLst>
            <pc:docMk/>
            <pc:sldMk cId="2043196037" sldId="271"/>
            <ac:graphicFrameMk id="6" creationId="{D47EF0B0-D4B0-636C-32F5-4713D40B71ED}"/>
          </ac:graphicFrameMkLst>
        </pc:graphicFrameChg>
      </pc:sldChg>
      <pc:sldChg chg="addSp delSp modSp new mod modNotesTx">
        <pc:chgData name="Smith, Cheryl M" userId="4996b116-bcc1-4ad3-abe5-b4219cc9db14" providerId="ADAL" clId="{45B34D1F-2303-4FDE-8DA2-563AA4325B27}" dt="2023-03-07T12:28:49.712" v="5460" actId="12100"/>
        <pc:sldMkLst>
          <pc:docMk/>
          <pc:sldMk cId="3387185004" sldId="272"/>
        </pc:sldMkLst>
        <pc:spChg chg="mod">
          <ac:chgData name="Smith, Cheryl M" userId="4996b116-bcc1-4ad3-abe5-b4219cc9db14" providerId="ADAL" clId="{45B34D1F-2303-4FDE-8DA2-563AA4325B27}" dt="2023-03-06T21:52:39.986" v="4632"/>
          <ac:spMkLst>
            <pc:docMk/>
            <pc:sldMk cId="3387185004" sldId="272"/>
            <ac:spMk id="2" creationId="{106AF38F-E6CE-72BD-A346-54E53C0FDA96}"/>
          </ac:spMkLst>
        </pc:spChg>
        <pc:spChg chg="del">
          <ac:chgData name="Smith, Cheryl M" userId="4996b116-bcc1-4ad3-abe5-b4219cc9db14" providerId="ADAL" clId="{45B34D1F-2303-4FDE-8DA2-563AA4325B27}" dt="2023-03-06T21:47:37.551" v="4353" actId="1032"/>
          <ac:spMkLst>
            <pc:docMk/>
            <pc:sldMk cId="3387185004" sldId="272"/>
            <ac:spMk id="3" creationId="{F252C4AA-8AA7-A138-8F80-E4A8D8340728}"/>
          </ac:spMkLst>
        </pc:spChg>
        <pc:graphicFrameChg chg="add mod modGraphic">
          <ac:chgData name="Smith, Cheryl M" userId="4996b116-bcc1-4ad3-abe5-b4219cc9db14" providerId="ADAL" clId="{45B34D1F-2303-4FDE-8DA2-563AA4325B27}" dt="2023-03-07T12:28:49.712" v="5460" actId="12100"/>
          <ac:graphicFrameMkLst>
            <pc:docMk/>
            <pc:sldMk cId="3387185004" sldId="272"/>
            <ac:graphicFrameMk id="4" creationId="{068A816D-E98A-9489-AF97-79342DB54362}"/>
          </ac:graphicFrameMkLst>
        </pc:graphicFrameChg>
      </pc:sldChg>
      <pc:sldChg chg="addSp new del mod ord">
        <pc:chgData name="Smith, Cheryl M" userId="4996b116-bcc1-4ad3-abe5-b4219cc9db14" providerId="ADAL" clId="{45B34D1F-2303-4FDE-8DA2-563AA4325B27}" dt="2023-03-07T16:12:08.298" v="9949" actId="47"/>
        <pc:sldMkLst>
          <pc:docMk/>
          <pc:sldMk cId="3847991063" sldId="273"/>
        </pc:sldMkLst>
        <pc:picChg chg="add">
          <ac:chgData name="Smith, Cheryl M" userId="4996b116-bcc1-4ad3-abe5-b4219cc9db14" providerId="ADAL" clId="{45B34D1F-2303-4FDE-8DA2-563AA4325B27}" dt="2023-03-06T21:57:47.550" v="4667" actId="22"/>
          <ac:picMkLst>
            <pc:docMk/>
            <pc:sldMk cId="3847991063" sldId="273"/>
            <ac:picMk id="3" creationId="{B34C0FBC-507A-D6F7-BFF4-22DA746ED503}"/>
          </ac:picMkLst>
        </pc:picChg>
      </pc:sldChg>
      <pc:sldChg chg="modSp new mod modNotesTx">
        <pc:chgData name="Smith, Cheryl M" userId="4996b116-bcc1-4ad3-abe5-b4219cc9db14" providerId="ADAL" clId="{45B34D1F-2303-4FDE-8DA2-563AA4325B27}" dt="2023-03-07T12:44:53.568" v="6273" actId="20577"/>
        <pc:sldMkLst>
          <pc:docMk/>
          <pc:sldMk cId="814146720" sldId="274"/>
        </pc:sldMkLst>
        <pc:spChg chg="mod">
          <ac:chgData name="Smith, Cheryl M" userId="4996b116-bcc1-4ad3-abe5-b4219cc9db14" providerId="ADAL" clId="{45B34D1F-2303-4FDE-8DA2-563AA4325B27}" dt="2023-03-07T12:27:07.181" v="5436" actId="20577"/>
          <ac:spMkLst>
            <pc:docMk/>
            <pc:sldMk cId="814146720" sldId="274"/>
            <ac:spMk id="2" creationId="{762F06E3-A6E3-69C5-46C6-AF7776F2E5D6}"/>
          </ac:spMkLst>
        </pc:spChg>
        <pc:spChg chg="mod">
          <ac:chgData name="Smith, Cheryl M" userId="4996b116-bcc1-4ad3-abe5-b4219cc9db14" providerId="ADAL" clId="{45B34D1F-2303-4FDE-8DA2-563AA4325B27}" dt="2023-03-07T12:44:53.568" v="6273" actId="20577"/>
          <ac:spMkLst>
            <pc:docMk/>
            <pc:sldMk cId="814146720" sldId="274"/>
            <ac:spMk id="3" creationId="{9ED408D7-6B1A-6A51-A325-8191E6B1AC8F}"/>
          </ac:spMkLst>
        </pc:spChg>
      </pc:sldChg>
      <pc:sldChg chg="modSp new del mod">
        <pc:chgData name="Smith, Cheryl M" userId="4996b116-bcc1-4ad3-abe5-b4219cc9db14" providerId="ADAL" clId="{45B34D1F-2303-4FDE-8DA2-563AA4325B27}" dt="2023-03-06T22:13:09.083" v="4757" actId="47"/>
        <pc:sldMkLst>
          <pc:docMk/>
          <pc:sldMk cId="1800099910" sldId="274"/>
        </pc:sldMkLst>
        <pc:spChg chg="mod">
          <ac:chgData name="Smith, Cheryl M" userId="4996b116-bcc1-4ad3-abe5-b4219cc9db14" providerId="ADAL" clId="{45B34D1F-2303-4FDE-8DA2-563AA4325B27}" dt="2023-03-06T22:12:05.575" v="4756" actId="20577"/>
          <ac:spMkLst>
            <pc:docMk/>
            <pc:sldMk cId="1800099910" sldId="274"/>
            <ac:spMk id="2" creationId="{CC26E62A-7B64-E446-8313-A99E5FE13296}"/>
          </ac:spMkLst>
        </pc:spChg>
      </pc:sldChg>
      <pc:sldChg chg="new del">
        <pc:chgData name="Smith, Cheryl M" userId="4996b116-bcc1-4ad3-abe5-b4219cc9db14" providerId="ADAL" clId="{45B34D1F-2303-4FDE-8DA2-563AA4325B27}" dt="2023-03-06T22:33:21.372" v="4863" actId="47"/>
        <pc:sldMkLst>
          <pc:docMk/>
          <pc:sldMk cId="148005220" sldId="275"/>
        </pc:sldMkLst>
      </pc:sldChg>
      <pc:sldChg chg="addSp delSp modSp new del mod ord setBg modClrScheme chgLayout modNotesTx">
        <pc:chgData name="Smith, Cheryl M" userId="4996b116-bcc1-4ad3-abe5-b4219cc9db14" providerId="ADAL" clId="{45B34D1F-2303-4FDE-8DA2-563AA4325B27}" dt="2023-03-07T13:14:49.748" v="7419" actId="47"/>
        <pc:sldMkLst>
          <pc:docMk/>
          <pc:sldMk cId="3802956370" sldId="275"/>
        </pc:sldMkLst>
        <pc:spChg chg="del mod ord">
          <ac:chgData name="Smith, Cheryl M" userId="4996b116-bcc1-4ad3-abe5-b4219cc9db14" providerId="ADAL" clId="{45B34D1F-2303-4FDE-8DA2-563AA4325B27}" dt="2023-03-07T12:19:31.456" v="5254" actId="700"/>
          <ac:spMkLst>
            <pc:docMk/>
            <pc:sldMk cId="3802956370" sldId="275"/>
            <ac:spMk id="2" creationId="{9D15B6AC-DE5A-BFA1-B45E-378D2CCE86E2}"/>
          </ac:spMkLst>
        </pc:spChg>
        <pc:spChg chg="del mod ord">
          <ac:chgData name="Smith, Cheryl M" userId="4996b116-bcc1-4ad3-abe5-b4219cc9db14" providerId="ADAL" clId="{45B34D1F-2303-4FDE-8DA2-563AA4325B27}" dt="2023-03-07T12:19:31.456" v="5254" actId="700"/>
          <ac:spMkLst>
            <pc:docMk/>
            <pc:sldMk cId="3802956370" sldId="275"/>
            <ac:spMk id="3" creationId="{23B59E2A-DC7B-BD19-B165-E94C287D5F37}"/>
          </ac:spMkLst>
        </pc:spChg>
        <pc:spChg chg="add mod ord">
          <ac:chgData name="Smith, Cheryl M" userId="4996b116-bcc1-4ad3-abe5-b4219cc9db14" providerId="ADAL" clId="{45B34D1F-2303-4FDE-8DA2-563AA4325B27}" dt="2023-03-07T13:12:04.913" v="7236" actId="20577"/>
          <ac:spMkLst>
            <pc:docMk/>
            <pc:sldMk cId="3802956370" sldId="275"/>
            <ac:spMk id="4" creationId="{9BF4C8E0-C038-1526-2E41-C3E1EE4594E8}"/>
          </ac:spMkLst>
        </pc:spChg>
        <pc:spChg chg="add mod ord">
          <ac:chgData name="Smith, Cheryl M" userId="4996b116-bcc1-4ad3-abe5-b4219cc9db14" providerId="ADAL" clId="{45B34D1F-2303-4FDE-8DA2-563AA4325B27}" dt="2023-03-07T12:24:28.628" v="5364" actId="403"/>
          <ac:spMkLst>
            <pc:docMk/>
            <pc:sldMk cId="3802956370" sldId="275"/>
            <ac:spMk id="5" creationId="{CB481D92-0C21-7727-8EFB-DAD0BED20D89}"/>
          </ac:spMkLst>
        </pc:spChg>
        <pc:spChg chg="add">
          <ac:chgData name="Smith, Cheryl M" userId="4996b116-bcc1-4ad3-abe5-b4219cc9db14" providerId="ADAL" clId="{45B34D1F-2303-4FDE-8DA2-563AA4325B27}" dt="2023-03-07T12:24:21.236" v="5354" actId="26606"/>
          <ac:spMkLst>
            <pc:docMk/>
            <pc:sldMk cId="3802956370" sldId="275"/>
            <ac:spMk id="10" creationId="{BD4C0BBB-0042-4603-A226-6117F3FD5B3C}"/>
          </ac:spMkLst>
        </pc:spChg>
        <pc:spChg chg="add">
          <ac:chgData name="Smith, Cheryl M" userId="4996b116-bcc1-4ad3-abe5-b4219cc9db14" providerId="ADAL" clId="{45B34D1F-2303-4FDE-8DA2-563AA4325B27}" dt="2023-03-07T12:24:21.236" v="5354" actId="26606"/>
          <ac:spMkLst>
            <pc:docMk/>
            <pc:sldMk cId="3802956370" sldId="275"/>
            <ac:spMk id="12" creationId="{EC44F520-2598-460E-9F91-B02F60830CA2}"/>
          </ac:spMkLst>
        </pc:spChg>
        <pc:spChg chg="add">
          <ac:chgData name="Smith, Cheryl M" userId="4996b116-bcc1-4ad3-abe5-b4219cc9db14" providerId="ADAL" clId="{45B34D1F-2303-4FDE-8DA2-563AA4325B27}" dt="2023-03-07T12:24:21.236" v="5354" actId="26606"/>
          <ac:spMkLst>
            <pc:docMk/>
            <pc:sldMk cId="3802956370" sldId="275"/>
            <ac:spMk id="14" creationId="{7404E292-5FAB-47E8-A663-A07530CED8FF}"/>
          </ac:spMkLst>
        </pc:spChg>
        <pc:spChg chg="add">
          <ac:chgData name="Smith, Cheryl M" userId="4996b116-bcc1-4ad3-abe5-b4219cc9db14" providerId="ADAL" clId="{45B34D1F-2303-4FDE-8DA2-563AA4325B27}" dt="2023-03-07T12:24:21.236" v="5354" actId="26606"/>
          <ac:spMkLst>
            <pc:docMk/>
            <pc:sldMk cId="3802956370" sldId="275"/>
            <ac:spMk id="16" creationId="{D80FF8ED-64CE-400C-A4D5-9F943FC264DE}"/>
          </ac:spMkLst>
        </pc:spChg>
        <pc:spChg chg="add">
          <ac:chgData name="Smith, Cheryl M" userId="4996b116-bcc1-4ad3-abe5-b4219cc9db14" providerId="ADAL" clId="{45B34D1F-2303-4FDE-8DA2-563AA4325B27}" dt="2023-03-07T12:24:21.236" v="5354" actId="26606"/>
          <ac:spMkLst>
            <pc:docMk/>
            <pc:sldMk cId="3802956370" sldId="275"/>
            <ac:spMk id="18" creationId="{568868AD-100D-45F3-B11E-8A2936712B9E}"/>
          </ac:spMkLst>
        </pc:spChg>
        <pc:spChg chg="add">
          <ac:chgData name="Smith, Cheryl M" userId="4996b116-bcc1-4ad3-abe5-b4219cc9db14" providerId="ADAL" clId="{45B34D1F-2303-4FDE-8DA2-563AA4325B27}" dt="2023-03-07T12:24:21.236" v="5354" actId="26606"/>
          <ac:spMkLst>
            <pc:docMk/>
            <pc:sldMk cId="3802956370" sldId="275"/>
            <ac:spMk id="20" creationId="{714742CC-05F9-44AC-AF98-AB6EF810E47D}"/>
          </ac:spMkLst>
        </pc:spChg>
        <pc:spChg chg="add">
          <ac:chgData name="Smith, Cheryl M" userId="4996b116-bcc1-4ad3-abe5-b4219cc9db14" providerId="ADAL" clId="{45B34D1F-2303-4FDE-8DA2-563AA4325B27}" dt="2023-03-07T12:24:21.236" v="5354" actId="26606"/>
          <ac:spMkLst>
            <pc:docMk/>
            <pc:sldMk cId="3802956370" sldId="275"/>
            <ac:spMk id="22" creationId="{853C77DB-C7E3-4B1F-9AD0-1EB2982A8659}"/>
          </ac:spMkLst>
        </pc:spChg>
      </pc:sldChg>
      <pc:sldChg chg="delSp modSp new del mod">
        <pc:chgData name="Smith, Cheryl M" userId="4996b116-bcc1-4ad3-abe5-b4219cc9db14" providerId="ADAL" clId="{45B34D1F-2303-4FDE-8DA2-563AA4325B27}" dt="2023-03-07T12:15:39.513" v="5070" actId="47"/>
        <pc:sldMkLst>
          <pc:docMk/>
          <pc:sldMk cId="657375812" sldId="276"/>
        </pc:sldMkLst>
        <pc:spChg chg="mod">
          <ac:chgData name="Smith, Cheryl M" userId="4996b116-bcc1-4ad3-abe5-b4219cc9db14" providerId="ADAL" clId="{45B34D1F-2303-4FDE-8DA2-563AA4325B27}" dt="2023-03-07T12:15:24.887" v="5068" actId="6549"/>
          <ac:spMkLst>
            <pc:docMk/>
            <pc:sldMk cId="657375812" sldId="276"/>
            <ac:spMk id="2" creationId="{0065EAFA-A943-8E46-8E4E-F2F90F96B2AD}"/>
          </ac:spMkLst>
        </pc:spChg>
        <pc:spChg chg="del">
          <ac:chgData name="Smith, Cheryl M" userId="4996b116-bcc1-4ad3-abe5-b4219cc9db14" providerId="ADAL" clId="{45B34D1F-2303-4FDE-8DA2-563AA4325B27}" dt="2023-03-07T12:15:28.397" v="5069" actId="478"/>
          <ac:spMkLst>
            <pc:docMk/>
            <pc:sldMk cId="657375812" sldId="276"/>
            <ac:spMk id="3" creationId="{33CB3497-C87D-8B0F-9568-C31469635B60}"/>
          </ac:spMkLst>
        </pc:spChg>
      </pc:sldChg>
      <pc:sldChg chg="delSp add del setBg delDesignElem">
        <pc:chgData name="Smith, Cheryl M" userId="4996b116-bcc1-4ad3-abe5-b4219cc9db14" providerId="ADAL" clId="{45B34D1F-2303-4FDE-8DA2-563AA4325B27}" dt="2023-03-07T12:27:41.546" v="5441" actId="47"/>
        <pc:sldMkLst>
          <pc:docMk/>
          <pc:sldMk cId="1942881505" sldId="276"/>
        </pc:sldMkLst>
        <pc:spChg chg="del">
          <ac:chgData name="Smith, Cheryl M" userId="4996b116-bcc1-4ad3-abe5-b4219cc9db14" providerId="ADAL" clId="{45B34D1F-2303-4FDE-8DA2-563AA4325B27}" dt="2023-03-07T12:27:29.678" v="5438"/>
          <ac:spMkLst>
            <pc:docMk/>
            <pc:sldMk cId="1942881505" sldId="276"/>
            <ac:spMk id="10" creationId="{BD4C0BBB-0042-4603-A226-6117F3FD5B3C}"/>
          </ac:spMkLst>
        </pc:spChg>
        <pc:spChg chg="del">
          <ac:chgData name="Smith, Cheryl M" userId="4996b116-bcc1-4ad3-abe5-b4219cc9db14" providerId="ADAL" clId="{45B34D1F-2303-4FDE-8DA2-563AA4325B27}" dt="2023-03-07T12:27:29.678" v="5438"/>
          <ac:spMkLst>
            <pc:docMk/>
            <pc:sldMk cId="1942881505" sldId="276"/>
            <ac:spMk id="12" creationId="{EC44F520-2598-460E-9F91-B02F60830CA2}"/>
          </ac:spMkLst>
        </pc:spChg>
        <pc:spChg chg="del">
          <ac:chgData name="Smith, Cheryl M" userId="4996b116-bcc1-4ad3-abe5-b4219cc9db14" providerId="ADAL" clId="{45B34D1F-2303-4FDE-8DA2-563AA4325B27}" dt="2023-03-07T12:27:29.678" v="5438"/>
          <ac:spMkLst>
            <pc:docMk/>
            <pc:sldMk cId="1942881505" sldId="276"/>
            <ac:spMk id="14" creationId="{7404E292-5FAB-47E8-A663-A07530CED8FF}"/>
          </ac:spMkLst>
        </pc:spChg>
        <pc:spChg chg="del">
          <ac:chgData name="Smith, Cheryl M" userId="4996b116-bcc1-4ad3-abe5-b4219cc9db14" providerId="ADAL" clId="{45B34D1F-2303-4FDE-8DA2-563AA4325B27}" dt="2023-03-07T12:27:29.678" v="5438"/>
          <ac:spMkLst>
            <pc:docMk/>
            <pc:sldMk cId="1942881505" sldId="276"/>
            <ac:spMk id="16" creationId="{D80FF8ED-64CE-400C-A4D5-9F943FC264DE}"/>
          </ac:spMkLst>
        </pc:spChg>
        <pc:spChg chg="del">
          <ac:chgData name="Smith, Cheryl M" userId="4996b116-bcc1-4ad3-abe5-b4219cc9db14" providerId="ADAL" clId="{45B34D1F-2303-4FDE-8DA2-563AA4325B27}" dt="2023-03-07T12:27:29.678" v="5438"/>
          <ac:spMkLst>
            <pc:docMk/>
            <pc:sldMk cId="1942881505" sldId="276"/>
            <ac:spMk id="18" creationId="{568868AD-100D-45F3-B11E-8A2936712B9E}"/>
          </ac:spMkLst>
        </pc:spChg>
        <pc:spChg chg="del">
          <ac:chgData name="Smith, Cheryl M" userId="4996b116-bcc1-4ad3-abe5-b4219cc9db14" providerId="ADAL" clId="{45B34D1F-2303-4FDE-8DA2-563AA4325B27}" dt="2023-03-07T12:27:29.678" v="5438"/>
          <ac:spMkLst>
            <pc:docMk/>
            <pc:sldMk cId="1942881505" sldId="276"/>
            <ac:spMk id="20" creationId="{714742CC-05F9-44AC-AF98-AB6EF810E47D}"/>
          </ac:spMkLst>
        </pc:spChg>
        <pc:spChg chg="del">
          <ac:chgData name="Smith, Cheryl M" userId="4996b116-bcc1-4ad3-abe5-b4219cc9db14" providerId="ADAL" clId="{45B34D1F-2303-4FDE-8DA2-563AA4325B27}" dt="2023-03-07T12:27:29.678" v="5438"/>
          <ac:spMkLst>
            <pc:docMk/>
            <pc:sldMk cId="1942881505" sldId="276"/>
            <ac:spMk id="22" creationId="{853C77DB-C7E3-4B1F-9AD0-1EB2982A8659}"/>
          </ac:spMkLst>
        </pc:spChg>
      </pc:sldChg>
      <pc:sldChg chg="modSp del mod modNotesTx">
        <pc:chgData name="Smith, Cheryl M" userId="4996b116-bcc1-4ad3-abe5-b4219cc9db14" providerId="ADAL" clId="{45B34D1F-2303-4FDE-8DA2-563AA4325B27}" dt="2023-03-07T13:15:07.191" v="7421" actId="47"/>
        <pc:sldMkLst>
          <pc:docMk/>
          <pc:sldMk cId="2519387634" sldId="276"/>
        </pc:sldMkLst>
        <pc:spChg chg="mod">
          <ac:chgData name="Smith, Cheryl M" userId="4996b116-bcc1-4ad3-abe5-b4219cc9db14" providerId="ADAL" clId="{45B34D1F-2303-4FDE-8DA2-563AA4325B27}" dt="2023-03-07T12:27:55.573" v="5447" actId="20577"/>
          <ac:spMkLst>
            <pc:docMk/>
            <pc:sldMk cId="2519387634" sldId="276"/>
            <ac:spMk id="5" creationId="{CB481D92-0C21-7727-8EFB-DAD0BED20D89}"/>
          </ac:spMkLst>
        </pc:spChg>
      </pc:sldChg>
      <pc:sldChg chg="modSp del mod modNotesTx">
        <pc:chgData name="Smith, Cheryl M" userId="4996b116-bcc1-4ad3-abe5-b4219cc9db14" providerId="ADAL" clId="{45B34D1F-2303-4FDE-8DA2-563AA4325B27}" dt="2023-03-07T13:17:53.267" v="7436" actId="47"/>
        <pc:sldMkLst>
          <pc:docMk/>
          <pc:sldMk cId="2744310538" sldId="277"/>
        </pc:sldMkLst>
        <pc:spChg chg="mod">
          <ac:chgData name="Smith, Cheryl M" userId="4996b116-bcc1-4ad3-abe5-b4219cc9db14" providerId="ADAL" clId="{45B34D1F-2303-4FDE-8DA2-563AA4325B27}" dt="2023-03-07T12:28:14.406" v="5459" actId="20577"/>
          <ac:spMkLst>
            <pc:docMk/>
            <pc:sldMk cId="2744310538" sldId="277"/>
            <ac:spMk id="5" creationId="{CB481D92-0C21-7727-8EFB-DAD0BED20D89}"/>
          </ac:spMkLst>
        </pc:spChg>
      </pc:sldChg>
      <pc:sldChg chg="del delDesignElem">
        <pc:chgData name="Smith, Cheryl M" userId="4996b116-bcc1-4ad3-abe5-b4219cc9db14" providerId="ADAL" clId="{45B34D1F-2303-4FDE-8DA2-563AA4325B27}" dt="2023-03-07T12:27:40.754" v="5440" actId="47"/>
        <pc:sldMkLst>
          <pc:docMk/>
          <pc:sldMk cId="3713601102" sldId="277"/>
        </pc:sldMkLst>
      </pc:sldChg>
      <pc:sldChg chg="modSp del mod modNotesTx">
        <pc:chgData name="Smith, Cheryl M" userId="4996b116-bcc1-4ad3-abe5-b4219cc9db14" providerId="ADAL" clId="{45B34D1F-2303-4FDE-8DA2-563AA4325B27}" dt="2023-03-07T13:19:50.506" v="7554" actId="47"/>
        <pc:sldMkLst>
          <pc:docMk/>
          <pc:sldMk cId="3314161128" sldId="278"/>
        </pc:sldMkLst>
        <pc:spChg chg="mod">
          <ac:chgData name="Smith, Cheryl M" userId="4996b116-bcc1-4ad3-abe5-b4219cc9db14" providerId="ADAL" clId="{45B34D1F-2303-4FDE-8DA2-563AA4325B27}" dt="2023-03-07T12:28:08.828" v="5448" actId="20577"/>
          <ac:spMkLst>
            <pc:docMk/>
            <pc:sldMk cId="3314161128" sldId="278"/>
            <ac:spMk id="5" creationId="{CB481D92-0C21-7727-8EFB-DAD0BED20D89}"/>
          </ac:spMkLst>
        </pc:spChg>
      </pc:sldChg>
      <pc:sldChg chg="modSp new mod">
        <pc:chgData name="Smith, Cheryl M" userId="4996b116-bcc1-4ad3-abe5-b4219cc9db14" providerId="ADAL" clId="{45B34D1F-2303-4FDE-8DA2-563AA4325B27}" dt="2023-03-07T12:51:53.362" v="6981" actId="20577"/>
        <pc:sldMkLst>
          <pc:docMk/>
          <pc:sldMk cId="3192055847" sldId="279"/>
        </pc:sldMkLst>
        <pc:spChg chg="mod">
          <ac:chgData name="Smith, Cheryl M" userId="4996b116-bcc1-4ad3-abe5-b4219cc9db14" providerId="ADAL" clId="{45B34D1F-2303-4FDE-8DA2-563AA4325B27}" dt="2023-03-07T12:49:25.941" v="6500" actId="20577"/>
          <ac:spMkLst>
            <pc:docMk/>
            <pc:sldMk cId="3192055847" sldId="279"/>
            <ac:spMk id="2" creationId="{D918C288-AD5E-922E-3488-022836235AB5}"/>
          </ac:spMkLst>
        </pc:spChg>
        <pc:spChg chg="mod">
          <ac:chgData name="Smith, Cheryl M" userId="4996b116-bcc1-4ad3-abe5-b4219cc9db14" providerId="ADAL" clId="{45B34D1F-2303-4FDE-8DA2-563AA4325B27}" dt="2023-03-07T12:51:53.362" v="6981" actId="20577"/>
          <ac:spMkLst>
            <pc:docMk/>
            <pc:sldMk cId="3192055847" sldId="279"/>
            <ac:spMk id="3" creationId="{7DDD2FA6-E5CC-E07B-6F04-2799118A5F5E}"/>
          </ac:spMkLst>
        </pc:spChg>
      </pc:sldChg>
      <pc:sldChg chg="addSp delSp modSp new add del mod ord setBg delDesignElem chgLayout modNotesTx">
        <pc:chgData name="Smith, Cheryl M" userId="4996b116-bcc1-4ad3-abe5-b4219cc9db14" providerId="ADAL" clId="{45B34D1F-2303-4FDE-8DA2-563AA4325B27}" dt="2023-03-07T13:48:26.063" v="7933" actId="6549"/>
        <pc:sldMkLst>
          <pc:docMk/>
          <pc:sldMk cId="772963256" sldId="280"/>
        </pc:sldMkLst>
        <pc:spChg chg="mod ord">
          <ac:chgData name="Smith, Cheryl M" userId="4996b116-bcc1-4ad3-abe5-b4219cc9db14" providerId="ADAL" clId="{45B34D1F-2303-4FDE-8DA2-563AA4325B27}" dt="2023-03-07T13:48:26.063" v="7933" actId="6549"/>
          <ac:spMkLst>
            <pc:docMk/>
            <pc:sldMk cId="772963256" sldId="280"/>
            <ac:spMk id="2" creationId="{D4766A9B-9B02-9550-639C-CD8461542327}"/>
          </ac:spMkLst>
        </pc:spChg>
        <pc:spChg chg="add del mod ord">
          <ac:chgData name="Smith, Cheryl M" userId="4996b116-bcc1-4ad3-abe5-b4219cc9db14" providerId="ADAL" clId="{45B34D1F-2303-4FDE-8DA2-563AA4325B27}" dt="2023-03-07T13:46:54.337" v="7794" actId="700"/>
          <ac:spMkLst>
            <pc:docMk/>
            <pc:sldMk cId="772963256" sldId="280"/>
            <ac:spMk id="3" creationId="{5BCD5DE9-9672-CBA6-2624-F2AA9E9A752A}"/>
          </ac:spMkLst>
        </pc:spChg>
        <pc:spChg chg="del mod">
          <ac:chgData name="Smith, Cheryl M" userId="4996b116-bcc1-4ad3-abe5-b4219cc9db14" providerId="ADAL" clId="{45B34D1F-2303-4FDE-8DA2-563AA4325B27}" dt="2023-03-07T13:24:43.119" v="7756" actId="26606"/>
          <ac:spMkLst>
            <pc:docMk/>
            <pc:sldMk cId="772963256" sldId="280"/>
            <ac:spMk id="3" creationId="{8F9E30A1-A8D9-E58C-4EF0-D749E99C2436}"/>
          </ac:spMkLst>
        </pc:spChg>
        <pc:spChg chg="add del">
          <ac:chgData name="Smith, Cheryl M" userId="4996b116-bcc1-4ad3-abe5-b4219cc9db14" providerId="ADAL" clId="{45B34D1F-2303-4FDE-8DA2-563AA4325B27}" dt="2023-03-07T13:46:52.530" v="7793" actId="26606"/>
          <ac:spMkLst>
            <pc:docMk/>
            <pc:sldMk cId="772963256" sldId="280"/>
            <ac:spMk id="5" creationId="{45C5CC17-FF17-43CF-B073-D9051465D5CC}"/>
          </ac:spMkLst>
        </pc:spChg>
        <pc:spChg chg="add del">
          <ac:chgData name="Smith, Cheryl M" userId="4996b116-bcc1-4ad3-abe5-b4219cc9db14" providerId="ADAL" clId="{45B34D1F-2303-4FDE-8DA2-563AA4325B27}" dt="2023-03-07T13:46:52.530" v="7793" actId="26606"/>
          <ac:spMkLst>
            <pc:docMk/>
            <pc:sldMk cId="772963256" sldId="280"/>
            <ac:spMk id="6" creationId="{1EBE2DDC-0D14-44E6-A1AB-2EEC09507435}"/>
          </ac:spMkLst>
        </pc:spChg>
        <pc:spChg chg="add del">
          <ac:chgData name="Smith, Cheryl M" userId="4996b116-bcc1-4ad3-abe5-b4219cc9db14" providerId="ADAL" clId="{45B34D1F-2303-4FDE-8DA2-563AA4325B27}" dt="2023-03-07T13:46:52.530" v="7793" actId="26606"/>
          <ac:spMkLst>
            <pc:docMk/>
            <pc:sldMk cId="772963256" sldId="280"/>
            <ac:spMk id="7" creationId="{A8543D98-0AA2-43B4-B508-DC1DB7F3DC9A}"/>
          </ac:spMkLst>
        </pc:spChg>
        <pc:spChg chg="add del">
          <ac:chgData name="Smith, Cheryl M" userId="4996b116-bcc1-4ad3-abe5-b4219cc9db14" providerId="ADAL" clId="{45B34D1F-2303-4FDE-8DA2-563AA4325B27}" dt="2023-03-07T13:46:54.337" v="7794" actId="700"/>
          <ac:spMkLst>
            <pc:docMk/>
            <pc:sldMk cId="772963256" sldId="280"/>
            <ac:spMk id="8" creationId="{BD4C0BBB-0042-4603-A226-6117F3FD5B3C}"/>
          </ac:spMkLst>
        </pc:spChg>
        <pc:spChg chg="add del">
          <ac:chgData name="Smith, Cheryl M" userId="4996b116-bcc1-4ad3-abe5-b4219cc9db14" providerId="ADAL" clId="{45B34D1F-2303-4FDE-8DA2-563AA4325B27}" dt="2023-03-07T13:46:52.530" v="7793" actId="26606"/>
          <ac:spMkLst>
            <pc:docMk/>
            <pc:sldMk cId="772963256" sldId="280"/>
            <ac:spMk id="9" creationId="{89723C1D-9A1A-465B-8164-483BF5426613}"/>
          </ac:spMkLst>
        </pc:spChg>
        <pc:spChg chg="add del">
          <ac:chgData name="Smith, Cheryl M" userId="4996b116-bcc1-4ad3-abe5-b4219cc9db14" providerId="ADAL" clId="{45B34D1F-2303-4FDE-8DA2-563AA4325B27}" dt="2023-03-07T13:46:54.337" v="7794" actId="700"/>
          <ac:spMkLst>
            <pc:docMk/>
            <pc:sldMk cId="772963256" sldId="280"/>
            <ac:spMk id="10" creationId="{EC44F520-2598-460E-9F91-B02F60830CA2}"/>
          </ac:spMkLst>
        </pc:spChg>
        <pc:spChg chg="add del">
          <ac:chgData name="Smith, Cheryl M" userId="4996b116-bcc1-4ad3-abe5-b4219cc9db14" providerId="ADAL" clId="{45B34D1F-2303-4FDE-8DA2-563AA4325B27}" dt="2023-03-07T13:46:52.530" v="7793" actId="26606"/>
          <ac:spMkLst>
            <pc:docMk/>
            <pc:sldMk cId="772963256" sldId="280"/>
            <ac:spMk id="11" creationId="{A6680484-5F73-4078-85C2-415205B1A4C0}"/>
          </ac:spMkLst>
        </pc:spChg>
        <pc:spChg chg="add del">
          <ac:chgData name="Smith, Cheryl M" userId="4996b116-bcc1-4ad3-abe5-b4219cc9db14" providerId="ADAL" clId="{45B34D1F-2303-4FDE-8DA2-563AA4325B27}" dt="2023-03-07T13:46:54.337" v="7794" actId="700"/>
          <ac:spMkLst>
            <pc:docMk/>
            <pc:sldMk cId="772963256" sldId="280"/>
            <ac:spMk id="12" creationId="{3698ABF1-2D7A-4C8C-A41A-095741274679}"/>
          </ac:spMkLst>
        </pc:spChg>
        <pc:spChg chg="add del">
          <ac:chgData name="Smith, Cheryl M" userId="4996b116-bcc1-4ad3-abe5-b4219cc9db14" providerId="ADAL" clId="{45B34D1F-2303-4FDE-8DA2-563AA4325B27}" dt="2023-03-07T13:46:54.337" v="7794" actId="700"/>
          <ac:spMkLst>
            <pc:docMk/>
            <pc:sldMk cId="772963256" sldId="280"/>
            <ac:spMk id="14" creationId="{C5E160AE-3C66-4235-84C0-BD472DE6AC3E}"/>
          </ac:spMkLst>
        </pc:spChg>
        <pc:spChg chg="add del">
          <ac:chgData name="Smith, Cheryl M" userId="4996b116-bcc1-4ad3-abe5-b4219cc9db14" providerId="ADAL" clId="{45B34D1F-2303-4FDE-8DA2-563AA4325B27}" dt="2023-03-07T13:46:54.337" v="7794" actId="700"/>
          <ac:spMkLst>
            <pc:docMk/>
            <pc:sldMk cId="772963256" sldId="280"/>
            <ac:spMk id="16" creationId="{A39CC7EE-929B-4FA6-BA5A-86D02B792418}"/>
          </ac:spMkLst>
        </pc:spChg>
        <pc:spChg chg="add del">
          <ac:chgData name="Smith, Cheryl M" userId="4996b116-bcc1-4ad3-abe5-b4219cc9db14" providerId="ADAL" clId="{45B34D1F-2303-4FDE-8DA2-563AA4325B27}" dt="2023-03-07T13:46:54.337" v="7794" actId="700"/>
          <ac:spMkLst>
            <pc:docMk/>
            <pc:sldMk cId="772963256" sldId="280"/>
            <ac:spMk id="18" creationId="{94BB87F2-3BE0-433A-AD90-24CE82FBFE43}"/>
          </ac:spMkLst>
        </pc:spChg>
        <pc:spChg chg="add del">
          <ac:chgData name="Smith, Cheryl M" userId="4996b116-bcc1-4ad3-abe5-b4219cc9db14" providerId="ADAL" clId="{45B34D1F-2303-4FDE-8DA2-563AA4325B27}" dt="2023-03-07T13:46:54.337" v="7794" actId="700"/>
          <ac:spMkLst>
            <pc:docMk/>
            <pc:sldMk cId="772963256" sldId="280"/>
            <ac:spMk id="20" creationId="{366B6A15-54B2-4DFA-B2EF-ED937D8CC3E7}"/>
          </ac:spMkLst>
        </pc:spChg>
        <pc:spChg chg="add del">
          <ac:chgData name="Smith, Cheryl M" userId="4996b116-bcc1-4ad3-abe5-b4219cc9db14" providerId="ADAL" clId="{45B34D1F-2303-4FDE-8DA2-563AA4325B27}" dt="2023-03-07T13:46:54.337" v="7794" actId="700"/>
          <ac:spMkLst>
            <pc:docMk/>
            <pc:sldMk cId="772963256" sldId="280"/>
            <ac:spMk id="22" creationId="{A60DA6D8-1AE1-42F8-808F-E247404A4473}"/>
          </ac:spMkLst>
        </pc:spChg>
      </pc:sldChg>
      <pc:sldChg chg="modSp new del mod modNotesTx">
        <pc:chgData name="Smith, Cheryl M" userId="4996b116-bcc1-4ad3-abe5-b4219cc9db14" providerId="ADAL" clId="{45B34D1F-2303-4FDE-8DA2-563AA4325B27}" dt="2023-03-07T13:25:40.527" v="7763" actId="47"/>
        <pc:sldMkLst>
          <pc:docMk/>
          <pc:sldMk cId="1568554663" sldId="281"/>
        </pc:sldMkLst>
        <pc:spChg chg="mod">
          <ac:chgData name="Smith, Cheryl M" userId="4996b116-bcc1-4ad3-abe5-b4219cc9db14" providerId="ADAL" clId="{45B34D1F-2303-4FDE-8DA2-563AA4325B27}" dt="2023-03-07T13:13:10.954" v="7259" actId="6549"/>
          <ac:spMkLst>
            <pc:docMk/>
            <pc:sldMk cId="1568554663" sldId="281"/>
            <ac:spMk id="2" creationId="{E2434A35-A744-5E8D-3C8D-65697C087006}"/>
          </ac:spMkLst>
        </pc:spChg>
        <pc:spChg chg="mod">
          <ac:chgData name="Smith, Cheryl M" userId="4996b116-bcc1-4ad3-abe5-b4219cc9db14" providerId="ADAL" clId="{45B34D1F-2303-4FDE-8DA2-563AA4325B27}" dt="2023-03-07T13:14:22.391" v="7416" actId="20577"/>
          <ac:spMkLst>
            <pc:docMk/>
            <pc:sldMk cId="1568554663" sldId="281"/>
            <ac:spMk id="3" creationId="{2A9F2373-3D45-5708-815C-ECEB059502A4}"/>
          </ac:spMkLst>
        </pc:spChg>
      </pc:sldChg>
      <pc:sldChg chg="modSp new del mod modNotesTx">
        <pc:chgData name="Smith, Cheryl M" userId="4996b116-bcc1-4ad3-abe5-b4219cc9db14" providerId="ADAL" clId="{45B34D1F-2303-4FDE-8DA2-563AA4325B27}" dt="2023-03-07T13:27:03.270" v="7772" actId="47"/>
        <pc:sldMkLst>
          <pc:docMk/>
          <pc:sldMk cId="281851150" sldId="282"/>
        </pc:sldMkLst>
        <pc:spChg chg="mod">
          <ac:chgData name="Smith, Cheryl M" userId="4996b116-bcc1-4ad3-abe5-b4219cc9db14" providerId="ADAL" clId="{45B34D1F-2303-4FDE-8DA2-563AA4325B27}" dt="2023-03-07T13:17:43.112" v="7434" actId="20577"/>
          <ac:spMkLst>
            <pc:docMk/>
            <pc:sldMk cId="281851150" sldId="282"/>
            <ac:spMk id="2" creationId="{BB5A715C-BF1A-B838-EE7C-A26FFCE6491A}"/>
          </ac:spMkLst>
        </pc:spChg>
        <pc:spChg chg="mod">
          <ac:chgData name="Smith, Cheryl M" userId="4996b116-bcc1-4ad3-abe5-b4219cc9db14" providerId="ADAL" clId="{45B34D1F-2303-4FDE-8DA2-563AA4325B27}" dt="2023-03-07T13:19:18.263" v="7540" actId="20577"/>
          <ac:spMkLst>
            <pc:docMk/>
            <pc:sldMk cId="281851150" sldId="282"/>
            <ac:spMk id="3" creationId="{D519768B-E99D-2EE8-9DF3-4C7B96362636}"/>
          </ac:spMkLst>
        </pc:spChg>
      </pc:sldChg>
      <pc:sldChg chg="modSp new del mod modNotesTx">
        <pc:chgData name="Smith, Cheryl M" userId="4996b116-bcc1-4ad3-abe5-b4219cc9db14" providerId="ADAL" clId="{45B34D1F-2303-4FDE-8DA2-563AA4325B27}" dt="2023-03-07T13:28:27.286" v="7779" actId="47"/>
        <pc:sldMkLst>
          <pc:docMk/>
          <pc:sldMk cId="425221092" sldId="283"/>
        </pc:sldMkLst>
        <pc:spChg chg="mod">
          <ac:chgData name="Smith, Cheryl M" userId="4996b116-bcc1-4ad3-abe5-b4219cc9db14" providerId="ADAL" clId="{45B34D1F-2303-4FDE-8DA2-563AA4325B27}" dt="2023-03-07T13:19:40.851" v="7552" actId="6549"/>
          <ac:spMkLst>
            <pc:docMk/>
            <pc:sldMk cId="425221092" sldId="283"/>
            <ac:spMk id="2" creationId="{C0E413A7-56F4-5ED7-BCE6-4D0C6B4C7C1E}"/>
          </ac:spMkLst>
        </pc:spChg>
        <pc:spChg chg="mod">
          <ac:chgData name="Smith, Cheryl M" userId="4996b116-bcc1-4ad3-abe5-b4219cc9db14" providerId="ADAL" clId="{45B34D1F-2303-4FDE-8DA2-563AA4325B27}" dt="2023-03-07T13:21:16.434" v="7661" actId="20577"/>
          <ac:spMkLst>
            <pc:docMk/>
            <pc:sldMk cId="425221092" sldId="283"/>
            <ac:spMk id="3" creationId="{32524A57-BED6-C0B5-02E8-A5C9F8A7D1BD}"/>
          </ac:spMkLst>
        </pc:spChg>
      </pc:sldChg>
      <pc:sldChg chg="addSp delSp modSp new add del mod setBg modClrScheme delDesignElem chgLayout modNotesTx">
        <pc:chgData name="Smith, Cheryl M" userId="4996b116-bcc1-4ad3-abe5-b4219cc9db14" providerId="ADAL" clId="{45B34D1F-2303-4FDE-8DA2-563AA4325B27}" dt="2023-03-07T13:24:24.326" v="7754" actId="47"/>
        <pc:sldMkLst>
          <pc:docMk/>
          <pc:sldMk cId="441956664" sldId="284"/>
        </pc:sldMkLst>
        <pc:spChg chg="del mod ord">
          <ac:chgData name="Smith, Cheryl M" userId="4996b116-bcc1-4ad3-abe5-b4219cc9db14" providerId="ADAL" clId="{45B34D1F-2303-4FDE-8DA2-563AA4325B27}" dt="2023-03-07T13:21:57.513" v="7663" actId="700"/>
          <ac:spMkLst>
            <pc:docMk/>
            <pc:sldMk cId="441956664" sldId="284"/>
            <ac:spMk id="2" creationId="{E44D0FA6-A676-9A6C-8180-E335C79BF8B0}"/>
          </ac:spMkLst>
        </pc:spChg>
        <pc:spChg chg="del">
          <ac:chgData name="Smith, Cheryl M" userId="4996b116-bcc1-4ad3-abe5-b4219cc9db14" providerId="ADAL" clId="{45B34D1F-2303-4FDE-8DA2-563AA4325B27}" dt="2023-03-07T13:21:57.513" v="7663" actId="700"/>
          <ac:spMkLst>
            <pc:docMk/>
            <pc:sldMk cId="441956664" sldId="284"/>
            <ac:spMk id="3" creationId="{458B2C43-08A3-39C2-1D74-A8DA45F81F40}"/>
          </ac:spMkLst>
        </pc:spChg>
        <pc:spChg chg="add mod ord">
          <ac:chgData name="Smith, Cheryl M" userId="4996b116-bcc1-4ad3-abe5-b4219cc9db14" providerId="ADAL" clId="{45B34D1F-2303-4FDE-8DA2-563AA4325B27}" dt="2023-03-07T13:23:54.768" v="7750" actId="20577"/>
          <ac:spMkLst>
            <pc:docMk/>
            <pc:sldMk cId="441956664" sldId="284"/>
            <ac:spMk id="4" creationId="{E3565C14-1414-F5F6-B033-965DFA39403D}"/>
          </ac:spMkLst>
        </pc:spChg>
        <pc:spChg chg="add mod ord">
          <ac:chgData name="Smith, Cheryl M" userId="4996b116-bcc1-4ad3-abe5-b4219cc9db14" providerId="ADAL" clId="{45B34D1F-2303-4FDE-8DA2-563AA4325B27}" dt="2023-03-07T13:23:34.307" v="7734" actId="700"/>
          <ac:spMkLst>
            <pc:docMk/>
            <pc:sldMk cId="441956664" sldId="284"/>
            <ac:spMk id="5" creationId="{06D73BDC-53B3-1749-B472-51F45F7165CB}"/>
          </ac:spMkLst>
        </pc:spChg>
        <pc:spChg chg="add del">
          <ac:chgData name="Smith, Cheryl M" userId="4996b116-bcc1-4ad3-abe5-b4219cc9db14" providerId="ADAL" clId="{45B34D1F-2303-4FDE-8DA2-563AA4325B27}" dt="2023-03-07T13:22:29.468" v="7714" actId="700"/>
          <ac:spMkLst>
            <pc:docMk/>
            <pc:sldMk cId="441956664" sldId="284"/>
            <ac:spMk id="9" creationId="{BD4C0BBB-0042-4603-A226-6117F3FD5B3C}"/>
          </ac:spMkLst>
        </pc:spChg>
        <pc:spChg chg="add del">
          <ac:chgData name="Smith, Cheryl M" userId="4996b116-bcc1-4ad3-abe5-b4219cc9db14" providerId="ADAL" clId="{45B34D1F-2303-4FDE-8DA2-563AA4325B27}" dt="2023-03-07T13:23:34.307" v="7734" actId="700"/>
          <ac:spMkLst>
            <pc:docMk/>
            <pc:sldMk cId="441956664" sldId="284"/>
            <ac:spMk id="10" creationId="{BD4C0BBB-0042-4603-A226-6117F3FD5B3C}"/>
          </ac:spMkLst>
        </pc:spChg>
        <pc:spChg chg="add del">
          <ac:chgData name="Smith, Cheryl M" userId="4996b116-bcc1-4ad3-abe5-b4219cc9db14" providerId="ADAL" clId="{45B34D1F-2303-4FDE-8DA2-563AA4325B27}" dt="2023-03-07T13:22:29.468" v="7714" actId="700"/>
          <ac:spMkLst>
            <pc:docMk/>
            <pc:sldMk cId="441956664" sldId="284"/>
            <ac:spMk id="11" creationId="{EC44F520-2598-460E-9F91-B02F60830CA2}"/>
          </ac:spMkLst>
        </pc:spChg>
        <pc:spChg chg="add del">
          <ac:chgData name="Smith, Cheryl M" userId="4996b116-bcc1-4ad3-abe5-b4219cc9db14" providerId="ADAL" clId="{45B34D1F-2303-4FDE-8DA2-563AA4325B27}" dt="2023-03-07T13:23:34.307" v="7734" actId="700"/>
          <ac:spMkLst>
            <pc:docMk/>
            <pc:sldMk cId="441956664" sldId="284"/>
            <ac:spMk id="12" creationId="{EC44F520-2598-460E-9F91-B02F60830CA2}"/>
          </ac:spMkLst>
        </pc:spChg>
        <pc:spChg chg="add del">
          <ac:chgData name="Smith, Cheryl M" userId="4996b116-bcc1-4ad3-abe5-b4219cc9db14" providerId="ADAL" clId="{45B34D1F-2303-4FDE-8DA2-563AA4325B27}" dt="2023-03-07T13:22:29.468" v="7714" actId="700"/>
          <ac:spMkLst>
            <pc:docMk/>
            <pc:sldMk cId="441956664" sldId="284"/>
            <ac:spMk id="13" creationId="{3698ABF1-2D7A-4C8C-A41A-095741274679}"/>
          </ac:spMkLst>
        </pc:spChg>
        <pc:spChg chg="add del">
          <ac:chgData name="Smith, Cheryl M" userId="4996b116-bcc1-4ad3-abe5-b4219cc9db14" providerId="ADAL" clId="{45B34D1F-2303-4FDE-8DA2-563AA4325B27}" dt="2023-03-07T13:23:34.307" v="7734" actId="700"/>
          <ac:spMkLst>
            <pc:docMk/>
            <pc:sldMk cId="441956664" sldId="284"/>
            <ac:spMk id="14" creationId="{3698ABF1-2D7A-4C8C-A41A-095741274679}"/>
          </ac:spMkLst>
        </pc:spChg>
        <pc:spChg chg="add del">
          <ac:chgData name="Smith, Cheryl M" userId="4996b116-bcc1-4ad3-abe5-b4219cc9db14" providerId="ADAL" clId="{45B34D1F-2303-4FDE-8DA2-563AA4325B27}" dt="2023-03-07T13:22:29.468" v="7714" actId="700"/>
          <ac:spMkLst>
            <pc:docMk/>
            <pc:sldMk cId="441956664" sldId="284"/>
            <ac:spMk id="15" creationId="{C5E160AE-3C66-4235-84C0-BD472DE6AC3E}"/>
          </ac:spMkLst>
        </pc:spChg>
        <pc:spChg chg="add del">
          <ac:chgData name="Smith, Cheryl M" userId="4996b116-bcc1-4ad3-abe5-b4219cc9db14" providerId="ADAL" clId="{45B34D1F-2303-4FDE-8DA2-563AA4325B27}" dt="2023-03-07T13:23:34.307" v="7734" actId="700"/>
          <ac:spMkLst>
            <pc:docMk/>
            <pc:sldMk cId="441956664" sldId="284"/>
            <ac:spMk id="16" creationId="{C5E160AE-3C66-4235-84C0-BD472DE6AC3E}"/>
          </ac:spMkLst>
        </pc:spChg>
        <pc:spChg chg="add del">
          <ac:chgData name="Smith, Cheryl M" userId="4996b116-bcc1-4ad3-abe5-b4219cc9db14" providerId="ADAL" clId="{45B34D1F-2303-4FDE-8DA2-563AA4325B27}" dt="2023-03-07T13:22:29.468" v="7714" actId="700"/>
          <ac:spMkLst>
            <pc:docMk/>
            <pc:sldMk cId="441956664" sldId="284"/>
            <ac:spMk id="17" creationId="{A39CC7EE-929B-4FA6-BA5A-86D02B792418}"/>
          </ac:spMkLst>
        </pc:spChg>
        <pc:spChg chg="add del">
          <ac:chgData name="Smith, Cheryl M" userId="4996b116-bcc1-4ad3-abe5-b4219cc9db14" providerId="ADAL" clId="{45B34D1F-2303-4FDE-8DA2-563AA4325B27}" dt="2023-03-07T13:23:34.307" v="7734" actId="700"/>
          <ac:spMkLst>
            <pc:docMk/>
            <pc:sldMk cId="441956664" sldId="284"/>
            <ac:spMk id="18" creationId="{A39CC7EE-929B-4FA6-BA5A-86D02B792418}"/>
          </ac:spMkLst>
        </pc:spChg>
        <pc:spChg chg="add del">
          <ac:chgData name="Smith, Cheryl M" userId="4996b116-bcc1-4ad3-abe5-b4219cc9db14" providerId="ADAL" clId="{45B34D1F-2303-4FDE-8DA2-563AA4325B27}" dt="2023-03-07T13:22:29.468" v="7714" actId="700"/>
          <ac:spMkLst>
            <pc:docMk/>
            <pc:sldMk cId="441956664" sldId="284"/>
            <ac:spMk id="19" creationId="{94BB87F2-3BE0-433A-AD90-24CE82FBFE43}"/>
          </ac:spMkLst>
        </pc:spChg>
        <pc:spChg chg="add del">
          <ac:chgData name="Smith, Cheryl M" userId="4996b116-bcc1-4ad3-abe5-b4219cc9db14" providerId="ADAL" clId="{45B34D1F-2303-4FDE-8DA2-563AA4325B27}" dt="2023-03-07T13:23:34.307" v="7734" actId="700"/>
          <ac:spMkLst>
            <pc:docMk/>
            <pc:sldMk cId="441956664" sldId="284"/>
            <ac:spMk id="20" creationId="{94BB87F2-3BE0-433A-AD90-24CE82FBFE43}"/>
          </ac:spMkLst>
        </pc:spChg>
        <pc:spChg chg="add del">
          <ac:chgData name="Smith, Cheryl M" userId="4996b116-bcc1-4ad3-abe5-b4219cc9db14" providerId="ADAL" clId="{45B34D1F-2303-4FDE-8DA2-563AA4325B27}" dt="2023-03-07T13:22:29.468" v="7714" actId="700"/>
          <ac:spMkLst>
            <pc:docMk/>
            <pc:sldMk cId="441956664" sldId="284"/>
            <ac:spMk id="21" creationId="{366B6A15-54B2-4DFA-B2EF-ED937D8CC3E7}"/>
          </ac:spMkLst>
        </pc:spChg>
        <pc:spChg chg="add del">
          <ac:chgData name="Smith, Cheryl M" userId="4996b116-bcc1-4ad3-abe5-b4219cc9db14" providerId="ADAL" clId="{45B34D1F-2303-4FDE-8DA2-563AA4325B27}" dt="2023-03-07T13:23:34.307" v="7734" actId="700"/>
          <ac:spMkLst>
            <pc:docMk/>
            <pc:sldMk cId="441956664" sldId="284"/>
            <ac:spMk id="22" creationId="{366B6A15-54B2-4DFA-B2EF-ED937D8CC3E7}"/>
          </ac:spMkLst>
        </pc:spChg>
        <pc:spChg chg="add del">
          <ac:chgData name="Smith, Cheryl M" userId="4996b116-bcc1-4ad3-abe5-b4219cc9db14" providerId="ADAL" clId="{45B34D1F-2303-4FDE-8DA2-563AA4325B27}" dt="2023-03-07T13:22:29.468" v="7714" actId="700"/>
          <ac:spMkLst>
            <pc:docMk/>
            <pc:sldMk cId="441956664" sldId="284"/>
            <ac:spMk id="23" creationId="{A60DA6D8-1AE1-42F8-808F-E247404A4473}"/>
          </ac:spMkLst>
        </pc:spChg>
        <pc:spChg chg="add del">
          <ac:chgData name="Smith, Cheryl M" userId="4996b116-bcc1-4ad3-abe5-b4219cc9db14" providerId="ADAL" clId="{45B34D1F-2303-4FDE-8DA2-563AA4325B27}" dt="2023-03-07T13:23:34.307" v="7734" actId="700"/>
          <ac:spMkLst>
            <pc:docMk/>
            <pc:sldMk cId="441956664" sldId="284"/>
            <ac:spMk id="24" creationId="{A60DA6D8-1AE1-42F8-808F-E247404A4473}"/>
          </ac:spMkLst>
        </pc:spChg>
      </pc:sldChg>
      <pc:sldChg chg="addSp delSp modSp mod ord modNotesTx">
        <pc:chgData name="Smith, Cheryl M" userId="4996b116-bcc1-4ad3-abe5-b4219cc9db14" providerId="ADAL" clId="{45B34D1F-2303-4FDE-8DA2-563AA4325B27}" dt="2023-03-07T13:49:47" v="7964" actId="20577"/>
        <pc:sldMkLst>
          <pc:docMk/>
          <pc:sldMk cId="1024791050" sldId="284"/>
        </pc:sldMkLst>
        <pc:spChg chg="mod">
          <ac:chgData name="Smith, Cheryl M" userId="4996b116-bcc1-4ad3-abe5-b4219cc9db14" providerId="ADAL" clId="{45B34D1F-2303-4FDE-8DA2-563AA4325B27}" dt="2023-03-07T13:49:47" v="7964" actId="20577"/>
          <ac:spMkLst>
            <pc:docMk/>
            <pc:sldMk cId="1024791050" sldId="284"/>
            <ac:spMk id="2" creationId="{D4766A9B-9B02-9550-639C-CD8461542327}"/>
          </ac:spMkLst>
        </pc:spChg>
        <pc:spChg chg="del">
          <ac:chgData name="Smith, Cheryl M" userId="4996b116-bcc1-4ad3-abe5-b4219cc9db14" providerId="ADAL" clId="{45B34D1F-2303-4FDE-8DA2-563AA4325B27}" dt="2023-03-07T13:26:07.136" v="7765" actId="26606"/>
          <ac:spMkLst>
            <pc:docMk/>
            <pc:sldMk cId="1024791050" sldId="284"/>
            <ac:spMk id="8" creationId="{BD4C0BBB-0042-4603-A226-6117F3FD5B3C}"/>
          </ac:spMkLst>
        </pc:spChg>
        <pc:spChg chg="del">
          <ac:chgData name="Smith, Cheryl M" userId="4996b116-bcc1-4ad3-abe5-b4219cc9db14" providerId="ADAL" clId="{45B34D1F-2303-4FDE-8DA2-563AA4325B27}" dt="2023-03-07T13:26:07.136" v="7765" actId="26606"/>
          <ac:spMkLst>
            <pc:docMk/>
            <pc:sldMk cId="1024791050" sldId="284"/>
            <ac:spMk id="10" creationId="{EC44F520-2598-460E-9F91-B02F60830CA2}"/>
          </ac:spMkLst>
        </pc:spChg>
        <pc:spChg chg="del">
          <ac:chgData name="Smith, Cheryl M" userId="4996b116-bcc1-4ad3-abe5-b4219cc9db14" providerId="ADAL" clId="{45B34D1F-2303-4FDE-8DA2-563AA4325B27}" dt="2023-03-07T13:26:07.136" v="7765" actId="26606"/>
          <ac:spMkLst>
            <pc:docMk/>
            <pc:sldMk cId="1024791050" sldId="284"/>
            <ac:spMk id="12" creationId="{3698ABF1-2D7A-4C8C-A41A-095741274679}"/>
          </ac:spMkLst>
        </pc:spChg>
        <pc:spChg chg="del">
          <ac:chgData name="Smith, Cheryl M" userId="4996b116-bcc1-4ad3-abe5-b4219cc9db14" providerId="ADAL" clId="{45B34D1F-2303-4FDE-8DA2-563AA4325B27}" dt="2023-03-07T13:26:07.136" v="7765" actId="26606"/>
          <ac:spMkLst>
            <pc:docMk/>
            <pc:sldMk cId="1024791050" sldId="284"/>
            <ac:spMk id="14" creationId="{C5E160AE-3C66-4235-84C0-BD472DE6AC3E}"/>
          </ac:spMkLst>
        </pc:spChg>
        <pc:spChg chg="del">
          <ac:chgData name="Smith, Cheryl M" userId="4996b116-bcc1-4ad3-abe5-b4219cc9db14" providerId="ADAL" clId="{45B34D1F-2303-4FDE-8DA2-563AA4325B27}" dt="2023-03-07T13:26:07.136" v="7765" actId="26606"/>
          <ac:spMkLst>
            <pc:docMk/>
            <pc:sldMk cId="1024791050" sldId="284"/>
            <ac:spMk id="16" creationId="{A39CC7EE-929B-4FA6-BA5A-86D02B792418}"/>
          </ac:spMkLst>
        </pc:spChg>
        <pc:spChg chg="del">
          <ac:chgData name="Smith, Cheryl M" userId="4996b116-bcc1-4ad3-abe5-b4219cc9db14" providerId="ADAL" clId="{45B34D1F-2303-4FDE-8DA2-563AA4325B27}" dt="2023-03-07T13:26:07.136" v="7765" actId="26606"/>
          <ac:spMkLst>
            <pc:docMk/>
            <pc:sldMk cId="1024791050" sldId="284"/>
            <ac:spMk id="18" creationId="{94BB87F2-3BE0-433A-AD90-24CE82FBFE43}"/>
          </ac:spMkLst>
        </pc:spChg>
        <pc:spChg chg="del">
          <ac:chgData name="Smith, Cheryl M" userId="4996b116-bcc1-4ad3-abe5-b4219cc9db14" providerId="ADAL" clId="{45B34D1F-2303-4FDE-8DA2-563AA4325B27}" dt="2023-03-07T13:26:07.136" v="7765" actId="26606"/>
          <ac:spMkLst>
            <pc:docMk/>
            <pc:sldMk cId="1024791050" sldId="284"/>
            <ac:spMk id="20" creationId="{366B6A15-54B2-4DFA-B2EF-ED937D8CC3E7}"/>
          </ac:spMkLst>
        </pc:spChg>
        <pc:spChg chg="del">
          <ac:chgData name="Smith, Cheryl M" userId="4996b116-bcc1-4ad3-abe5-b4219cc9db14" providerId="ADAL" clId="{45B34D1F-2303-4FDE-8DA2-563AA4325B27}" dt="2023-03-07T13:26:07.136" v="7765" actId="26606"/>
          <ac:spMkLst>
            <pc:docMk/>
            <pc:sldMk cId="1024791050" sldId="284"/>
            <ac:spMk id="22" creationId="{A60DA6D8-1AE1-42F8-808F-E247404A4473}"/>
          </ac:spMkLst>
        </pc:spChg>
        <pc:spChg chg="add">
          <ac:chgData name="Smith, Cheryl M" userId="4996b116-bcc1-4ad3-abe5-b4219cc9db14" providerId="ADAL" clId="{45B34D1F-2303-4FDE-8DA2-563AA4325B27}" dt="2023-03-07T13:26:07.136" v="7765" actId="26606"/>
          <ac:spMkLst>
            <pc:docMk/>
            <pc:sldMk cId="1024791050" sldId="284"/>
            <ac:spMk id="27" creationId="{BD4C0BBB-0042-4603-A226-6117F3FD5B3C}"/>
          </ac:spMkLst>
        </pc:spChg>
        <pc:spChg chg="add">
          <ac:chgData name="Smith, Cheryl M" userId="4996b116-bcc1-4ad3-abe5-b4219cc9db14" providerId="ADAL" clId="{45B34D1F-2303-4FDE-8DA2-563AA4325B27}" dt="2023-03-07T13:26:07.136" v="7765" actId="26606"/>
          <ac:spMkLst>
            <pc:docMk/>
            <pc:sldMk cId="1024791050" sldId="284"/>
            <ac:spMk id="29" creationId="{EC44F520-2598-460E-9F91-B02F60830CA2}"/>
          </ac:spMkLst>
        </pc:spChg>
        <pc:spChg chg="add">
          <ac:chgData name="Smith, Cheryl M" userId="4996b116-bcc1-4ad3-abe5-b4219cc9db14" providerId="ADAL" clId="{45B34D1F-2303-4FDE-8DA2-563AA4325B27}" dt="2023-03-07T13:26:07.136" v="7765" actId="26606"/>
          <ac:spMkLst>
            <pc:docMk/>
            <pc:sldMk cId="1024791050" sldId="284"/>
            <ac:spMk id="31" creationId="{45EA7F1D-6737-4609-94CE-0E7C0CED7F9D}"/>
          </ac:spMkLst>
        </pc:spChg>
        <pc:spChg chg="add">
          <ac:chgData name="Smith, Cheryl M" userId="4996b116-bcc1-4ad3-abe5-b4219cc9db14" providerId="ADAL" clId="{45B34D1F-2303-4FDE-8DA2-563AA4325B27}" dt="2023-03-07T13:26:07.136" v="7765" actId="26606"/>
          <ac:spMkLst>
            <pc:docMk/>
            <pc:sldMk cId="1024791050" sldId="284"/>
            <ac:spMk id="33" creationId="{7A0FCA68-3497-4CB3-8C25-B6AE87EFE0CB}"/>
          </ac:spMkLst>
        </pc:spChg>
        <pc:spChg chg="add">
          <ac:chgData name="Smith, Cheryl M" userId="4996b116-bcc1-4ad3-abe5-b4219cc9db14" providerId="ADAL" clId="{45B34D1F-2303-4FDE-8DA2-563AA4325B27}" dt="2023-03-07T13:26:07.136" v="7765" actId="26606"/>
          <ac:spMkLst>
            <pc:docMk/>
            <pc:sldMk cId="1024791050" sldId="284"/>
            <ac:spMk id="35" creationId="{CAA3DC6B-18DE-4588-B321-8101DED5413B}"/>
          </ac:spMkLst>
        </pc:spChg>
        <pc:spChg chg="add">
          <ac:chgData name="Smith, Cheryl M" userId="4996b116-bcc1-4ad3-abe5-b4219cc9db14" providerId="ADAL" clId="{45B34D1F-2303-4FDE-8DA2-563AA4325B27}" dt="2023-03-07T13:26:07.136" v="7765" actId="26606"/>
          <ac:spMkLst>
            <pc:docMk/>
            <pc:sldMk cId="1024791050" sldId="284"/>
            <ac:spMk id="37" creationId="{9AA34BCD-93B4-45FF-9448-87F7C431175C}"/>
          </ac:spMkLst>
        </pc:spChg>
        <pc:spChg chg="add">
          <ac:chgData name="Smith, Cheryl M" userId="4996b116-bcc1-4ad3-abe5-b4219cc9db14" providerId="ADAL" clId="{45B34D1F-2303-4FDE-8DA2-563AA4325B27}" dt="2023-03-07T13:26:07.136" v="7765" actId="26606"/>
          <ac:spMkLst>
            <pc:docMk/>
            <pc:sldMk cId="1024791050" sldId="284"/>
            <ac:spMk id="39" creationId="{5BF7F8F0-28A9-4A24-96A8-E5E423FBF9B1}"/>
          </ac:spMkLst>
        </pc:spChg>
        <pc:spChg chg="add">
          <ac:chgData name="Smith, Cheryl M" userId="4996b116-bcc1-4ad3-abe5-b4219cc9db14" providerId="ADAL" clId="{45B34D1F-2303-4FDE-8DA2-563AA4325B27}" dt="2023-03-07T13:26:07.136" v="7765" actId="26606"/>
          <ac:spMkLst>
            <pc:docMk/>
            <pc:sldMk cId="1024791050" sldId="284"/>
            <ac:spMk id="41" creationId="{ADEE5410-5DAB-442C-8E7B-CDAB35E75B0B}"/>
          </ac:spMkLst>
        </pc:spChg>
      </pc:sldChg>
      <pc:sldChg chg="addSp delSp modSp mod ord modNotesTx">
        <pc:chgData name="Smith, Cheryl M" userId="4996b116-bcc1-4ad3-abe5-b4219cc9db14" providerId="ADAL" clId="{45B34D1F-2303-4FDE-8DA2-563AA4325B27}" dt="2023-03-07T13:48:37.119" v="7936" actId="6549"/>
        <pc:sldMkLst>
          <pc:docMk/>
          <pc:sldMk cId="2838634634" sldId="285"/>
        </pc:sldMkLst>
        <pc:spChg chg="mod">
          <ac:chgData name="Smith, Cheryl M" userId="4996b116-bcc1-4ad3-abe5-b4219cc9db14" providerId="ADAL" clId="{45B34D1F-2303-4FDE-8DA2-563AA4325B27}" dt="2023-03-07T13:48:37.119" v="7936" actId="6549"/>
          <ac:spMkLst>
            <pc:docMk/>
            <pc:sldMk cId="2838634634" sldId="285"/>
            <ac:spMk id="2" creationId="{D4766A9B-9B02-9550-639C-CD8461542327}"/>
          </ac:spMkLst>
        </pc:spChg>
        <pc:spChg chg="del">
          <ac:chgData name="Smith, Cheryl M" userId="4996b116-bcc1-4ad3-abe5-b4219cc9db14" providerId="ADAL" clId="{45B34D1F-2303-4FDE-8DA2-563AA4325B27}" dt="2023-03-07T13:27:19.528" v="7773" actId="26606"/>
          <ac:spMkLst>
            <pc:docMk/>
            <pc:sldMk cId="2838634634" sldId="285"/>
            <ac:spMk id="8" creationId="{BD4C0BBB-0042-4603-A226-6117F3FD5B3C}"/>
          </ac:spMkLst>
        </pc:spChg>
        <pc:spChg chg="del">
          <ac:chgData name="Smith, Cheryl M" userId="4996b116-bcc1-4ad3-abe5-b4219cc9db14" providerId="ADAL" clId="{45B34D1F-2303-4FDE-8DA2-563AA4325B27}" dt="2023-03-07T13:27:19.528" v="7773" actId="26606"/>
          <ac:spMkLst>
            <pc:docMk/>
            <pc:sldMk cId="2838634634" sldId="285"/>
            <ac:spMk id="10" creationId="{EC44F520-2598-460E-9F91-B02F60830CA2}"/>
          </ac:spMkLst>
        </pc:spChg>
        <pc:spChg chg="del">
          <ac:chgData name="Smith, Cheryl M" userId="4996b116-bcc1-4ad3-abe5-b4219cc9db14" providerId="ADAL" clId="{45B34D1F-2303-4FDE-8DA2-563AA4325B27}" dt="2023-03-07T13:27:19.528" v="7773" actId="26606"/>
          <ac:spMkLst>
            <pc:docMk/>
            <pc:sldMk cId="2838634634" sldId="285"/>
            <ac:spMk id="12" creationId="{3698ABF1-2D7A-4C8C-A41A-095741274679}"/>
          </ac:spMkLst>
        </pc:spChg>
        <pc:spChg chg="del">
          <ac:chgData name="Smith, Cheryl M" userId="4996b116-bcc1-4ad3-abe5-b4219cc9db14" providerId="ADAL" clId="{45B34D1F-2303-4FDE-8DA2-563AA4325B27}" dt="2023-03-07T13:27:19.528" v="7773" actId="26606"/>
          <ac:spMkLst>
            <pc:docMk/>
            <pc:sldMk cId="2838634634" sldId="285"/>
            <ac:spMk id="14" creationId="{C5E160AE-3C66-4235-84C0-BD472DE6AC3E}"/>
          </ac:spMkLst>
        </pc:spChg>
        <pc:spChg chg="del">
          <ac:chgData name="Smith, Cheryl M" userId="4996b116-bcc1-4ad3-abe5-b4219cc9db14" providerId="ADAL" clId="{45B34D1F-2303-4FDE-8DA2-563AA4325B27}" dt="2023-03-07T13:27:19.528" v="7773" actId="26606"/>
          <ac:spMkLst>
            <pc:docMk/>
            <pc:sldMk cId="2838634634" sldId="285"/>
            <ac:spMk id="16" creationId="{A39CC7EE-929B-4FA6-BA5A-86D02B792418}"/>
          </ac:spMkLst>
        </pc:spChg>
        <pc:spChg chg="del">
          <ac:chgData name="Smith, Cheryl M" userId="4996b116-bcc1-4ad3-abe5-b4219cc9db14" providerId="ADAL" clId="{45B34D1F-2303-4FDE-8DA2-563AA4325B27}" dt="2023-03-07T13:27:19.528" v="7773" actId="26606"/>
          <ac:spMkLst>
            <pc:docMk/>
            <pc:sldMk cId="2838634634" sldId="285"/>
            <ac:spMk id="18" creationId="{94BB87F2-3BE0-433A-AD90-24CE82FBFE43}"/>
          </ac:spMkLst>
        </pc:spChg>
        <pc:spChg chg="del">
          <ac:chgData name="Smith, Cheryl M" userId="4996b116-bcc1-4ad3-abe5-b4219cc9db14" providerId="ADAL" clId="{45B34D1F-2303-4FDE-8DA2-563AA4325B27}" dt="2023-03-07T13:27:19.528" v="7773" actId="26606"/>
          <ac:spMkLst>
            <pc:docMk/>
            <pc:sldMk cId="2838634634" sldId="285"/>
            <ac:spMk id="20" creationId="{366B6A15-54B2-4DFA-B2EF-ED937D8CC3E7}"/>
          </ac:spMkLst>
        </pc:spChg>
        <pc:spChg chg="del">
          <ac:chgData name="Smith, Cheryl M" userId="4996b116-bcc1-4ad3-abe5-b4219cc9db14" providerId="ADAL" clId="{45B34D1F-2303-4FDE-8DA2-563AA4325B27}" dt="2023-03-07T13:27:19.528" v="7773" actId="26606"/>
          <ac:spMkLst>
            <pc:docMk/>
            <pc:sldMk cId="2838634634" sldId="285"/>
            <ac:spMk id="22" creationId="{A60DA6D8-1AE1-42F8-808F-E247404A4473}"/>
          </ac:spMkLst>
        </pc:spChg>
        <pc:spChg chg="add">
          <ac:chgData name="Smith, Cheryl M" userId="4996b116-bcc1-4ad3-abe5-b4219cc9db14" providerId="ADAL" clId="{45B34D1F-2303-4FDE-8DA2-563AA4325B27}" dt="2023-03-07T13:27:19.528" v="7773" actId="26606"/>
          <ac:spMkLst>
            <pc:docMk/>
            <pc:sldMk cId="2838634634" sldId="285"/>
            <ac:spMk id="27" creationId="{BD4C0BBB-0042-4603-A226-6117F3FD5B3C}"/>
          </ac:spMkLst>
        </pc:spChg>
        <pc:spChg chg="add">
          <ac:chgData name="Smith, Cheryl M" userId="4996b116-bcc1-4ad3-abe5-b4219cc9db14" providerId="ADAL" clId="{45B34D1F-2303-4FDE-8DA2-563AA4325B27}" dt="2023-03-07T13:27:19.528" v="7773" actId="26606"/>
          <ac:spMkLst>
            <pc:docMk/>
            <pc:sldMk cId="2838634634" sldId="285"/>
            <ac:spMk id="29" creationId="{EC44F520-2598-460E-9F91-B02F60830CA2}"/>
          </ac:spMkLst>
        </pc:spChg>
        <pc:spChg chg="add">
          <ac:chgData name="Smith, Cheryl M" userId="4996b116-bcc1-4ad3-abe5-b4219cc9db14" providerId="ADAL" clId="{45B34D1F-2303-4FDE-8DA2-563AA4325B27}" dt="2023-03-07T13:27:19.528" v="7773" actId="26606"/>
          <ac:spMkLst>
            <pc:docMk/>
            <pc:sldMk cId="2838634634" sldId="285"/>
            <ac:spMk id="31" creationId="{7404E292-5FAB-47E8-A663-A07530CED8FF}"/>
          </ac:spMkLst>
        </pc:spChg>
        <pc:spChg chg="add">
          <ac:chgData name="Smith, Cheryl M" userId="4996b116-bcc1-4ad3-abe5-b4219cc9db14" providerId="ADAL" clId="{45B34D1F-2303-4FDE-8DA2-563AA4325B27}" dt="2023-03-07T13:27:19.528" v="7773" actId="26606"/>
          <ac:spMkLst>
            <pc:docMk/>
            <pc:sldMk cId="2838634634" sldId="285"/>
            <ac:spMk id="33" creationId="{D80FF8ED-64CE-400C-A4D5-9F943FC264DE}"/>
          </ac:spMkLst>
        </pc:spChg>
        <pc:spChg chg="add">
          <ac:chgData name="Smith, Cheryl M" userId="4996b116-bcc1-4ad3-abe5-b4219cc9db14" providerId="ADAL" clId="{45B34D1F-2303-4FDE-8DA2-563AA4325B27}" dt="2023-03-07T13:27:19.528" v="7773" actId="26606"/>
          <ac:spMkLst>
            <pc:docMk/>
            <pc:sldMk cId="2838634634" sldId="285"/>
            <ac:spMk id="35" creationId="{568868AD-100D-45F3-B11E-8A2936712B9E}"/>
          </ac:spMkLst>
        </pc:spChg>
        <pc:spChg chg="add">
          <ac:chgData name="Smith, Cheryl M" userId="4996b116-bcc1-4ad3-abe5-b4219cc9db14" providerId="ADAL" clId="{45B34D1F-2303-4FDE-8DA2-563AA4325B27}" dt="2023-03-07T13:27:19.528" v="7773" actId="26606"/>
          <ac:spMkLst>
            <pc:docMk/>
            <pc:sldMk cId="2838634634" sldId="285"/>
            <ac:spMk id="37" creationId="{714742CC-05F9-44AC-AF98-AB6EF810E47D}"/>
          </ac:spMkLst>
        </pc:spChg>
        <pc:spChg chg="add">
          <ac:chgData name="Smith, Cheryl M" userId="4996b116-bcc1-4ad3-abe5-b4219cc9db14" providerId="ADAL" clId="{45B34D1F-2303-4FDE-8DA2-563AA4325B27}" dt="2023-03-07T13:27:19.528" v="7773" actId="26606"/>
          <ac:spMkLst>
            <pc:docMk/>
            <pc:sldMk cId="2838634634" sldId="285"/>
            <ac:spMk id="39" creationId="{853C77DB-C7E3-4B1F-9AD0-1EB2982A8659}"/>
          </ac:spMkLst>
        </pc:spChg>
      </pc:sldChg>
      <pc:sldChg chg="addSp delSp modSp mod ord modNotesTx">
        <pc:chgData name="Smith, Cheryl M" userId="4996b116-bcc1-4ad3-abe5-b4219cc9db14" providerId="ADAL" clId="{45B34D1F-2303-4FDE-8DA2-563AA4325B27}" dt="2023-03-07T13:49:56.370" v="7968" actId="20577"/>
        <pc:sldMkLst>
          <pc:docMk/>
          <pc:sldMk cId="3921318240" sldId="286"/>
        </pc:sldMkLst>
        <pc:spChg chg="mod">
          <ac:chgData name="Smith, Cheryl M" userId="4996b116-bcc1-4ad3-abe5-b4219cc9db14" providerId="ADAL" clId="{45B34D1F-2303-4FDE-8DA2-563AA4325B27}" dt="2023-03-07T13:49:56.370" v="7968" actId="20577"/>
          <ac:spMkLst>
            <pc:docMk/>
            <pc:sldMk cId="3921318240" sldId="286"/>
            <ac:spMk id="2" creationId="{D4766A9B-9B02-9550-639C-CD8461542327}"/>
          </ac:spMkLst>
        </pc:spChg>
        <pc:spChg chg="del">
          <ac:chgData name="Smith, Cheryl M" userId="4996b116-bcc1-4ad3-abe5-b4219cc9db14" providerId="ADAL" clId="{45B34D1F-2303-4FDE-8DA2-563AA4325B27}" dt="2023-03-07T13:28:03.576" v="7776" actId="26606"/>
          <ac:spMkLst>
            <pc:docMk/>
            <pc:sldMk cId="3921318240" sldId="286"/>
            <ac:spMk id="27" creationId="{BD4C0BBB-0042-4603-A226-6117F3FD5B3C}"/>
          </ac:spMkLst>
        </pc:spChg>
        <pc:spChg chg="del">
          <ac:chgData name="Smith, Cheryl M" userId="4996b116-bcc1-4ad3-abe5-b4219cc9db14" providerId="ADAL" clId="{45B34D1F-2303-4FDE-8DA2-563AA4325B27}" dt="2023-03-07T13:28:03.576" v="7776" actId="26606"/>
          <ac:spMkLst>
            <pc:docMk/>
            <pc:sldMk cId="3921318240" sldId="286"/>
            <ac:spMk id="29" creationId="{EC44F520-2598-460E-9F91-B02F60830CA2}"/>
          </ac:spMkLst>
        </pc:spChg>
        <pc:spChg chg="del">
          <ac:chgData name="Smith, Cheryl M" userId="4996b116-bcc1-4ad3-abe5-b4219cc9db14" providerId="ADAL" clId="{45B34D1F-2303-4FDE-8DA2-563AA4325B27}" dt="2023-03-07T13:28:03.576" v="7776" actId="26606"/>
          <ac:spMkLst>
            <pc:docMk/>
            <pc:sldMk cId="3921318240" sldId="286"/>
            <ac:spMk id="31" creationId="{7404E292-5FAB-47E8-A663-A07530CED8FF}"/>
          </ac:spMkLst>
        </pc:spChg>
        <pc:spChg chg="del">
          <ac:chgData name="Smith, Cheryl M" userId="4996b116-bcc1-4ad3-abe5-b4219cc9db14" providerId="ADAL" clId="{45B34D1F-2303-4FDE-8DA2-563AA4325B27}" dt="2023-03-07T13:28:03.576" v="7776" actId="26606"/>
          <ac:spMkLst>
            <pc:docMk/>
            <pc:sldMk cId="3921318240" sldId="286"/>
            <ac:spMk id="33" creationId="{D80FF8ED-64CE-400C-A4D5-9F943FC264DE}"/>
          </ac:spMkLst>
        </pc:spChg>
        <pc:spChg chg="del">
          <ac:chgData name="Smith, Cheryl M" userId="4996b116-bcc1-4ad3-abe5-b4219cc9db14" providerId="ADAL" clId="{45B34D1F-2303-4FDE-8DA2-563AA4325B27}" dt="2023-03-07T13:28:03.576" v="7776" actId="26606"/>
          <ac:spMkLst>
            <pc:docMk/>
            <pc:sldMk cId="3921318240" sldId="286"/>
            <ac:spMk id="35" creationId="{568868AD-100D-45F3-B11E-8A2936712B9E}"/>
          </ac:spMkLst>
        </pc:spChg>
        <pc:spChg chg="del">
          <ac:chgData name="Smith, Cheryl M" userId="4996b116-bcc1-4ad3-abe5-b4219cc9db14" providerId="ADAL" clId="{45B34D1F-2303-4FDE-8DA2-563AA4325B27}" dt="2023-03-07T13:28:03.576" v="7776" actId="26606"/>
          <ac:spMkLst>
            <pc:docMk/>
            <pc:sldMk cId="3921318240" sldId="286"/>
            <ac:spMk id="37" creationId="{714742CC-05F9-44AC-AF98-AB6EF810E47D}"/>
          </ac:spMkLst>
        </pc:spChg>
        <pc:spChg chg="del">
          <ac:chgData name="Smith, Cheryl M" userId="4996b116-bcc1-4ad3-abe5-b4219cc9db14" providerId="ADAL" clId="{45B34D1F-2303-4FDE-8DA2-563AA4325B27}" dt="2023-03-07T13:28:03.576" v="7776" actId="26606"/>
          <ac:spMkLst>
            <pc:docMk/>
            <pc:sldMk cId="3921318240" sldId="286"/>
            <ac:spMk id="39" creationId="{853C77DB-C7E3-4B1F-9AD0-1EB2982A8659}"/>
          </ac:spMkLst>
        </pc:spChg>
        <pc:spChg chg="add">
          <ac:chgData name="Smith, Cheryl M" userId="4996b116-bcc1-4ad3-abe5-b4219cc9db14" providerId="ADAL" clId="{45B34D1F-2303-4FDE-8DA2-563AA4325B27}" dt="2023-03-07T13:28:03.576" v="7776" actId="26606"/>
          <ac:spMkLst>
            <pc:docMk/>
            <pc:sldMk cId="3921318240" sldId="286"/>
            <ac:spMk id="44" creationId="{BD4C0BBB-0042-4603-A226-6117F3FD5B3C}"/>
          </ac:spMkLst>
        </pc:spChg>
        <pc:spChg chg="add">
          <ac:chgData name="Smith, Cheryl M" userId="4996b116-bcc1-4ad3-abe5-b4219cc9db14" providerId="ADAL" clId="{45B34D1F-2303-4FDE-8DA2-563AA4325B27}" dt="2023-03-07T13:28:03.576" v="7776" actId="26606"/>
          <ac:spMkLst>
            <pc:docMk/>
            <pc:sldMk cId="3921318240" sldId="286"/>
            <ac:spMk id="46" creationId="{EC44F520-2598-460E-9F91-B02F60830CA2}"/>
          </ac:spMkLst>
        </pc:spChg>
        <pc:spChg chg="add">
          <ac:chgData name="Smith, Cheryl M" userId="4996b116-bcc1-4ad3-abe5-b4219cc9db14" providerId="ADAL" clId="{45B34D1F-2303-4FDE-8DA2-563AA4325B27}" dt="2023-03-07T13:28:03.576" v="7776" actId="26606"/>
          <ac:spMkLst>
            <pc:docMk/>
            <pc:sldMk cId="3921318240" sldId="286"/>
            <ac:spMk id="48" creationId="{C28DACFC-D90E-4BFD-98DE-38A527847A5C}"/>
          </ac:spMkLst>
        </pc:spChg>
        <pc:spChg chg="add">
          <ac:chgData name="Smith, Cheryl M" userId="4996b116-bcc1-4ad3-abe5-b4219cc9db14" providerId="ADAL" clId="{45B34D1F-2303-4FDE-8DA2-563AA4325B27}" dt="2023-03-07T13:28:03.576" v="7776" actId="26606"/>
          <ac:spMkLst>
            <pc:docMk/>
            <pc:sldMk cId="3921318240" sldId="286"/>
            <ac:spMk id="50" creationId="{44E9F5B4-A068-4ABE-8601-6BC199F161A9}"/>
          </ac:spMkLst>
        </pc:spChg>
        <pc:spChg chg="add">
          <ac:chgData name="Smith, Cheryl M" userId="4996b116-bcc1-4ad3-abe5-b4219cc9db14" providerId="ADAL" clId="{45B34D1F-2303-4FDE-8DA2-563AA4325B27}" dt="2023-03-07T13:28:03.576" v="7776" actId="26606"/>
          <ac:spMkLst>
            <pc:docMk/>
            <pc:sldMk cId="3921318240" sldId="286"/>
            <ac:spMk id="52" creationId="{8EF8B388-A1B5-412F-8724-38B96C8AF728}"/>
          </ac:spMkLst>
        </pc:spChg>
        <pc:spChg chg="add">
          <ac:chgData name="Smith, Cheryl M" userId="4996b116-bcc1-4ad3-abe5-b4219cc9db14" providerId="ADAL" clId="{45B34D1F-2303-4FDE-8DA2-563AA4325B27}" dt="2023-03-07T13:28:03.576" v="7776" actId="26606"/>
          <ac:spMkLst>
            <pc:docMk/>
            <pc:sldMk cId="3921318240" sldId="286"/>
            <ac:spMk id="54" creationId="{85A44F65-05A5-4129-9896-3ECBAF77863F}"/>
          </ac:spMkLst>
        </pc:spChg>
        <pc:spChg chg="add">
          <ac:chgData name="Smith, Cheryl M" userId="4996b116-bcc1-4ad3-abe5-b4219cc9db14" providerId="ADAL" clId="{45B34D1F-2303-4FDE-8DA2-563AA4325B27}" dt="2023-03-07T13:28:03.576" v="7776" actId="26606"/>
          <ac:spMkLst>
            <pc:docMk/>
            <pc:sldMk cId="3921318240" sldId="286"/>
            <ac:spMk id="56" creationId="{94A016FC-694E-41AA-BA4F-FC97736372AC}"/>
          </ac:spMkLst>
        </pc:spChg>
      </pc:sldChg>
      <pc:sldChg chg="modSp new mod modNotesTx">
        <pc:chgData name="Smith, Cheryl M" userId="4996b116-bcc1-4ad3-abe5-b4219cc9db14" providerId="ADAL" clId="{45B34D1F-2303-4FDE-8DA2-563AA4325B27}" dt="2023-03-07T13:49:20.673" v="7963" actId="20577"/>
        <pc:sldMkLst>
          <pc:docMk/>
          <pc:sldMk cId="2347165151" sldId="287"/>
        </pc:sldMkLst>
        <pc:spChg chg="mod">
          <ac:chgData name="Smith, Cheryl M" userId="4996b116-bcc1-4ad3-abe5-b4219cc9db14" providerId="ADAL" clId="{45B34D1F-2303-4FDE-8DA2-563AA4325B27}" dt="2023-03-07T13:49:12.004" v="7943" actId="20577"/>
          <ac:spMkLst>
            <pc:docMk/>
            <pc:sldMk cId="2347165151" sldId="287"/>
            <ac:spMk id="2" creationId="{3F39F8CA-F30F-BE92-8A34-79A1F88FA4DC}"/>
          </ac:spMkLst>
        </pc:spChg>
        <pc:spChg chg="mod">
          <ac:chgData name="Smith, Cheryl M" userId="4996b116-bcc1-4ad3-abe5-b4219cc9db14" providerId="ADAL" clId="{45B34D1F-2303-4FDE-8DA2-563AA4325B27}" dt="2023-03-07T13:48:02.043" v="7931" actId="20577"/>
          <ac:spMkLst>
            <pc:docMk/>
            <pc:sldMk cId="2347165151" sldId="287"/>
            <ac:spMk id="3" creationId="{9F1B3300-CB09-FC48-0B78-F131C86BCCBF}"/>
          </ac:spMkLst>
        </pc:spChg>
      </pc:sldChg>
      <pc:sldChg chg="new del">
        <pc:chgData name="Smith, Cheryl M" userId="4996b116-bcc1-4ad3-abe5-b4219cc9db14" providerId="ADAL" clId="{45B34D1F-2303-4FDE-8DA2-563AA4325B27}" dt="2023-03-07T13:43:08.800" v="7789" actId="47"/>
        <pc:sldMkLst>
          <pc:docMk/>
          <pc:sldMk cId="2355816984" sldId="287"/>
        </pc:sldMkLst>
      </pc:sldChg>
      <pc:sldChg chg="addSp modSp new mod setBg">
        <pc:chgData name="Smith, Cheryl M" userId="4996b116-bcc1-4ad3-abe5-b4219cc9db14" providerId="ADAL" clId="{45B34D1F-2303-4FDE-8DA2-563AA4325B27}" dt="2023-03-07T17:39:21.414" v="10205" actId="20577"/>
        <pc:sldMkLst>
          <pc:docMk/>
          <pc:sldMk cId="1582071389" sldId="288"/>
        </pc:sldMkLst>
        <pc:spChg chg="mod">
          <ac:chgData name="Smith, Cheryl M" userId="4996b116-bcc1-4ad3-abe5-b4219cc9db14" providerId="ADAL" clId="{45B34D1F-2303-4FDE-8DA2-563AA4325B27}" dt="2023-03-07T15:43:34.195" v="8296" actId="20577"/>
          <ac:spMkLst>
            <pc:docMk/>
            <pc:sldMk cId="1582071389" sldId="288"/>
            <ac:spMk id="2" creationId="{B590EB8E-D031-658B-37FE-C75D6C3893B1}"/>
          </ac:spMkLst>
        </pc:spChg>
        <pc:spChg chg="mod">
          <ac:chgData name="Smith, Cheryl M" userId="4996b116-bcc1-4ad3-abe5-b4219cc9db14" providerId="ADAL" clId="{45B34D1F-2303-4FDE-8DA2-563AA4325B27}" dt="2023-03-07T17:39:21.414" v="10205" actId="20577"/>
          <ac:spMkLst>
            <pc:docMk/>
            <pc:sldMk cId="1582071389" sldId="288"/>
            <ac:spMk id="3" creationId="{AB906120-9C72-82B8-E942-EF9B26990A0B}"/>
          </ac:spMkLst>
        </pc:spChg>
        <pc:spChg chg="add">
          <ac:chgData name="Smith, Cheryl M" userId="4996b116-bcc1-4ad3-abe5-b4219cc9db14" providerId="ADAL" clId="{45B34D1F-2303-4FDE-8DA2-563AA4325B27}" dt="2023-03-07T15:43:23.882" v="8284" actId="26606"/>
          <ac:spMkLst>
            <pc:docMk/>
            <pc:sldMk cId="1582071389" sldId="288"/>
            <ac:spMk id="9" creationId="{E3CBB9B1-7B7D-4BA1-A1AF-572168B39539}"/>
          </ac:spMkLst>
        </pc:spChg>
        <pc:spChg chg="add">
          <ac:chgData name="Smith, Cheryl M" userId="4996b116-bcc1-4ad3-abe5-b4219cc9db14" providerId="ADAL" clId="{45B34D1F-2303-4FDE-8DA2-563AA4325B27}" dt="2023-03-07T15:43:23.882" v="8284" actId="26606"/>
          <ac:spMkLst>
            <pc:docMk/>
            <pc:sldMk cId="1582071389" sldId="288"/>
            <ac:spMk id="11" creationId="{907741FC-B544-4A6E-B831-6789D042333D}"/>
          </ac:spMkLst>
        </pc:spChg>
        <pc:spChg chg="add">
          <ac:chgData name="Smith, Cheryl M" userId="4996b116-bcc1-4ad3-abe5-b4219cc9db14" providerId="ADAL" clId="{45B34D1F-2303-4FDE-8DA2-563AA4325B27}" dt="2023-03-07T15:43:23.882" v="8284" actId="26606"/>
          <ac:spMkLst>
            <pc:docMk/>
            <pc:sldMk cId="1582071389" sldId="288"/>
            <ac:spMk id="13" creationId="{3F0BE7ED-7814-4273-B18A-F26CC0380380}"/>
          </ac:spMkLst>
        </pc:spChg>
        <pc:picChg chg="add">
          <ac:chgData name="Smith, Cheryl M" userId="4996b116-bcc1-4ad3-abe5-b4219cc9db14" providerId="ADAL" clId="{45B34D1F-2303-4FDE-8DA2-563AA4325B27}" dt="2023-03-07T15:43:23.882" v="8284" actId="26606"/>
          <ac:picMkLst>
            <pc:docMk/>
            <pc:sldMk cId="1582071389" sldId="288"/>
            <ac:picMk id="5" creationId="{4204FDC7-0F72-7BAE-1D1A-B616416066F7}"/>
          </ac:picMkLst>
        </pc:picChg>
      </pc:sldChg>
      <pc:sldChg chg="new del">
        <pc:chgData name="Smith, Cheryl M" userId="4996b116-bcc1-4ad3-abe5-b4219cc9db14" providerId="ADAL" clId="{45B34D1F-2303-4FDE-8DA2-563AA4325B27}" dt="2023-03-07T16:10:51.920" v="9948" actId="47"/>
        <pc:sldMkLst>
          <pc:docMk/>
          <pc:sldMk cId="78885550" sldId="289"/>
        </pc:sldMkLst>
      </pc:sldChg>
      <pc:sldChg chg="modSp new mod ord modNotesTx">
        <pc:chgData name="Smith, Cheryl M" userId="4996b116-bcc1-4ad3-abe5-b4219cc9db14" providerId="ADAL" clId="{45B34D1F-2303-4FDE-8DA2-563AA4325B27}" dt="2023-03-07T16:09:03.043" v="9915"/>
        <pc:sldMkLst>
          <pc:docMk/>
          <pc:sldMk cId="4102621476" sldId="290"/>
        </pc:sldMkLst>
        <pc:spChg chg="mod">
          <ac:chgData name="Smith, Cheryl M" userId="4996b116-bcc1-4ad3-abe5-b4219cc9db14" providerId="ADAL" clId="{45B34D1F-2303-4FDE-8DA2-563AA4325B27}" dt="2023-03-07T15:54:47.149" v="9000" actId="20577"/>
          <ac:spMkLst>
            <pc:docMk/>
            <pc:sldMk cId="4102621476" sldId="290"/>
            <ac:spMk id="2" creationId="{726E7C4D-E45F-BCEE-829C-A53B9274B91B}"/>
          </ac:spMkLst>
        </pc:spChg>
        <pc:spChg chg="mod">
          <ac:chgData name="Smith, Cheryl M" userId="4996b116-bcc1-4ad3-abe5-b4219cc9db14" providerId="ADAL" clId="{45B34D1F-2303-4FDE-8DA2-563AA4325B27}" dt="2023-03-07T16:07:37.472" v="9872" actId="20577"/>
          <ac:spMkLst>
            <pc:docMk/>
            <pc:sldMk cId="4102621476" sldId="290"/>
            <ac:spMk id="3" creationId="{3E24923E-F106-1461-8A50-FCCDF8D07090}"/>
          </ac:spMkLst>
        </pc:spChg>
      </pc:sldChg>
      <pc:sldChg chg="addSp delSp modSp new mod setBg modNotesTx">
        <pc:chgData name="Smith, Cheryl M" userId="4996b116-bcc1-4ad3-abe5-b4219cc9db14" providerId="ADAL" clId="{45B34D1F-2303-4FDE-8DA2-563AA4325B27}" dt="2023-03-07T16:19:26.372" v="10202" actId="20577"/>
        <pc:sldMkLst>
          <pc:docMk/>
          <pc:sldMk cId="317245818" sldId="291"/>
        </pc:sldMkLst>
        <pc:spChg chg="mod">
          <ac:chgData name="Smith, Cheryl M" userId="4996b116-bcc1-4ad3-abe5-b4219cc9db14" providerId="ADAL" clId="{45B34D1F-2303-4FDE-8DA2-563AA4325B27}" dt="2023-03-07T16:16:11.651" v="10068" actId="26606"/>
          <ac:spMkLst>
            <pc:docMk/>
            <pc:sldMk cId="317245818" sldId="291"/>
            <ac:spMk id="2" creationId="{5B717970-3E6A-59A9-0F7E-990A4D44C429}"/>
          </ac:spMkLst>
        </pc:spChg>
        <pc:spChg chg="del">
          <ac:chgData name="Smith, Cheryl M" userId="4996b116-bcc1-4ad3-abe5-b4219cc9db14" providerId="ADAL" clId="{45B34D1F-2303-4FDE-8DA2-563AA4325B27}" dt="2023-03-07T16:15:23.168" v="10013" actId="26606"/>
          <ac:spMkLst>
            <pc:docMk/>
            <pc:sldMk cId="317245818" sldId="291"/>
            <ac:spMk id="3" creationId="{D913F1C9-378A-957D-4FA7-7DD7FB413F9E}"/>
          </ac:spMkLst>
        </pc:spChg>
        <pc:spChg chg="add del">
          <ac:chgData name="Smith, Cheryl M" userId="4996b116-bcc1-4ad3-abe5-b4219cc9db14" providerId="ADAL" clId="{45B34D1F-2303-4FDE-8DA2-563AA4325B27}" dt="2023-03-07T16:15:56.659" v="10051" actId="26606"/>
          <ac:spMkLst>
            <pc:docMk/>
            <pc:sldMk cId="317245818" sldId="291"/>
            <ac:spMk id="8" creationId="{BD4C0BBB-0042-4603-A226-6117F3FD5B3C}"/>
          </ac:spMkLst>
        </pc:spChg>
        <pc:spChg chg="add del">
          <ac:chgData name="Smith, Cheryl M" userId="4996b116-bcc1-4ad3-abe5-b4219cc9db14" providerId="ADAL" clId="{45B34D1F-2303-4FDE-8DA2-563AA4325B27}" dt="2023-03-07T16:15:56.659" v="10051" actId="26606"/>
          <ac:spMkLst>
            <pc:docMk/>
            <pc:sldMk cId="317245818" sldId="291"/>
            <ac:spMk id="10" creationId="{EC44F520-2598-460E-9F91-B02F60830CA2}"/>
          </ac:spMkLst>
        </pc:spChg>
        <pc:spChg chg="add del">
          <ac:chgData name="Smith, Cheryl M" userId="4996b116-bcc1-4ad3-abe5-b4219cc9db14" providerId="ADAL" clId="{45B34D1F-2303-4FDE-8DA2-563AA4325B27}" dt="2023-03-07T16:15:56.659" v="10051" actId="26606"/>
          <ac:spMkLst>
            <pc:docMk/>
            <pc:sldMk cId="317245818" sldId="291"/>
            <ac:spMk id="12" creationId="{7404E292-5FAB-47E8-A663-A07530CED8FF}"/>
          </ac:spMkLst>
        </pc:spChg>
        <pc:spChg chg="add del">
          <ac:chgData name="Smith, Cheryl M" userId="4996b116-bcc1-4ad3-abe5-b4219cc9db14" providerId="ADAL" clId="{45B34D1F-2303-4FDE-8DA2-563AA4325B27}" dt="2023-03-07T16:15:56.659" v="10051" actId="26606"/>
          <ac:spMkLst>
            <pc:docMk/>
            <pc:sldMk cId="317245818" sldId="291"/>
            <ac:spMk id="14" creationId="{D80FF8ED-64CE-400C-A4D5-9F943FC264DE}"/>
          </ac:spMkLst>
        </pc:spChg>
        <pc:spChg chg="add del">
          <ac:chgData name="Smith, Cheryl M" userId="4996b116-bcc1-4ad3-abe5-b4219cc9db14" providerId="ADAL" clId="{45B34D1F-2303-4FDE-8DA2-563AA4325B27}" dt="2023-03-07T16:15:56.659" v="10051" actId="26606"/>
          <ac:spMkLst>
            <pc:docMk/>
            <pc:sldMk cId="317245818" sldId="291"/>
            <ac:spMk id="16" creationId="{568868AD-100D-45F3-B11E-8A2936712B9E}"/>
          </ac:spMkLst>
        </pc:spChg>
        <pc:spChg chg="add del">
          <ac:chgData name="Smith, Cheryl M" userId="4996b116-bcc1-4ad3-abe5-b4219cc9db14" providerId="ADAL" clId="{45B34D1F-2303-4FDE-8DA2-563AA4325B27}" dt="2023-03-07T16:15:56.659" v="10051" actId="26606"/>
          <ac:spMkLst>
            <pc:docMk/>
            <pc:sldMk cId="317245818" sldId="291"/>
            <ac:spMk id="18" creationId="{714742CC-05F9-44AC-AF98-AB6EF810E47D}"/>
          </ac:spMkLst>
        </pc:spChg>
        <pc:spChg chg="add del">
          <ac:chgData name="Smith, Cheryl M" userId="4996b116-bcc1-4ad3-abe5-b4219cc9db14" providerId="ADAL" clId="{45B34D1F-2303-4FDE-8DA2-563AA4325B27}" dt="2023-03-07T16:15:56.659" v="10051" actId="26606"/>
          <ac:spMkLst>
            <pc:docMk/>
            <pc:sldMk cId="317245818" sldId="291"/>
            <ac:spMk id="20" creationId="{853C77DB-C7E3-4B1F-9AD0-1EB2982A8659}"/>
          </ac:spMkLst>
        </pc:spChg>
        <pc:spChg chg="add del">
          <ac:chgData name="Smith, Cheryl M" userId="4996b116-bcc1-4ad3-abe5-b4219cc9db14" providerId="ADAL" clId="{45B34D1F-2303-4FDE-8DA2-563AA4325B27}" dt="2023-03-07T16:15:53.324" v="10048" actId="26606"/>
          <ac:spMkLst>
            <pc:docMk/>
            <pc:sldMk cId="317245818" sldId="291"/>
            <ac:spMk id="25" creationId="{BD4C0BBB-0042-4603-A226-6117F3FD5B3C}"/>
          </ac:spMkLst>
        </pc:spChg>
        <pc:spChg chg="add del">
          <ac:chgData name="Smith, Cheryl M" userId="4996b116-bcc1-4ad3-abe5-b4219cc9db14" providerId="ADAL" clId="{45B34D1F-2303-4FDE-8DA2-563AA4325B27}" dt="2023-03-07T16:15:53.324" v="10048" actId="26606"/>
          <ac:spMkLst>
            <pc:docMk/>
            <pc:sldMk cId="317245818" sldId="291"/>
            <ac:spMk id="27" creationId="{EC44F520-2598-460E-9F91-B02F60830CA2}"/>
          </ac:spMkLst>
        </pc:spChg>
        <pc:spChg chg="add del">
          <ac:chgData name="Smith, Cheryl M" userId="4996b116-bcc1-4ad3-abe5-b4219cc9db14" providerId="ADAL" clId="{45B34D1F-2303-4FDE-8DA2-563AA4325B27}" dt="2023-03-07T16:15:53.324" v="10048" actId="26606"/>
          <ac:spMkLst>
            <pc:docMk/>
            <pc:sldMk cId="317245818" sldId="291"/>
            <ac:spMk id="29" creationId="{45EA7F1D-6737-4609-94CE-0E7C0CED7F9D}"/>
          </ac:spMkLst>
        </pc:spChg>
        <pc:spChg chg="add del">
          <ac:chgData name="Smith, Cheryl M" userId="4996b116-bcc1-4ad3-abe5-b4219cc9db14" providerId="ADAL" clId="{45B34D1F-2303-4FDE-8DA2-563AA4325B27}" dt="2023-03-07T16:15:53.324" v="10048" actId="26606"/>
          <ac:spMkLst>
            <pc:docMk/>
            <pc:sldMk cId="317245818" sldId="291"/>
            <ac:spMk id="31" creationId="{7A0FCA68-3497-4CB3-8C25-B6AE87EFE0CB}"/>
          </ac:spMkLst>
        </pc:spChg>
        <pc:spChg chg="add del">
          <ac:chgData name="Smith, Cheryl M" userId="4996b116-bcc1-4ad3-abe5-b4219cc9db14" providerId="ADAL" clId="{45B34D1F-2303-4FDE-8DA2-563AA4325B27}" dt="2023-03-07T16:15:53.324" v="10048" actId="26606"/>
          <ac:spMkLst>
            <pc:docMk/>
            <pc:sldMk cId="317245818" sldId="291"/>
            <ac:spMk id="33" creationId="{CAA3DC6B-18DE-4588-B321-8101DED5413B}"/>
          </ac:spMkLst>
        </pc:spChg>
        <pc:spChg chg="add del">
          <ac:chgData name="Smith, Cheryl M" userId="4996b116-bcc1-4ad3-abe5-b4219cc9db14" providerId="ADAL" clId="{45B34D1F-2303-4FDE-8DA2-563AA4325B27}" dt="2023-03-07T16:15:53.324" v="10048" actId="26606"/>
          <ac:spMkLst>
            <pc:docMk/>
            <pc:sldMk cId="317245818" sldId="291"/>
            <ac:spMk id="35" creationId="{9AA34BCD-93B4-45FF-9448-87F7C431175C}"/>
          </ac:spMkLst>
        </pc:spChg>
        <pc:spChg chg="add del">
          <ac:chgData name="Smith, Cheryl M" userId="4996b116-bcc1-4ad3-abe5-b4219cc9db14" providerId="ADAL" clId="{45B34D1F-2303-4FDE-8DA2-563AA4325B27}" dt="2023-03-07T16:15:53.324" v="10048" actId="26606"/>
          <ac:spMkLst>
            <pc:docMk/>
            <pc:sldMk cId="317245818" sldId="291"/>
            <ac:spMk id="37" creationId="{5BF7F8F0-28A9-4A24-96A8-E5E423FBF9B1}"/>
          </ac:spMkLst>
        </pc:spChg>
        <pc:spChg chg="add del">
          <ac:chgData name="Smith, Cheryl M" userId="4996b116-bcc1-4ad3-abe5-b4219cc9db14" providerId="ADAL" clId="{45B34D1F-2303-4FDE-8DA2-563AA4325B27}" dt="2023-03-07T16:15:53.324" v="10048" actId="26606"/>
          <ac:spMkLst>
            <pc:docMk/>
            <pc:sldMk cId="317245818" sldId="291"/>
            <ac:spMk id="39" creationId="{ADEE5410-5DAB-442C-8E7B-CDAB35E75B0B}"/>
          </ac:spMkLst>
        </pc:spChg>
        <pc:spChg chg="add del">
          <ac:chgData name="Smith, Cheryl M" userId="4996b116-bcc1-4ad3-abe5-b4219cc9db14" providerId="ADAL" clId="{45B34D1F-2303-4FDE-8DA2-563AA4325B27}" dt="2023-03-07T16:15:56.654" v="10050" actId="26606"/>
          <ac:spMkLst>
            <pc:docMk/>
            <pc:sldMk cId="317245818" sldId="291"/>
            <ac:spMk id="41" creationId="{BD4C0BBB-0042-4603-A226-6117F3FD5B3C}"/>
          </ac:spMkLst>
        </pc:spChg>
        <pc:spChg chg="add del">
          <ac:chgData name="Smith, Cheryl M" userId="4996b116-bcc1-4ad3-abe5-b4219cc9db14" providerId="ADAL" clId="{45B34D1F-2303-4FDE-8DA2-563AA4325B27}" dt="2023-03-07T16:15:56.654" v="10050" actId="26606"/>
          <ac:spMkLst>
            <pc:docMk/>
            <pc:sldMk cId="317245818" sldId="291"/>
            <ac:spMk id="42" creationId="{EC44F520-2598-460E-9F91-B02F60830CA2}"/>
          </ac:spMkLst>
        </pc:spChg>
        <pc:spChg chg="add del">
          <ac:chgData name="Smith, Cheryl M" userId="4996b116-bcc1-4ad3-abe5-b4219cc9db14" providerId="ADAL" clId="{45B34D1F-2303-4FDE-8DA2-563AA4325B27}" dt="2023-03-07T16:15:56.654" v="10050" actId="26606"/>
          <ac:spMkLst>
            <pc:docMk/>
            <pc:sldMk cId="317245818" sldId="291"/>
            <ac:spMk id="43" creationId="{2F23DF24-8E9A-4AD0-93DF-A82A41666725}"/>
          </ac:spMkLst>
        </pc:spChg>
        <pc:spChg chg="add del">
          <ac:chgData name="Smith, Cheryl M" userId="4996b116-bcc1-4ad3-abe5-b4219cc9db14" providerId="ADAL" clId="{45B34D1F-2303-4FDE-8DA2-563AA4325B27}" dt="2023-03-07T16:15:56.654" v="10050" actId="26606"/>
          <ac:spMkLst>
            <pc:docMk/>
            <pc:sldMk cId="317245818" sldId="291"/>
            <ac:spMk id="44" creationId="{E728B9D0-05A6-4333-BB22-46585AA7706F}"/>
          </ac:spMkLst>
        </pc:spChg>
        <pc:spChg chg="add del">
          <ac:chgData name="Smith, Cheryl M" userId="4996b116-bcc1-4ad3-abe5-b4219cc9db14" providerId="ADAL" clId="{45B34D1F-2303-4FDE-8DA2-563AA4325B27}" dt="2023-03-07T16:15:56.654" v="10050" actId="26606"/>
          <ac:spMkLst>
            <pc:docMk/>
            <pc:sldMk cId="317245818" sldId="291"/>
            <ac:spMk id="45" creationId="{E2BACE5B-B094-444A-A9B3-E31F591F377F}"/>
          </ac:spMkLst>
        </pc:spChg>
        <pc:spChg chg="add del">
          <ac:chgData name="Smith, Cheryl M" userId="4996b116-bcc1-4ad3-abe5-b4219cc9db14" providerId="ADAL" clId="{45B34D1F-2303-4FDE-8DA2-563AA4325B27}" dt="2023-03-07T16:15:56.654" v="10050" actId="26606"/>
          <ac:spMkLst>
            <pc:docMk/>
            <pc:sldMk cId="317245818" sldId="291"/>
            <ac:spMk id="46" creationId="{AF8B47F9-648C-4086-8D7A-EA234E2EE800}"/>
          </ac:spMkLst>
        </pc:spChg>
        <pc:spChg chg="add del">
          <ac:chgData name="Smith, Cheryl M" userId="4996b116-bcc1-4ad3-abe5-b4219cc9db14" providerId="ADAL" clId="{45B34D1F-2303-4FDE-8DA2-563AA4325B27}" dt="2023-03-07T16:15:56.654" v="10050" actId="26606"/>
          <ac:spMkLst>
            <pc:docMk/>
            <pc:sldMk cId="317245818" sldId="291"/>
            <ac:spMk id="47" creationId="{48844505-07B5-4F60-8809-3CA2D031ED6F}"/>
          </ac:spMkLst>
        </pc:spChg>
        <pc:spChg chg="add del">
          <ac:chgData name="Smith, Cheryl M" userId="4996b116-bcc1-4ad3-abe5-b4219cc9db14" providerId="ADAL" clId="{45B34D1F-2303-4FDE-8DA2-563AA4325B27}" dt="2023-03-07T16:16:11.651" v="10068" actId="26606"/>
          <ac:spMkLst>
            <pc:docMk/>
            <pc:sldMk cId="317245818" sldId="291"/>
            <ac:spMk id="49" creationId="{BD4C0BBB-0042-4603-A226-6117F3FD5B3C}"/>
          </ac:spMkLst>
        </pc:spChg>
        <pc:spChg chg="add del">
          <ac:chgData name="Smith, Cheryl M" userId="4996b116-bcc1-4ad3-abe5-b4219cc9db14" providerId="ADAL" clId="{45B34D1F-2303-4FDE-8DA2-563AA4325B27}" dt="2023-03-07T16:16:11.651" v="10068" actId="26606"/>
          <ac:spMkLst>
            <pc:docMk/>
            <pc:sldMk cId="317245818" sldId="291"/>
            <ac:spMk id="50" creationId="{EC44F520-2598-460E-9F91-B02F60830CA2}"/>
          </ac:spMkLst>
        </pc:spChg>
        <pc:spChg chg="add del">
          <ac:chgData name="Smith, Cheryl M" userId="4996b116-bcc1-4ad3-abe5-b4219cc9db14" providerId="ADAL" clId="{45B34D1F-2303-4FDE-8DA2-563AA4325B27}" dt="2023-03-07T16:16:11.651" v="10068" actId="26606"/>
          <ac:spMkLst>
            <pc:docMk/>
            <pc:sldMk cId="317245818" sldId="291"/>
            <ac:spMk id="51" creationId="{207CE0ED-670A-44ED-9267-236A77A51399}"/>
          </ac:spMkLst>
        </pc:spChg>
        <pc:spChg chg="add del">
          <ac:chgData name="Smith, Cheryl M" userId="4996b116-bcc1-4ad3-abe5-b4219cc9db14" providerId="ADAL" clId="{45B34D1F-2303-4FDE-8DA2-563AA4325B27}" dt="2023-03-07T16:16:11.651" v="10068" actId="26606"/>
          <ac:spMkLst>
            <pc:docMk/>
            <pc:sldMk cId="317245818" sldId="291"/>
            <ac:spMk id="52" creationId="{B7055566-9B78-4577-BB88-C1E139BA119A}"/>
          </ac:spMkLst>
        </pc:spChg>
        <pc:spChg chg="add del">
          <ac:chgData name="Smith, Cheryl M" userId="4996b116-bcc1-4ad3-abe5-b4219cc9db14" providerId="ADAL" clId="{45B34D1F-2303-4FDE-8DA2-563AA4325B27}" dt="2023-03-07T16:16:11.651" v="10068" actId="26606"/>
          <ac:spMkLst>
            <pc:docMk/>
            <pc:sldMk cId="317245818" sldId="291"/>
            <ac:spMk id="53" creationId="{79456B12-3135-4942-BC5C-B111CAEFE6F5}"/>
          </ac:spMkLst>
        </pc:spChg>
        <pc:spChg chg="add del">
          <ac:chgData name="Smith, Cheryl M" userId="4996b116-bcc1-4ad3-abe5-b4219cc9db14" providerId="ADAL" clId="{45B34D1F-2303-4FDE-8DA2-563AA4325B27}" dt="2023-03-07T16:16:11.651" v="10068" actId="26606"/>
          <ac:spMkLst>
            <pc:docMk/>
            <pc:sldMk cId="317245818" sldId="291"/>
            <ac:spMk id="54" creationId="{44EA8068-5C49-4225-8B62-3E3C30BF7C46}"/>
          </ac:spMkLst>
        </pc:spChg>
        <pc:spChg chg="add del">
          <ac:chgData name="Smith, Cheryl M" userId="4996b116-bcc1-4ad3-abe5-b4219cc9db14" providerId="ADAL" clId="{45B34D1F-2303-4FDE-8DA2-563AA4325B27}" dt="2023-03-07T16:16:11.651" v="10068" actId="26606"/>
          <ac:spMkLst>
            <pc:docMk/>
            <pc:sldMk cId="317245818" sldId="291"/>
            <ac:spMk id="55" creationId="{70EE5648-70CA-4800-81EE-40F5CD1A38B9}"/>
          </ac:spMkLst>
        </pc:spChg>
        <pc:spChg chg="add del">
          <ac:chgData name="Smith, Cheryl M" userId="4996b116-bcc1-4ad3-abe5-b4219cc9db14" providerId="ADAL" clId="{45B34D1F-2303-4FDE-8DA2-563AA4325B27}" dt="2023-03-07T16:16:11.651" v="10068" actId="26606"/>
          <ac:spMkLst>
            <pc:docMk/>
            <pc:sldMk cId="317245818" sldId="291"/>
            <ac:spMk id="56" creationId="{5C865637-A524-441B-A1B6-6D38BF9B17CE}"/>
          </ac:spMkLst>
        </pc:spChg>
        <pc:spChg chg="add del">
          <ac:chgData name="Smith, Cheryl M" userId="4996b116-bcc1-4ad3-abe5-b4219cc9db14" providerId="ADAL" clId="{45B34D1F-2303-4FDE-8DA2-563AA4325B27}" dt="2023-03-07T16:16:11.651" v="10068" actId="26606"/>
          <ac:spMkLst>
            <pc:docMk/>
            <pc:sldMk cId="317245818" sldId="291"/>
            <ac:spMk id="57" creationId="{7559A662-54F5-47C0-8F66-AEA2B861C012}"/>
          </ac:spMkLst>
        </pc:spChg>
        <pc:spChg chg="add">
          <ac:chgData name="Smith, Cheryl M" userId="4996b116-bcc1-4ad3-abe5-b4219cc9db14" providerId="ADAL" clId="{45B34D1F-2303-4FDE-8DA2-563AA4325B27}" dt="2023-03-07T16:16:11.651" v="10068" actId="26606"/>
          <ac:spMkLst>
            <pc:docMk/>
            <pc:sldMk cId="317245818" sldId="291"/>
            <ac:spMk id="62" creationId="{BD4C0BBB-0042-4603-A226-6117F3FD5B3C}"/>
          </ac:spMkLst>
        </pc:spChg>
        <pc:spChg chg="add">
          <ac:chgData name="Smith, Cheryl M" userId="4996b116-bcc1-4ad3-abe5-b4219cc9db14" providerId="ADAL" clId="{45B34D1F-2303-4FDE-8DA2-563AA4325B27}" dt="2023-03-07T16:16:11.651" v="10068" actId="26606"/>
          <ac:spMkLst>
            <pc:docMk/>
            <pc:sldMk cId="317245818" sldId="291"/>
            <ac:spMk id="64" creationId="{EC44F520-2598-460E-9F91-B02F60830CA2}"/>
          </ac:spMkLst>
        </pc:spChg>
        <pc:spChg chg="add">
          <ac:chgData name="Smith, Cheryl M" userId="4996b116-bcc1-4ad3-abe5-b4219cc9db14" providerId="ADAL" clId="{45B34D1F-2303-4FDE-8DA2-563AA4325B27}" dt="2023-03-07T16:16:11.651" v="10068" actId="26606"/>
          <ac:spMkLst>
            <pc:docMk/>
            <pc:sldMk cId="317245818" sldId="291"/>
            <ac:spMk id="66" creationId="{3698ABF1-2D7A-4C8C-A41A-095741274679}"/>
          </ac:spMkLst>
        </pc:spChg>
        <pc:spChg chg="add">
          <ac:chgData name="Smith, Cheryl M" userId="4996b116-bcc1-4ad3-abe5-b4219cc9db14" providerId="ADAL" clId="{45B34D1F-2303-4FDE-8DA2-563AA4325B27}" dt="2023-03-07T16:16:11.651" v="10068" actId="26606"/>
          <ac:spMkLst>
            <pc:docMk/>
            <pc:sldMk cId="317245818" sldId="291"/>
            <ac:spMk id="68" creationId="{C5E160AE-3C66-4235-84C0-BD472DE6AC3E}"/>
          </ac:spMkLst>
        </pc:spChg>
        <pc:spChg chg="add">
          <ac:chgData name="Smith, Cheryl M" userId="4996b116-bcc1-4ad3-abe5-b4219cc9db14" providerId="ADAL" clId="{45B34D1F-2303-4FDE-8DA2-563AA4325B27}" dt="2023-03-07T16:16:11.651" v="10068" actId="26606"/>
          <ac:spMkLst>
            <pc:docMk/>
            <pc:sldMk cId="317245818" sldId="291"/>
            <ac:spMk id="70" creationId="{A39CC7EE-929B-4FA6-BA5A-86D02B792418}"/>
          </ac:spMkLst>
        </pc:spChg>
        <pc:spChg chg="add">
          <ac:chgData name="Smith, Cheryl M" userId="4996b116-bcc1-4ad3-abe5-b4219cc9db14" providerId="ADAL" clId="{45B34D1F-2303-4FDE-8DA2-563AA4325B27}" dt="2023-03-07T16:16:11.651" v="10068" actId="26606"/>
          <ac:spMkLst>
            <pc:docMk/>
            <pc:sldMk cId="317245818" sldId="291"/>
            <ac:spMk id="72" creationId="{94BB87F2-3BE0-433A-AD90-24CE82FBFE43}"/>
          </ac:spMkLst>
        </pc:spChg>
        <pc:spChg chg="add">
          <ac:chgData name="Smith, Cheryl M" userId="4996b116-bcc1-4ad3-abe5-b4219cc9db14" providerId="ADAL" clId="{45B34D1F-2303-4FDE-8DA2-563AA4325B27}" dt="2023-03-07T16:16:11.651" v="10068" actId="26606"/>
          <ac:spMkLst>
            <pc:docMk/>
            <pc:sldMk cId="317245818" sldId="291"/>
            <ac:spMk id="74" creationId="{366B6A15-54B2-4DFA-B2EF-ED937D8CC3E7}"/>
          </ac:spMkLst>
        </pc:spChg>
        <pc:spChg chg="add">
          <ac:chgData name="Smith, Cheryl M" userId="4996b116-bcc1-4ad3-abe5-b4219cc9db14" providerId="ADAL" clId="{45B34D1F-2303-4FDE-8DA2-563AA4325B27}" dt="2023-03-07T16:16:11.651" v="10068" actId="26606"/>
          <ac:spMkLst>
            <pc:docMk/>
            <pc:sldMk cId="317245818" sldId="291"/>
            <ac:spMk id="76" creationId="{A60DA6D8-1AE1-42F8-808F-E247404A447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Customer Service Team</c:v>
                </c:pt>
              </c:strCache>
            </c:strRef>
          </c:tx>
          <c:spPr>
            <a:solidFill>
              <a:schemeClr val="accent5"/>
            </a:solidFill>
            <a:ln w="19050">
              <a:solidFill>
                <a:schemeClr val="lt1"/>
              </a:solidFill>
            </a:ln>
            <a:effectLst/>
          </c:spPr>
          <c:invertIfNegative val="0"/>
          <c:cat>
            <c:strRef>
              <c:f>Sheet1!$A$2:$A$5</c:f>
              <c:strCache>
                <c:ptCount val="4"/>
                <c:pt idx="0">
                  <c:v>Baby boomers</c:v>
                </c:pt>
                <c:pt idx="1">
                  <c:v>Gen X</c:v>
                </c:pt>
                <c:pt idx="2">
                  <c:v>Millennials</c:v>
                </c:pt>
                <c:pt idx="3">
                  <c:v>Gen Z</c:v>
                </c:pt>
              </c:strCache>
            </c:strRef>
          </c:cat>
          <c:val>
            <c:numRef>
              <c:f>Sheet1!$B$2:$B$5</c:f>
              <c:numCache>
                <c:formatCode>General</c:formatCode>
                <c:ptCount val="4"/>
                <c:pt idx="0">
                  <c:v>10</c:v>
                </c:pt>
                <c:pt idx="1">
                  <c:v>25</c:v>
                </c:pt>
                <c:pt idx="2">
                  <c:v>40</c:v>
                </c:pt>
                <c:pt idx="3">
                  <c:v>25</c:v>
                </c:pt>
              </c:numCache>
            </c:numRef>
          </c:val>
          <c:extLst>
            <c:ext xmlns:c16="http://schemas.microsoft.com/office/drawing/2014/chart" uri="{C3380CC4-5D6E-409C-BE32-E72D297353CC}">
              <c16:uniqueId val="{00000000-AF2C-4B85-86E1-CF8CDA052CCA}"/>
            </c:ext>
          </c:extLst>
        </c:ser>
        <c:dLbls>
          <c:showLegendKey val="0"/>
          <c:showVal val="0"/>
          <c:showCatName val="0"/>
          <c:showSerName val="0"/>
          <c:showPercent val="0"/>
          <c:showBubbleSize val="0"/>
        </c:dLbls>
        <c:gapWidth val="150"/>
        <c:axId val="407235832"/>
        <c:axId val="407234848"/>
      </c:barChart>
      <c:catAx>
        <c:axId val="4072358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7234848"/>
        <c:crosses val="autoZero"/>
        <c:auto val="1"/>
        <c:lblAlgn val="ctr"/>
        <c:lblOffset val="100"/>
        <c:noMultiLvlLbl val="0"/>
      </c:catAx>
      <c:valAx>
        <c:axId val="407234848"/>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7235832"/>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Customer Service Team</c:v>
                </c:pt>
              </c:strCache>
            </c:strRef>
          </c:tx>
          <c:spPr>
            <a:solidFill>
              <a:schemeClr val="accent2">
                <a:lumMod val="60000"/>
                <a:lumOff val="40000"/>
              </a:schemeClr>
            </a:solidFill>
            <a:ln w="19050">
              <a:solidFill>
                <a:schemeClr val="lt1"/>
              </a:solidFill>
            </a:ln>
            <a:effectLst/>
          </c:spPr>
          <c:invertIfNegative val="0"/>
          <c:cat>
            <c:strRef>
              <c:f>Sheet1!$A$2:$A$5</c:f>
              <c:strCache>
                <c:ptCount val="4"/>
                <c:pt idx="0">
                  <c:v>Baby boomers</c:v>
                </c:pt>
                <c:pt idx="1">
                  <c:v>Gen X</c:v>
                </c:pt>
                <c:pt idx="2">
                  <c:v>Millennials</c:v>
                </c:pt>
                <c:pt idx="3">
                  <c:v>Gen Z</c:v>
                </c:pt>
              </c:strCache>
            </c:strRef>
          </c:cat>
          <c:val>
            <c:numRef>
              <c:f>Sheet1!$B$2:$B$5</c:f>
              <c:numCache>
                <c:formatCode>General</c:formatCode>
                <c:ptCount val="4"/>
                <c:pt idx="0">
                  <c:v>30</c:v>
                </c:pt>
                <c:pt idx="1">
                  <c:v>50</c:v>
                </c:pt>
                <c:pt idx="2">
                  <c:v>20</c:v>
                </c:pt>
                <c:pt idx="3">
                  <c:v>0</c:v>
                </c:pt>
              </c:numCache>
            </c:numRef>
          </c:val>
          <c:extLst>
            <c:ext xmlns:c16="http://schemas.microsoft.com/office/drawing/2014/chart" uri="{C3380CC4-5D6E-409C-BE32-E72D297353CC}">
              <c16:uniqueId val="{00000000-AF2C-4B85-86E1-CF8CDA052CCA}"/>
            </c:ext>
          </c:extLst>
        </c:ser>
        <c:dLbls>
          <c:showLegendKey val="0"/>
          <c:showVal val="0"/>
          <c:showCatName val="0"/>
          <c:showSerName val="0"/>
          <c:showPercent val="0"/>
          <c:showBubbleSize val="0"/>
        </c:dLbls>
        <c:gapWidth val="150"/>
        <c:axId val="407235832"/>
        <c:axId val="407234848"/>
      </c:barChart>
      <c:catAx>
        <c:axId val="4072358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7234848"/>
        <c:crosses val="autoZero"/>
        <c:auto val="1"/>
        <c:lblAlgn val="ctr"/>
        <c:lblOffset val="100"/>
        <c:noMultiLvlLbl val="0"/>
      </c:catAx>
      <c:valAx>
        <c:axId val="407234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72358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Customer Service Team</c:v>
                </c:pt>
              </c:strCache>
            </c:strRef>
          </c:tx>
          <c:spPr>
            <a:solidFill>
              <a:schemeClr val="accent2">
                <a:lumMod val="60000"/>
                <a:lumOff val="40000"/>
              </a:schemeClr>
            </a:solidFill>
            <a:ln w="19050">
              <a:solidFill>
                <a:schemeClr val="lt1"/>
              </a:solidFill>
            </a:ln>
            <a:effectLst/>
          </c:spPr>
          <c:invertIfNegative val="0"/>
          <c:cat>
            <c:strRef>
              <c:f>Sheet1!$A$2:$A$5</c:f>
              <c:strCache>
                <c:ptCount val="4"/>
                <c:pt idx="0">
                  <c:v>Baby boomers</c:v>
                </c:pt>
                <c:pt idx="1">
                  <c:v>Gen X</c:v>
                </c:pt>
                <c:pt idx="2">
                  <c:v>Millennials</c:v>
                </c:pt>
                <c:pt idx="3">
                  <c:v>Gen Z</c:v>
                </c:pt>
              </c:strCache>
            </c:strRef>
          </c:cat>
          <c:val>
            <c:numRef>
              <c:f>Sheet1!$B$2:$B$5</c:f>
              <c:numCache>
                <c:formatCode>General</c:formatCode>
                <c:ptCount val="4"/>
                <c:pt idx="0">
                  <c:v>30</c:v>
                </c:pt>
                <c:pt idx="1">
                  <c:v>50</c:v>
                </c:pt>
                <c:pt idx="2">
                  <c:v>20</c:v>
                </c:pt>
                <c:pt idx="3">
                  <c:v>0</c:v>
                </c:pt>
              </c:numCache>
            </c:numRef>
          </c:val>
          <c:extLst>
            <c:ext xmlns:c16="http://schemas.microsoft.com/office/drawing/2014/chart" uri="{C3380CC4-5D6E-409C-BE32-E72D297353CC}">
              <c16:uniqueId val="{00000000-9458-4400-AC71-E1951FD31DC2}"/>
            </c:ext>
          </c:extLst>
        </c:ser>
        <c:dLbls>
          <c:showLegendKey val="0"/>
          <c:showVal val="0"/>
          <c:showCatName val="0"/>
          <c:showSerName val="0"/>
          <c:showPercent val="0"/>
          <c:showBubbleSize val="0"/>
        </c:dLbls>
        <c:gapWidth val="150"/>
        <c:axId val="407235832"/>
        <c:axId val="407234848"/>
      </c:barChart>
      <c:catAx>
        <c:axId val="4072358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7234848"/>
        <c:crosses val="autoZero"/>
        <c:auto val="1"/>
        <c:lblAlgn val="ctr"/>
        <c:lblOffset val="100"/>
        <c:noMultiLvlLbl val="0"/>
      </c:catAx>
      <c:valAx>
        <c:axId val="407234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72358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Customer Service Team</c:v>
                </c:pt>
              </c:strCache>
            </c:strRef>
          </c:tx>
          <c:spPr>
            <a:solidFill>
              <a:schemeClr val="accent5"/>
            </a:solidFill>
            <a:ln w="19050">
              <a:solidFill>
                <a:schemeClr val="lt1"/>
              </a:solidFill>
            </a:ln>
            <a:effectLst/>
          </c:spPr>
          <c:invertIfNegative val="0"/>
          <c:cat>
            <c:strRef>
              <c:f>Sheet1!$A$2:$A$5</c:f>
              <c:strCache>
                <c:ptCount val="4"/>
                <c:pt idx="0">
                  <c:v>Baby boomers</c:v>
                </c:pt>
                <c:pt idx="1">
                  <c:v>Gen X</c:v>
                </c:pt>
                <c:pt idx="2">
                  <c:v>Millennials</c:v>
                </c:pt>
                <c:pt idx="3">
                  <c:v>Gen Z</c:v>
                </c:pt>
              </c:strCache>
            </c:strRef>
          </c:cat>
          <c:val>
            <c:numRef>
              <c:f>Sheet1!$B$2:$B$5</c:f>
              <c:numCache>
                <c:formatCode>General</c:formatCode>
                <c:ptCount val="4"/>
                <c:pt idx="0">
                  <c:v>10</c:v>
                </c:pt>
                <c:pt idx="1">
                  <c:v>25</c:v>
                </c:pt>
                <c:pt idx="2">
                  <c:v>40</c:v>
                </c:pt>
                <c:pt idx="3">
                  <c:v>25</c:v>
                </c:pt>
              </c:numCache>
            </c:numRef>
          </c:val>
          <c:extLst>
            <c:ext xmlns:c16="http://schemas.microsoft.com/office/drawing/2014/chart" uri="{C3380CC4-5D6E-409C-BE32-E72D297353CC}">
              <c16:uniqueId val="{00000000-B420-47DF-A7A5-9E51CF32467B}"/>
            </c:ext>
          </c:extLst>
        </c:ser>
        <c:dLbls>
          <c:showLegendKey val="0"/>
          <c:showVal val="0"/>
          <c:showCatName val="0"/>
          <c:showSerName val="0"/>
          <c:showPercent val="0"/>
          <c:showBubbleSize val="0"/>
        </c:dLbls>
        <c:gapWidth val="150"/>
        <c:axId val="407235832"/>
        <c:axId val="407234848"/>
      </c:barChart>
      <c:catAx>
        <c:axId val="4072358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7234848"/>
        <c:crosses val="autoZero"/>
        <c:auto val="1"/>
        <c:lblAlgn val="ctr"/>
        <c:lblOffset val="100"/>
        <c:noMultiLvlLbl val="0"/>
      </c:catAx>
      <c:valAx>
        <c:axId val="407234848"/>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7235832"/>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86749D-455A-47BD-9C68-184BDEE2EA8E}" type="doc">
      <dgm:prSet loTypeId="urn:microsoft.com/office/officeart/2017/3/layout/DropPinTimeline" loCatId="process" qsTypeId="urn:microsoft.com/office/officeart/2005/8/quickstyle/simple1" qsCatId="simple" csTypeId="urn:microsoft.com/office/officeart/2005/8/colors/colorful1" csCatId="colorful" phldr="1"/>
      <dgm:spPr/>
      <dgm:t>
        <a:bodyPr/>
        <a:lstStyle/>
        <a:p>
          <a:endParaRPr lang="en-US"/>
        </a:p>
      </dgm:t>
    </dgm:pt>
    <dgm:pt modelId="{801B1C50-2DBD-4DE8-99E9-61414D7D7DC9}">
      <dgm:prSet/>
      <dgm:spPr/>
      <dgm:t>
        <a:bodyPr/>
        <a:lstStyle/>
        <a:p>
          <a:pPr>
            <a:defRPr b="1"/>
          </a:pPr>
          <a:r>
            <a:rPr lang="en-US"/>
            <a:t>1946–1964</a:t>
          </a:r>
        </a:p>
      </dgm:t>
    </dgm:pt>
    <dgm:pt modelId="{5F312FDF-26FA-4B54-84EE-F0880EE0409C}" type="parTrans" cxnId="{332FF72D-F0D2-4FD5-915A-0650FEF2FE0E}">
      <dgm:prSet/>
      <dgm:spPr/>
      <dgm:t>
        <a:bodyPr/>
        <a:lstStyle/>
        <a:p>
          <a:endParaRPr lang="en-US"/>
        </a:p>
      </dgm:t>
    </dgm:pt>
    <dgm:pt modelId="{C33DBD2C-4C08-4E11-8A62-20B19C80C791}" type="sibTrans" cxnId="{332FF72D-F0D2-4FD5-915A-0650FEF2FE0E}">
      <dgm:prSet/>
      <dgm:spPr/>
      <dgm:t>
        <a:bodyPr/>
        <a:lstStyle/>
        <a:p>
          <a:endParaRPr lang="en-US"/>
        </a:p>
      </dgm:t>
    </dgm:pt>
    <dgm:pt modelId="{C6E3F7EC-8C58-4A0E-9E70-22AC8C50ED06}">
      <dgm:prSet/>
      <dgm:spPr/>
      <dgm:t>
        <a:bodyPr/>
        <a:lstStyle/>
        <a:p>
          <a:r>
            <a:rPr lang="en-US"/>
            <a:t>Baby Boomers</a:t>
          </a:r>
        </a:p>
      </dgm:t>
    </dgm:pt>
    <dgm:pt modelId="{B3FCEE8B-F763-42CC-8062-37123808ED21}" type="parTrans" cxnId="{40C8B0C0-0D25-451B-9557-D4D5CC4B0A42}">
      <dgm:prSet/>
      <dgm:spPr/>
      <dgm:t>
        <a:bodyPr/>
        <a:lstStyle/>
        <a:p>
          <a:endParaRPr lang="en-US"/>
        </a:p>
      </dgm:t>
    </dgm:pt>
    <dgm:pt modelId="{C609CDAB-7AE1-4ED0-9C60-B08AE3CA9456}" type="sibTrans" cxnId="{40C8B0C0-0D25-451B-9557-D4D5CC4B0A42}">
      <dgm:prSet/>
      <dgm:spPr/>
      <dgm:t>
        <a:bodyPr/>
        <a:lstStyle/>
        <a:p>
          <a:endParaRPr lang="en-US"/>
        </a:p>
      </dgm:t>
    </dgm:pt>
    <dgm:pt modelId="{63D354EC-1D22-4616-B699-3B919EBDB11B}">
      <dgm:prSet/>
      <dgm:spPr/>
      <dgm:t>
        <a:bodyPr/>
        <a:lstStyle/>
        <a:p>
          <a:pPr>
            <a:defRPr b="1"/>
          </a:pPr>
          <a:r>
            <a:rPr lang="en-US"/>
            <a:t>1965–1980</a:t>
          </a:r>
        </a:p>
      </dgm:t>
    </dgm:pt>
    <dgm:pt modelId="{B49B0375-500D-4A9F-A5D5-82E0227E586B}" type="parTrans" cxnId="{4E125A9E-9216-45D5-B1B7-31DA7647ED69}">
      <dgm:prSet/>
      <dgm:spPr/>
      <dgm:t>
        <a:bodyPr/>
        <a:lstStyle/>
        <a:p>
          <a:endParaRPr lang="en-US"/>
        </a:p>
      </dgm:t>
    </dgm:pt>
    <dgm:pt modelId="{BC78B4F9-236E-49C1-BB15-CA200762BE54}" type="sibTrans" cxnId="{4E125A9E-9216-45D5-B1B7-31DA7647ED69}">
      <dgm:prSet/>
      <dgm:spPr/>
      <dgm:t>
        <a:bodyPr/>
        <a:lstStyle/>
        <a:p>
          <a:endParaRPr lang="en-US"/>
        </a:p>
      </dgm:t>
    </dgm:pt>
    <dgm:pt modelId="{93CECD79-B483-4695-9190-3A83D54BDE0B}">
      <dgm:prSet/>
      <dgm:spPr/>
      <dgm:t>
        <a:bodyPr/>
        <a:lstStyle/>
        <a:p>
          <a:r>
            <a:rPr lang="en-US"/>
            <a:t>Gen X</a:t>
          </a:r>
        </a:p>
      </dgm:t>
    </dgm:pt>
    <dgm:pt modelId="{DBB531B1-7B36-4965-B2A3-F484CE5B6146}" type="parTrans" cxnId="{A92795F1-4D73-49AD-AC9E-29FB4AE45983}">
      <dgm:prSet/>
      <dgm:spPr/>
      <dgm:t>
        <a:bodyPr/>
        <a:lstStyle/>
        <a:p>
          <a:endParaRPr lang="en-US"/>
        </a:p>
      </dgm:t>
    </dgm:pt>
    <dgm:pt modelId="{D4D7C22F-8A5A-40FC-9A36-C0A54125EAF5}" type="sibTrans" cxnId="{A92795F1-4D73-49AD-AC9E-29FB4AE45983}">
      <dgm:prSet/>
      <dgm:spPr/>
      <dgm:t>
        <a:bodyPr/>
        <a:lstStyle/>
        <a:p>
          <a:endParaRPr lang="en-US"/>
        </a:p>
      </dgm:t>
    </dgm:pt>
    <dgm:pt modelId="{B026FF6A-4401-425D-BBFD-07FB01573D70}">
      <dgm:prSet/>
      <dgm:spPr/>
      <dgm:t>
        <a:bodyPr/>
        <a:lstStyle/>
        <a:p>
          <a:pPr>
            <a:defRPr b="1"/>
          </a:pPr>
          <a:r>
            <a:rPr lang="en-US"/>
            <a:t>1981–1996</a:t>
          </a:r>
        </a:p>
      </dgm:t>
    </dgm:pt>
    <dgm:pt modelId="{60A0AFB2-9FA9-41BE-9B18-D0E43295AC56}" type="parTrans" cxnId="{91280915-F43C-4936-9DF2-D98D398A9383}">
      <dgm:prSet/>
      <dgm:spPr/>
      <dgm:t>
        <a:bodyPr/>
        <a:lstStyle/>
        <a:p>
          <a:endParaRPr lang="en-US"/>
        </a:p>
      </dgm:t>
    </dgm:pt>
    <dgm:pt modelId="{B283462F-3E9C-4A2F-A7D6-5DF02467BAE9}" type="sibTrans" cxnId="{91280915-F43C-4936-9DF2-D98D398A9383}">
      <dgm:prSet/>
      <dgm:spPr/>
      <dgm:t>
        <a:bodyPr/>
        <a:lstStyle/>
        <a:p>
          <a:endParaRPr lang="en-US"/>
        </a:p>
      </dgm:t>
    </dgm:pt>
    <dgm:pt modelId="{C2F741AC-1CB6-4B90-9C85-85EF7E2853FD}">
      <dgm:prSet/>
      <dgm:spPr/>
      <dgm:t>
        <a:bodyPr/>
        <a:lstStyle/>
        <a:p>
          <a:r>
            <a:rPr lang="en-US"/>
            <a:t>Millennials</a:t>
          </a:r>
        </a:p>
      </dgm:t>
    </dgm:pt>
    <dgm:pt modelId="{144F1C81-619A-4F8F-AC48-D5601CB921FD}" type="parTrans" cxnId="{994F912A-AA52-4B96-A27C-9A3878B4E5AC}">
      <dgm:prSet/>
      <dgm:spPr/>
      <dgm:t>
        <a:bodyPr/>
        <a:lstStyle/>
        <a:p>
          <a:endParaRPr lang="en-US"/>
        </a:p>
      </dgm:t>
    </dgm:pt>
    <dgm:pt modelId="{F625D989-B53F-4CF1-BB73-52BBAEEA7A5C}" type="sibTrans" cxnId="{994F912A-AA52-4B96-A27C-9A3878B4E5AC}">
      <dgm:prSet/>
      <dgm:spPr/>
      <dgm:t>
        <a:bodyPr/>
        <a:lstStyle/>
        <a:p>
          <a:endParaRPr lang="en-US"/>
        </a:p>
      </dgm:t>
    </dgm:pt>
    <dgm:pt modelId="{81607550-7E0D-418C-AF63-96F4E9A53259}">
      <dgm:prSet/>
      <dgm:spPr/>
      <dgm:t>
        <a:bodyPr/>
        <a:lstStyle/>
        <a:p>
          <a:pPr>
            <a:defRPr b="1"/>
          </a:pPr>
          <a:r>
            <a:rPr lang="en-US"/>
            <a:t>1997–2012</a:t>
          </a:r>
        </a:p>
      </dgm:t>
    </dgm:pt>
    <dgm:pt modelId="{718654D5-767A-4628-9A9B-8EF1DF9B6387}" type="parTrans" cxnId="{52D57D6B-7456-49BE-B1ED-D02E7F8BCFBF}">
      <dgm:prSet/>
      <dgm:spPr/>
      <dgm:t>
        <a:bodyPr/>
        <a:lstStyle/>
        <a:p>
          <a:endParaRPr lang="en-US"/>
        </a:p>
      </dgm:t>
    </dgm:pt>
    <dgm:pt modelId="{2BE14985-6CF4-4D6E-9A3F-6AFCBCE882DF}" type="sibTrans" cxnId="{52D57D6B-7456-49BE-B1ED-D02E7F8BCFBF}">
      <dgm:prSet/>
      <dgm:spPr/>
      <dgm:t>
        <a:bodyPr/>
        <a:lstStyle/>
        <a:p>
          <a:endParaRPr lang="en-US"/>
        </a:p>
      </dgm:t>
    </dgm:pt>
    <dgm:pt modelId="{F26600B0-F9FD-4777-A5BA-9521AD220AF0}">
      <dgm:prSet/>
      <dgm:spPr/>
      <dgm:t>
        <a:bodyPr/>
        <a:lstStyle/>
        <a:p>
          <a:r>
            <a:rPr lang="en-US"/>
            <a:t>Gen Z</a:t>
          </a:r>
        </a:p>
      </dgm:t>
    </dgm:pt>
    <dgm:pt modelId="{237798E8-AA76-418B-A215-D986F3BBBC4E}" type="parTrans" cxnId="{7492A678-5270-470F-8051-89506A74B7AB}">
      <dgm:prSet/>
      <dgm:spPr/>
      <dgm:t>
        <a:bodyPr/>
        <a:lstStyle/>
        <a:p>
          <a:endParaRPr lang="en-US"/>
        </a:p>
      </dgm:t>
    </dgm:pt>
    <dgm:pt modelId="{143C5F08-7F9F-45C1-8BAA-483B66C7038C}" type="sibTrans" cxnId="{7492A678-5270-470F-8051-89506A74B7AB}">
      <dgm:prSet/>
      <dgm:spPr/>
      <dgm:t>
        <a:bodyPr/>
        <a:lstStyle/>
        <a:p>
          <a:endParaRPr lang="en-US"/>
        </a:p>
      </dgm:t>
    </dgm:pt>
    <dgm:pt modelId="{2C2C7990-44B8-47D2-91EF-B67B21912FB2}" type="pres">
      <dgm:prSet presAssocID="{8E86749D-455A-47BD-9C68-184BDEE2EA8E}" presName="root" presStyleCnt="0">
        <dgm:presLayoutVars>
          <dgm:chMax/>
          <dgm:chPref/>
          <dgm:animLvl val="lvl"/>
        </dgm:presLayoutVars>
      </dgm:prSet>
      <dgm:spPr/>
    </dgm:pt>
    <dgm:pt modelId="{09924A4E-A43B-436D-87B2-6AD3A3091848}" type="pres">
      <dgm:prSet presAssocID="{8E86749D-455A-47BD-9C68-184BDEE2EA8E}" presName="divider" presStyleLbl="fgAcc1" presStyleIdx="0" presStyleCnt="5"/>
      <dgm:spPr>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gm:spPr>
    </dgm:pt>
    <dgm:pt modelId="{FC732CE3-4DFD-4422-B6C9-65F5E9AF5689}" type="pres">
      <dgm:prSet presAssocID="{8E86749D-455A-47BD-9C68-184BDEE2EA8E}" presName="nodes" presStyleCnt="0">
        <dgm:presLayoutVars>
          <dgm:chMax/>
          <dgm:chPref/>
          <dgm:animLvl val="lvl"/>
        </dgm:presLayoutVars>
      </dgm:prSet>
      <dgm:spPr/>
    </dgm:pt>
    <dgm:pt modelId="{C33F1FB2-5DA7-40B8-8EC9-1B163C472B6E}" type="pres">
      <dgm:prSet presAssocID="{801B1C50-2DBD-4DE8-99E9-61414D7D7DC9}" presName="composite" presStyleCnt="0"/>
      <dgm:spPr/>
    </dgm:pt>
    <dgm:pt modelId="{894718B1-EB61-4893-AD38-FA5091F6EF9B}" type="pres">
      <dgm:prSet presAssocID="{801B1C50-2DBD-4DE8-99E9-61414D7D7DC9}" presName="ConnectorPoint" presStyleLbl="lnNode1" presStyleIdx="0" presStyleCnt="4"/>
      <dgm:spPr>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AEBC77CE-0133-493E-AAF2-DED8A9B51406}" type="pres">
      <dgm:prSet presAssocID="{801B1C50-2DBD-4DE8-99E9-61414D7D7DC9}" presName="DropPinPlaceHolder" presStyleCnt="0"/>
      <dgm:spPr/>
    </dgm:pt>
    <dgm:pt modelId="{520B067D-6E48-4E32-8C68-213A8081FE59}" type="pres">
      <dgm:prSet presAssocID="{801B1C50-2DBD-4DE8-99E9-61414D7D7DC9}" presName="DropPin" presStyleLbl="alignNode1" presStyleIdx="0" presStyleCnt="4"/>
      <dgm:spPr/>
    </dgm:pt>
    <dgm:pt modelId="{FDFDF0D6-A67C-4A73-BB9E-35122207E423}" type="pres">
      <dgm:prSet presAssocID="{801B1C50-2DBD-4DE8-99E9-61414D7D7DC9}" presName="Ellipse" presStyleLbl="fgAcc1" presStyleIdx="1" presStyleCnt="5"/>
      <dgm:spPr>
        <a:solidFill>
          <a:schemeClr val="lt1">
            <a:alpha val="90000"/>
            <a:hueOff val="0"/>
            <a:satOff val="0"/>
            <a:lumOff val="0"/>
            <a:alphaOff val="0"/>
          </a:schemeClr>
        </a:solidFill>
        <a:ln w="12700" cap="flat" cmpd="sng" algn="ctr">
          <a:noFill/>
          <a:prstDash val="solid"/>
          <a:miter lim="800000"/>
        </a:ln>
        <a:effectLst/>
      </dgm:spPr>
    </dgm:pt>
    <dgm:pt modelId="{A9CA3AA9-B7F5-4375-A1A9-653CD0AAE2A2}" type="pres">
      <dgm:prSet presAssocID="{801B1C50-2DBD-4DE8-99E9-61414D7D7DC9}" presName="L2TextContainer" presStyleLbl="revTx" presStyleIdx="0" presStyleCnt="8">
        <dgm:presLayoutVars>
          <dgm:bulletEnabled val="1"/>
        </dgm:presLayoutVars>
      </dgm:prSet>
      <dgm:spPr/>
    </dgm:pt>
    <dgm:pt modelId="{155DCCEB-F9F1-4A56-BDB3-183C36E8E944}" type="pres">
      <dgm:prSet presAssocID="{801B1C50-2DBD-4DE8-99E9-61414D7D7DC9}" presName="L1TextContainer" presStyleLbl="revTx" presStyleIdx="1" presStyleCnt="8">
        <dgm:presLayoutVars>
          <dgm:chMax val="1"/>
          <dgm:chPref val="1"/>
          <dgm:bulletEnabled val="1"/>
        </dgm:presLayoutVars>
      </dgm:prSet>
      <dgm:spPr/>
    </dgm:pt>
    <dgm:pt modelId="{DCF42FD4-C4BA-45E2-A360-477D0E6E253A}" type="pres">
      <dgm:prSet presAssocID="{801B1C50-2DBD-4DE8-99E9-61414D7D7DC9}" presName="ConnectLine" presStyleLbl="sibTrans1D1" presStyleIdx="0" presStyleCnt="4"/>
      <dgm:spPr>
        <a:noFill/>
        <a:ln w="12700" cap="flat" cmpd="sng" algn="ctr">
          <a:solidFill>
            <a:schemeClr val="accent2">
              <a:hueOff val="0"/>
              <a:satOff val="0"/>
              <a:lumOff val="0"/>
              <a:alphaOff val="0"/>
            </a:schemeClr>
          </a:solidFill>
          <a:prstDash val="dash"/>
          <a:miter lim="800000"/>
        </a:ln>
        <a:effectLst/>
      </dgm:spPr>
    </dgm:pt>
    <dgm:pt modelId="{515033D7-29B6-41FE-AAC4-86AC58798D5B}" type="pres">
      <dgm:prSet presAssocID="{801B1C50-2DBD-4DE8-99E9-61414D7D7DC9}" presName="EmptyPlaceHolder" presStyleCnt="0"/>
      <dgm:spPr/>
    </dgm:pt>
    <dgm:pt modelId="{D9F9264F-7E93-4900-8BBD-656450247CE8}" type="pres">
      <dgm:prSet presAssocID="{C33DBD2C-4C08-4E11-8A62-20B19C80C791}" presName="spaceBetweenRectangles" presStyleCnt="0"/>
      <dgm:spPr/>
    </dgm:pt>
    <dgm:pt modelId="{D7FBD0CE-F0BC-4602-8583-60D06DDB8144}" type="pres">
      <dgm:prSet presAssocID="{63D354EC-1D22-4616-B699-3B919EBDB11B}" presName="composite" presStyleCnt="0"/>
      <dgm:spPr/>
    </dgm:pt>
    <dgm:pt modelId="{AEE74566-DC8E-4367-9F88-A230AB8FF46E}" type="pres">
      <dgm:prSet presAssocID="{63D354EC-1D22-4616-B699-3B919EBDB11B}" presName="ConnectorPoint" presStyleLbl="lnNode1" presStyleIdx="1" presStyleCnt="4"/>
      <dgm:spPr>
        <a:solidFill>
          <a:schemeClr val="accent3">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8A6AA489-85AB-481D-93AA-6B079A0D36A4}" type="pres">
      <dgm:prSet presAssocID="{63D354EC-1D22-4616-B699-3B919EBDB11B}" presName="DropPinPlaceHolder" presStyleCnt="0"/>
      <dgm:spPr/>
    </dgm:pt>
    <dgm:pt modelId="{CC87E0A7-A5CA-4982-B21B-8C0519CBED68}" type="pres">
      <dgm:prSet presAssocID="{63D354EC-1D22-4616-B699-3B919EBDB11B}" presName="DropPin" presStyleLbl="alignNode1" presStyleIdx="1" presStyleCnt="4"/>
      <dgm:spPr/>
    </dgm:pt>
    <dgm:pt modelId="{456854BC-0728-4C07-8D27-80181C77DC36}" type="pres">
      <dgm:prSet presAssocID="{63D354EC-1D22-4616-B699-3B919EBDB11B}" presName="Ellipse" presStyleLbl="fgAcc1" presStyleIdx="2" presStyleCnt="5"/>
      <dgm:spPr>
        <a:solidFill>
          <a:schemeClr val="lt1">
            <a:alpha val="90000"/>
            <a:hueOff val="0"/>
            <a:satOff val="0"/>
            <a:lumOff val="0"/>
            <a:alphaOff val="0"/>
          </a:schemeClr>
        </a:solidFill>
        <a:ln w="12700" cap="flat" cmpd="sng" algn="ctr">
          <a:noFill/>
          <a:prstDash val="solid"/>
          <a:miter lim="800000"/>
        </a:ln>
        <a:effectLst/>
      </dgm:spPr>
    </dgm:pt>
    <dgm:pt modelId="{0143ACD0-B24E-4988-9FDC-DA460783A077}" type="pres">
      <dgm:prSet presAssocID="{63D354EC-1D22-4616-B699-3B919EBDB11B}" presName="L2TextContainer" presStyleLbl="revTx" presStyleIdx="2" presStyleCnt="8">
        <dgm:presLayoutVars>
          <dgm:bulletEnabled val="1"/>
        </dgm:presLayoutVars>
      </dgm:prSet>
      <dgm:spPr/>
    </dgm:pt>
    <dgm:pt modelId="{78F29F59-146F-4D51-9A7A-2B8D65B8F9FE}" type="pres">
      <dgm:prSet presAssocID="{63D354EC-1D22-4616-B699-3B919EBDB11B}" presName="L1TextContainer" presStyleLbl="revTx" presStyleIdx="3" presStyleCnt="8">
        <dgm:presLayoutVars>
          <dgm:chMax val="1"/>
          <dgm:chPref val="1"/>
          <dgm:bulletEnabled val="1"/>
        </dgm:presLayoutVars>
      </dgm:prSet>
      <dgm:spPr/>
    </dgm:pt>
    <dgm:pt modelId="{8649D1EA-1783-45DD-96E8-BB73754F9924}" type="pres">
      <dgm:prSet presAssocID="{63D354EC-1D22-4616-B699-3B919EBDB11B}" presName="ConnectLine" presStyleLbl="sibTrans1D1" presStyleIdx="1" presStyleCnt="4"/>
      <dgm:spPr>
        <a:noFill/>
        <a:ln w="12700" cap="flat" cmpd="sng" algn="ctr">
          <a:solidFill>
            <a:schemeClr val="accent3">
              <a:hueOff val="0"/>
              <a:satOff val="0"/>
              <a:lumOff val="0"/>
              <a:alphaOff val="0"/>
            </a:schemeClr>
          </a:solidFill>
          <a:prstDash val="dash"/>
          <a:miter lim="800000"/>
        </a:ln>
        <a:effectLst/>
      </dgm:spPr>
    </dgm:pt>
    <dgm:pt modelId="{A8DFD024-07A3-488D-A721-A48016C7B35E}" type="pres">
      <dgm:prSet presAssocID="{63D354EC-1D22-4616-B699-3B919EBDB11B}" presName="EmptyPlaceHolder" presStyleCnt="0"/>
      <dgm:spPr/>
    </dgm:pt>
    <dgm:pt modelId="{DCEF5008-E9E8-4E3D-A954-DCFC405AA107}" type="pres">
      <dgm:prSet presAssocID="{BC78B4F9-236E-49C1-BB15-CA200762BE54}" presName="spaceBetweenRectangles" presStyleCnt="0"/>
      <dgm:spPr/>
    </dgm:pt>
    <dgm:pt modelId="{1C564568-B33F-4035-8E46-ED147E39050C}" type="pres">
      <dgm:prSet presAssocID="{B026FF6A-4401-425D-BBFD-07FB01573D70}" presName="composite" presStyleCnt="0"/>
      <dgm:spPr/>
    </dgm:pt>
    <dgm:pt modelId="{9F23E8ED-2578-4D5A-B134-A25C2B7C0BE0}" type="pres">
      <dgm:prSet presAssocID="{B026FF6A-4401-425D-BBFD-07FB01573D70}" presName="ConnectorPoint" presStyleLbl="lnNode1" presStyleIdx="2" presStyleCnt="4"/>
      <dgm:spPr>
        <a:solidFill>
          <a:schemeClr val="accent4">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0AAE3B6A-47D1-4601-B2F2-787A2C9D5C42}" type="pres">
      <dgm:prSet presAssocID="{B026FF6A-4401-425D-BBFD-07FB01573D70}" presName="DropPinPlaceHolder" presStyleCnt="0"/>
      <dgm:spPr/>
    </dgm:pt>
    <dgm:pt modelId="{F928D1D0-EE8C-4D7E-A6F0-C2546B83EAB4}" type="pres">
      <dgm:prSet presAssocID="{B026FF6A-4401-425D-BBFD-07FB01573D70}" presName="DropPin" presStyleLbl="alignNode1" presStyleIdx="2" presStyleCnt="4"/>
      <dgm:spPr/>
    </dgm:pt>
    <dgm:pt modelId="{3210C1A1-6954-458D-8012-C30E0DA8C1DA}" type="pres">
      <dgm:prSet presAssocID="{B026FF6A-4401-425D-BBFD-07FB01573D70}" presName="Ellipse" presStyleLbl="fgAcc1" presStyleIdx="3" presStyleCnt="5"/>
      <dgm:spPr>
        <a:solidFill>
          <a:schemeClr val="lt1">
            <a:alpha val="90000"/>
            <a:hueOff val="0"/>
            <a:satOff val="0"/>
            <a:lumOff val="0"/>
            <a:alphaOff val="0"/>
          </a:schemeClr>
        </a:solidFill>
        <a:ln w="12700" cap="flat" cmpd="sng" algn="ctr">
          <a:noFill/>
          <a:prstDash val="solid"/>
          <a:miter lim="800000"/>
        </a:ln>
        <a:effectLst/>
      </dgm:spPr>
    </dgm:pt>
    <dgm:pt modelId="{48861FD1-1733-4104-8777-F5FDF91C3633}" type="pres">
      <dgm:prSet presAssocID="{B026FF6A-4401-425D-BBFD-07FB01573D70}" presName="L2TextContainer" presStyleLbl="revTx" presStyleIdx="4" presStyleCnt="8">
        <dgm:presLayoutVars>
          <dgm:bulletEnabled val="1"/>
        </dgm:presLayoutVars>
      </dgm:prSet>
      <dgm:spPr/>
    </dgm:pt>
    <dgm:pt modelId="{6157ED15-0BF2-459E-90C0-112F45184F2F}" type="pres">
      <dgm:prSet presAssocID="{B026FF6A-4401-425D-BBFD-07FB01573D70}" presName="L1TextContainer" presStyleLbl="revTx" presStyleIdx="5" presStyleCnt="8">
        <dgm:presLayoutVars>
          <dgm:chMax val="1"/>
          <dgm:chPref val="1"/>
          <dgm:bulletEnabled val="1"/>
        </dgm:presLayoutVars>
      </dgm:prSet>
      <dgm:spPr/>
    </dgm:pt>
    <dgm:pt modelId="{1C90100B-F390-44D0-A778-2785CD33987B}" type="pres">
      <dgm:prSet presAssocID="{B026FF6A-4401-425D-BBFD-07FB01573D70}" presName="ConnectLine" presStyleLbl="sibTrans1D1" presStyleIdx="2" presStyleCnt="4"/>
      <dgm:spPr>
        <a:noFill/>
        <a:ln w="12700" cap="flat" cmpd="sng" algn="ctr">
          <a:solidFill>
            <a:schemeClr val="accent4">
              <a:hueOff val="0"/>
              <a:satOff val="0"/>
              <a:lumOff val="0"/>
              <a:alphaOff val="0"/>
            </a:schemeClr>
          </a:solidFill>
          <a:prstDash val="dash"/>
          <a:miter lim="800000"/>
        </a:ln>
        <a:effectLst/>
      </dgm:spPr>
    </dgm:pt>
    <dgm:pt modelId="{D817BD37-1752-43FA-B232-DE243F24D05D}" type="pres">
      <dgm:prSet presAssocID="{B026FF6A-4401-425D-BBFD-07FB01573D70}" presName="EmptyPlaceHolder" presStyleCnt="0"/>
      <dgm:spPr/>
    </dgm:pt>
    <dgm:pt modelId="{88342F2C-E180-4C1B-AC9B-05CD466D6E75}" type="pres">
      <dgm:prSet presAssocID="{B283462F-3E9C-4A2F-A7D6-5DF02467BAE9}" presName="spaceBetweenRectangles" presStyleCnt="0"/>
      <dgm:spPr/>
    </dgm:pt>
    <dgm:pt modelId="{A638FE96-174B-4D69-A4C8-9C3F3C563D88}" type="pres">
      <dgm:prSet presAssocID="{81607550-7E0D-418C-AF63-96F4E9A53259}" presName="composite" presStyleCnt="0"/>
      <dgm:spPr/>
    </dgm:pt>
    <dgm:pt modelId="{3BA7C9FD-0803-479E-9A12-8167F022EC62}" type="pres">
      <dgm:prSet presAssocID="{81607550-7E0D-418C-AF63-96F4E9A53259}" presName="ConnectorPoint" presStyleLbl="lnNode1" presStyleIdx="3" presStyleCnt="4"/>
      <dgm:spPr>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AC692326-5691-4F75-B3EE-008ABC8E005C}" type="pres">
      <dgm:prSet presAssocID="{81607550-7E0D-418C-AF63-96F4E9A53259}" presName="DropPinPlaceHolder" presStyleCnt="0"/>
      <dgm:spPr/>
    </dgm:pt>
    <dgm:pt modelId="{92010B70-101A-4577-886A-CD80BF5BF82D}" type="pres">
      <dgm:prSet presAssocID="{81607550-7E0D-418C-AF63-96F4E9A53259}" presName="DropPin" presStyleLbl="alignNode1" presStyleIdx="3" presStyleCnt="4"/>
      <dgm:spPr/>
    </dgm:pt>
    <dgm:pt modelId="{3B37BECB-626E-4D21-AC36-C000BD40198B}" type="pres">
      <dgm:prSet presAssocID="{81607550-7E0D-418C-AF63-96F4E9A53259}" presName="Ellipse" presStyleLbl="fgAcc1" presStyleIdx="4" presStyleCnt="5"/>
      <dgm:spPr>
        <a:solidFill>
          <a:schemeClr val="lt1">
            <a:alpha val="90000"/>
            <a:hueOff val="0"/>
            <a:satOff val="0"/>
            <a:lumOff val="0"/>
            <a:alphaOff val="0"/>
          </a:schemeClr>
        </a:solidFill>
        <a:ln w="12700" cap="flat" cmpd="sng" algn="ctr">
          <a:noFill/>
          <a:prstDash val="solid"/>
          <a:miter lim="800000"/>
        </a:ln>
        <a:effectLst/>
      </dgm:spPr>
    </dgm:pt>
    <dgm:pt modelId="{EF0744B6-0B0A-4DC0-85A8-A5BA905745E1}" type="pres">
      <dgm:prSet presAssocID="{81607550-7E0D-418C-AF63-96F4E9A53259}" presName="L2TextContainer" presStyleLbl="revTx" presStyleIdx="6" presStyleCnt="8">
        <dgm:presLayoutVars>
          <dgm:bulletEnabled val="1"/>
        </dgm:presLayoutVars>
      </dgm:prSet>
      <dgm:spPr/>
    </dgm:pt>
    <dgm:pt modelId="{C741E3F4-FA1C-41B5-810A-249B8984659E}" type="pres">
      <dgm:prSet presAssocID="{81607550-7E0D-418C-AF63-96F4E9A53259}" presName="L1TextContainer" presStyleLbl="revTx" presStyleIdx="7" presStyleCnt="8">
        <dgm:presLayoutVars>
          <dgm:chMax val="1"/>
          <dgm:chPref val="1"/>
          <dgm:bulletEnabled val="1"/>
        </dgm:presLayoutVars>
      </dgm:prSet>
      <dgm:spPr/>
    </dgm:pt>
    <dgm:pt modelId="{6B879927-E3AE-4AA0-9945-8689D582B4B5}" type="pres">
      <dgm:prSet presAssocID="{81607550-7E0D-418C-AF63-96F4E9A53259}" presName="ConnectLine" presStyleLbl="sibTrans1D1" presStyleIdx="3" presStyleCnt="4"/>
      <dgm:spPr>
        <a:noFill/>
        <a:ln w="12700" cap="flat" cmpd="sng" algn="ctr">
          <a:solidFill>
            <a:schemeClr val="accent5">
              <a:hueOff val="0"/>
              <a:satOff val="0"/>
              <a:lumOff val="0"/>
              <a:alphaOff val="0"/>
            </a:schemeClr>
          </a:solidFill>
          <a:prstDash val="dash"/>
          <a:miter lim="800000"/>
        </a:ln>
        <a:effectLst/>
      </dgm:spPr>
    </dgm:pt>
    <dgm:pt modelId="{E0C539ED-C672-43F5-936B-F7F7A65EEC08}" type="pres">
      <dgm:prSet presAssocID="{81607550-7E0D-418C-AF63-96F4E9A53259}" presName="EmptyPlaceHolder" presStyleCnt="0"/>
      <dgm:spPr/>
    </dgm:pt>
  </dgm:ptLst>
  <dgm:cxnLst>
    <dgm:cxn modelId="{EC87C006-B49E-47C1-A7C0-80567B45BDB9}" type="presOf" srcId="{F26600B0-F9FD-4777-A5BA-9521AD220AF0}" destId="{EF0744B6-0B0A-4DC0-85A8-A5BA905745E1}" srcOrd="0" destOrd="0" presId="urn:microsoft.com/office/officeart/2017/3/layout/DropPinTimeline"/>
    <dgm:cxn modelId="{00DBC408-8D2B-4134-999E-7ACCA3F9846A}" type="presOf" srcId="{8E86749D-455A-47BD-9C68-184BDEE2EA8E}" destId="{2C2C7990-44B8-47D2-91EF-B67B21912FB2}" srcOrd="0" destOrd="0" presId="urn:microsoft.com/office/officeart/2017/3/layout/DropPinTimeline"/>
    <dgm:cxn modelId="{91280915-F43C-4936-9DF2-D98D398A9383}" srcId="{8E86749D-455A-47BD-9C68-184BDEE2EA8E}" destId="{B026FF6A-4401-425D-BBFD-07FB01573D70}" srcOrd="2" destOrd="0" parTransId="{60A0AFB2-9FA9-41BE-9B18-D0E43295AC56}" sibTransId="{B283462F-3E9C-4A2F-A7D6-5DF02467BAE9}"/>
    <dgm:cxn modelId="{994F912A-AA52-4B96-A27C-9A3878B4E5AC}" srcId="{B026FF6A-4401-425D-BBFD-07FB01573D70}" destId="{C2F741AC-1CB6-4B90-9C85-85EF7E2853FD}" srcOrd="0" destOrd="0" parTransId="{144F1C81-619A-4F8F-AC48-D5601CB921FD}" sibTransId="{F625D989-B53F-4CF1-BB73-52BBAEEA7A5C}"/>
    <dgm:cxn modelId="{332FF72D-F0D2-4FD5-915A-0650FEF2FE0E}" srcId="{8E86749D-455A-47BD-9C68-184BDEE2EA8E}" destId="{801B1C50-2DBD-4DE8-99E9-61414D7D7DC9}" srcOrd="0" destOrd="0" parTransId="{5F312FDF-26FA-4B54-84EE-F0880EE0409C}" sibTransId="{C33DBD2C-4C08-4E11-8A62-20B19C80C791}"/>
    <dgm:cxn modelId="{DBD40135-190A-4365-9BCD-89150DA380AC}" type="presOf" srcId="{801B1C50-2DBD-4DE8-99E9-61414D7D7DC9}" destId="{155DCCEB-F9F1-4A56-BDB3-183C36E8E944}" srcOrd="0" destOrd="0" presId="urn:microsoft.com/office/officeart/2017/3/layout/DropPinTimeline"/>
    <dgm:cxn modelId="{4F801536-A2C3-446F-A954-351A525C1F22}" type="presOf" srcId="{C2F741AC-1CB6-4B90-9C85-85EF7E2853FD}" destId="{48861FD1-1733-4104-8777-F5FDF91C3633}" srcOrd="0" destOrd="0" presId="urn:microsoft.com/office/officeart/2017/3/layout/DropPinTimeline"/>
    <dgm:cxn modelId="{127CD13A-399E-466E-A3C4-1D4BEFA4D929}" type="presOf" srcId="{81607550-7E0D-418C-AF63-96F4E9A53259}" destId="{C741E3F4-FA1C-41B5-810A-249B8984659E}" srcOrd="0" destOrd="0" presId="urn:microsoft.com/office/officeart/2017/3/layout/DropPinTimeline"/>
    <dgm:cxn modelId="{52D57D6B-7456-49BE-B1ED-D02E7F8BCFBF}" srcId="{8E86749D-455A-47BD-9C68-184BDEE2EA8E}" destId="{81607550-7E0D-418C-AF63-96F4E9A53259}" srcOrd="3" destOrd="0" parTransId="{718654D5-767A-4628-9A9B-8EF1DF9B6387}" sibTransId="{2BE14985-6CF4-4D6E-9A3F-6AFCBCE882DF}"/>
    <dgm:cxn modelId="{74E5C94D-C76D-406F-B7F4-412D29A00EED}" type="presOf" srcId="{C6E3F7EC-8C58-4A0E-9E70-22AC8C50ED06}" destId="{A9CA3AA9-B7F5-4375-A1A9-653CD0AAE2A2}" srcOrd="0" destOrd="0" presId="urn:microsoft.com/office/officeart/2017/3/layout/DropPinTimeline"/>
    <dgm:cxn modelId="{7492A678-5270-470F-8051-89506A74B7AB}" srcId="{81607550-7E0D-418C-AF63-96F4E9A53259}" destId="{F26600B0-F9FD-4777-A5BA-9521AD220AF0}" srcOrd="0" destOrd="0" parTransId="{237798E8-AA76-418B-A215-D986F3BBBC4E}" sibTransId="{143C5F08-7F9F-45C1-8BAA-483B66C7038C}"/>
    <dgm:cxn modelId="{A0E8FF58-5444-4128-B07F-77E091CAE9B4}" type="presOf" srcId="{63D354EC-1D22-4616-B699-3B919EBDB11B}" destId="{78F29F59-146F-4D51-9A7A-2B8D65B8F9FE}" srcOrd="0" destOrd="0" presId="urn:microsoft.com/office/officeart/2017/3/layout/DropPinTimeline"/>
    <dgm:cxn modelId="{0FB38483-8E7B-4695-908B-1D23CD8DF13C}" type="presOf" srcId="{B026FF6A-4401-425D-BBFD-07FB01573D70}" destId="{6157ED15-0BF2-459E-90C0-112F45184F2F}" srcOrd="0" destOrd="0" presId="urn:microsoft.com/office/officeart/2017/3/layout/DropPinTimeline"/>
    <dgm:cxn modelId="{00F1218D-76D9-4F49-B2F2-B86F10D1EBCD}" type="presOf" srcId="{93CECD79-B483-4695-9190-3A83D54BDE0B}" destId="{0143ACD0-B24E-4988-9FDC-DA460783A077}" srcOrd="0" destOrd="0" presId="urn:microsoft.com/office/officeart/2017/3/layout/DropPinTimeline"/>
    <dgm:cxn modelId="{4E125A9E-9216-45D5-B1B7-31DA7647ED69}" srcId="{8E86749D-455A-47BD-9C68-184BDEE2EA8E}" destId="{63D354EC-1D22-4616-B699-3B919EBDB11B}" srcOrd="1" destOrd="0" parTransId="{B49B0375-500D-4A9F-A5D5-82E0227E586B}" sibTransId="{BC78B4F9-236E-49C1-BB15-CA200762BE54}"/>
    <dgm:cxn modelId="{40C8B0C0-0D25-451B-9557-D4D5CC4B0A42}" srcId="{801B1C50-2DBD-4DE8-99E9-61414D7D7DC9}" destId="{C6E3F7EC-8C58-4A0E-9E70-22AC8C50ED06}" srcOrd="0" destOrd="0" parTransId="{B3FCEE8B-F763-42CC-8062-37123808ED21}" sibTransId="{C609CDAB-7AE1-4ED0-9C60-B08AE3CA9456}"/>
    <dgm:cxn modelId="{A92795F1-4D73-49AD-AC9E-29FB4AE45983}" srcId="{63D354EC-1D22-4616-B699-3B919EBDB11B}" destId="{93CECD79-B483-4695-9190-3A83D54BDE0B}" srcOrd="0" destOrd="0" parTransId="{DBB531B1-7B36-4965-B2A3-F484CE5B6146}" sibTransId="{D4D7C22F-8A5A-40FC-9A36-C0A54125EAF5}"/>
    <dgm:cxn modelId="{D98BBA40-AB43-461F-961F-338FC0A519F4}" type="presParOf" srcId="{2C2C7990-44B8-47D2-91EF-B67B21912FB2}" destId="{09924A4E-A43B-436D-87B2-6AD3A3091848}" srcOrd="0" destOrd="0" presId="urn:microsoft.com/office/officeart/2017/3/layout/DropPinTimeline"/>
    <dgm:cxn modelId="{76DF98A1-3446-44F3-BA50-EFCCF93F4A43}" type="presParOf" srcId="{2C2C7990-44B8-47D2-91EF-B67B21912FB2}" destId="{FC732CE3-4DFD-4422-B6C9-65F5E9AF5689}" srcOrd="1" destOrd="0" presId="urn:microsoft.com/office/officeart/2017/3/layout/DropPinTimeline"/>
    <dgm:cxn modelId="{E8E90C0E-0B64-46F9-AC8B-4F67C12C7652}" type="presParOf" srcId="{FC732CE3-4DFD-4422-B6C9-65F5E9AF5689}" destId="{C33F1FB2-5DA7-40B8-8EC9-1B163C472B6E}" srcOrd="0" destOrd="0" presId="urn:microsoft.com/office/officeart/2017/3/layout/DropPinTimeline"/>
    <dgm:cxn modelId="{AE59EF6C-D5BB-4D23-8F79-6DDAA0C7128C}" type="presParOf" srcId="{C33F1FB2-5DA7-40B8-8EC9-1B163C472B6E}" destId="{894718B1-EB61-4893-AD38-FA5091F6EF9B}" srcOrd="0" destOrd="0" presId="urn:microsoft.com/office/officeart/2017/3/layout/DropPinTimeline"/>
    <dgm:cxn modelId="{4F5DB2F5-3BDC-4B10-86B7-4F8848FBCABF}" type="presParOf" srcId="{C33F1FB2-5DA7-40B8-8EC9-1B163C472B6E}" destId="{AEBC77CE-0133-493E-AAF2-DED8A9B51406}" srcOrd="1" destOrd="0" presId="urn:microsoft.com/office/officeart/2017/3/layout/DropPinTimeline"/>
    <dgm:cxn modelId="{07F1E27A-08AB-4DE2-A939-02D122917531}" type="presParOf" srcId="{AEBC77CE-0133-493E-AAF2-DED8A9B51406}" destId="{520B067D-6E48-4E32-8C68-213A8081FE59}" srcOrd="0" destOrd="0" presId="urn:microsoft.com/office/officeart/2017/3/layout/DropPinTimeline"/>
    <dgm:cxn modelId="{E29644F9-FDC1-44C9-95B4-08D80AC62852}" type="presParOf" srcId="{AEBC77CE-0133-493E-AAF2-DED8A9B51406}" destId="{FDFDF0D6-A67C-4A73-BB9E-35122207E423}" srcOrd="1" destOrd="0" presId="urn:microsoft.com/office/officeart/2017/3/layout/DropPinTimeline"/>
    <dgm:cxn modelId="{1520AA0E-48CC-42E2-90E9-55BB1BD1EB51}" type="presParOf" srcId="{C33F1FB2-5DA7-40B8-8EC9-1B163C472B6E}" destId="{A9CA3AA9-B7F5-4375-A1A9-653CD0AAE2A2}" srcOrd="2" destOrd="0" presId="urn:microsoft.com/office/officeart/2017/3/layout/DropPinTimeline"/>
    <dgm:cxn modelId="{40FBF3A6-B272-42A5-8535-0F4E37947DB4}" type="presParOf" srcId="{C33F1FB2-5DA7-40B8-8EC9-1B163C472B6E}" destId="{155DCCEB-F9F1-4A56-BDB3-183C36E8E944}" srcOrd="3" destOrd="0" presId="urn:microsoft.com/office/officeart/2017/3/layout/DropPinTimeline"/>
    <dgm:cxn modelId="{AA4BF2AB-6A66-4491-9C7E-149B0CAD9616}" type="presParOf" srcId="{C33F1FB2-5DA7-40B8-8EC9-1B163C472B6E}" destId="{DCF42FD4-C4BA-45E2-A360-477D0E6E253A}" srcOrd="4" destOrd="0" presId="urn:microsoft.com/office/officeart/2017/3/layout/DropPinTimeline"/>
    <dgm:cxn modelId="{E6FAE621-DE96-4694-917E-6418EFE4FAAF}" type="presParOf" srcId="{C33F1FB2-5DA7-40B8-8EC9-1B163C472B6E}" destId="{515033D7-29B6-41FE-AAC4-86AC58798D5B}" srcOrd="5" destOrd="0" presId="urn:microsoft.com/office/officeart/2017/3/layout/DropPinTimeline"/>
    <dgm:cxn modelId="{570216AC-9941-4F48-B9E5-188B815BFA24}" type="presParOf" srcId="{FC732CE3-4DFD-4422-B6C9-65F5E9AF5689}" destId="{D9F9264F-7E93-4900-8BBD-656450247CE8}" srcOrd="1" destOrd="0" presId="urn:microsoft.com/office/officeart/2017/3/layout/DropPinTimeline"/>
    <dgm:cxn modelId="{C23DDC8D-288F-4593-87E2-987A055F936C}" type="presParOf" srcId="{FC732CE3-4DFD-4422-B6C9-65F5E9AF5689}" destId="{D7FBD0CE-F0BC-4602-8583-60D06DDB8144}" srcOrd="2" destOrd="0" presId="urn:microsoft.com/office/officeart/2017/3/layout/DropPinTimeline"/>
    <dgm:cxn modelId="{6643E3B8-142B-4F17-9887-4115C2AD2F2C}" type="presParOf" srcId="{D7FBD0CE-F0BC-4602-8583-60D06DDB8144}" destId="{AEE74566-DC8E-4367-9F88-A230AB8FF46E}" srcOrd="0" destOrd="0" presId="urn:microsoft.com/office/officeart/2017/3/layout/DropPinTimeline"/>
    <dgm:cxn modelId="{AA5F32E3-512D-4CB3-95D7-CBC306D91F7C}" type="presParOf" srcId="{D7FBD0CE-F0BC-4602-8583-60D06DDB8144}" destId="{8A6AA489-85AB-481D-93AA-6B079A0D36A4}" srcOrd="1" destOrd="0" presId="urn:microsoft.com/office/officeart/2017/3/layout/DropPinTimeline"/>
    <dgm:cxn modelId="{DBC297CC-790F-400B-AF51-E89D2F0C8426}" type="presParOf" srcId="{8A6AA489-85AB-481D-93AA-6B079A0D36A4}" destId="{CC87E0A7-A5CA-4982-B21B-8C0519CBED68}" srcOrd="0" destOrd="0" presId="urn:microsoft.com/office/officeart/2017/3/layout/DropPinTimeline"/>
    <dgm:cxn modelId="{9BC8CC3C-894A-4582-A846-6AD9D9B0AAFA}" type="presParOf" srcId="{8A6AA489-85AB-481D-93AA-6B079A0D36A4}" destId="{456854BC-0728-4C07-8D27-80181C77DC36}" srcOrd="1" destOrd="0" presId="urn:microsoft.com/office/officeart/2017/3/layout/DropPinTimeline"/>
    <dgm:cxn modelId="{2A995F40-6E27-4C4C-946D-5842C58E81AA}" type="presParOf" srcId="{D7FBD0CE-F0BC-4602-8583-60D06DDB8144}" destId="{0143ACD0-B24E-4988-9FDC-DA460783A077}" srcOrd="2" destOrd="0" presId="urn:microsoft.com/office/officeart/2017/3/layout/DropPinTimeline"/>
    <dgm:cxn modelId="{22F45EB6-9B0C-4265-A372-6A479DA2EF90}" type="presParOf" srcId="{D7FBD0CE-F0BC-4602-8583-60D06DDB8144}" destId="{78F29F59-146F-4D51-9A7A-2B8D65B8F9FE}" srcOrd="3" destOrd="0" presId="urn:microsoft.com/office/officeart/2017/3/layout/DropPinTimeline"/>
    <dgm:cxn modelId="{A584359C-1AD5-4F85-A3FD-A46A28750640}" type="presParOf" srcId="{D7FBD0CE-F0BC-4602-8583-60D06DDB8144}" destId="{8649D1EA-1783-45DD-96E8-BB73754F9924}" srcOrd="4" destOrd="0" presId="urn:microsoft.com/office/officeart/2017/3/layout/DropPinTimeline"/>
    <dgm:cxn modelId="{A1A278E7-DEE8-44E1-B1B0-1EA95FED1E1F}" type="presParOf" srcId="{D7FBD0CE-F0BC-4602-8583-60D06DDB8144}" destId="{A8DFD024-07A3-488D-A721-A48016C7B35E}" srcOrd="5" destOrd="0" presId="urn:microsoft.com/office/officeart/2017/3/layout/DropPinTimeline"/>
    <dgm:cxn modelId="{781F6A40-E8D6-4C3F-9564-1DCBCDD6ACF7}" type="presParOf" srcId="{FC732CE3-4DFD-4422-B6C9-65F5E9AF5689}" destId="{DCEF5008-E9E8-4E3D-A954-DCFC405AA107}" srcOrd="3" destOrd="0" presId="urn:microsoft.com/office/officeart/2017/3/layout/DropPinTimeline"/>
    <dgm:cxn modelId="{7D917DB2-6005-42B5-809E-343A807477C5}" type="presParOf" srcId="{FC732CE3-4DFD-4422-B6C9-65F5E9AF5689}" destId="{1C564568-B33F-4035-8E46-ED147E39050C}" srcOrd="4" destOrd="0" presId="urn:microsoft.com/office/officeart/2017/3/layout/DropPinTimeline"/>
    <dgm:cxn modelId="{D931EC2C-D907-43C7-898E-C576976846BF}" type="presParOf" srcId="{1C564568-B33F-4035-8E46-ED147E39050C}" destId="{9F23E8ED-2578-4D5A-B134-A25C2B7C0BE0}" srcOrd="0" destOrd="0" presId="urn:microsoft.com/office/officeart/2017/3/layout/DropPinTimeline"/>
    <dgm:cxn modelId="{FE28D960-C472-4BF3-875B-AE84E7C4FF91}" type="presParOf" srcId="{1C564568-B33F-4035-8E46-ED147E39050C}" destId="{0AAE3B6A-47D1-4601-B2F2-787A2C9D5C42}" srcOrd="1" destOrd="0" presId="urn:microsoft.com/office/officeart/2017/3/layout/DropPinTimeline"/>
    <dgm:cxn modelId="{1A4A5E30-4E03-47A2-B9E6-88736FE770F3}" type="presParOf" srcId="{0AAE3B6A-47D1-4601-B2F2-787A2C9D5C42}" destId="{F928D1D0-EE8C-4D7E-A6F0-C2546B83EAB4}" srcOrd="0" destOrd="0" presId="urn:microsoft.com/office/officeart/2017/3/layout/DropPinTimeline"/>
    <dgm:cxn modelId="{4DEDE2AA-763B-4433-800D-E60E16309BC9}" type="presParOf" srcId="{0AAE3B6A-47D1-4601-B2F2-787A2C9D5C42}" destId="{3210C1A1-6954-458D-8012-C30E0DA8C1DA}" srcOrd="1" destOrd="0" presId="urn:microsoft.com/office/officeart/2017/3/layout/DropPinTimeline"/>
    <dgm:cxn modelId="{B53ABDF5-6072-4EE7-BE89-A1223BDAD4C2}" type="presParOf" srcId="{1C564568-B33F-4035-8E46-ED147E39050C}" destId="{48861FD1-1733-4104-8777-F5FDF91C3633}" srcOrd="2" destOrd="0" presId="urn:microsoft.com/office/officeart/2017/3/layout/DropPinTimeline"/>
    <dgm:cxn modelId="{0840136B-8F4C-4FC3-865E-6DDFCFD9CC16}" type="presParOf" srcId="{1C564568-B33F-4035-8E46-ED147E39050C}" destId="{6157ED15-0BF2-459E-90C0-112F45184F2F}" srcOrd="3" destOrd="0" presId="urn:microsoft.com/office/officeart/2017/3/layout/DropPinTimeline"/>
    <dgm:cxn modelId="{508FF6E6-1F2D-4D87-B90A-F88DAE9608CA}" type="presParOf" srcId="{1C564568-B33F-4035-8E46-ED147E39050C}" destId="{1C90100B-F390-44D0-A778-2785CD33987B}" srcOrd="4" destOrd="0" presId="urn:microsoft.com/office/officeart/2017/3/layout/DropPinTimeline"/>
    <dgm:cxn modelId="{17394246-5B6F-48CD-A470-DE3BEDCF2E33}" type="presParOf" srcId="{1C564568-B33F-4035-8E46-ED147E39050C}" destId="{D817BD37-1752-43FA-B232-DE243F24D05D}" srcOrd="5" destOrd="0" presId="urn:microsoft.com/office/officeart/2017/3/layout/DropPinTimeline"/>
    <dgm:cxn modelId="{6A6E2743-D6F8-4CEB-88B3-C7A01B6EAF78}" type="presParOf" srcId="{FC732CE3-4DFD-4422-B6C9-65F5E9AF5689}" destId="{88342F2C-E180-4C1B-AC9B-05CD466D6E75}" srcOrd="5" destOrd="0" presId="urn:microsoft.com/office/officeart/2017/3/layout/DropPinTimeline"/>
    <dgm:cxn modelId="{7339448B-DE84-4AC4-BFB7-2978E1B582FF}" type="presParOf" srcId="{FC732CE3-4DFD-4422-B6C9-65F5E9AF5689}" destId="{A638FE96-174B-4D69-A4C8-9C3F3C563D88}" srcOrd="6" destOrd="0" presId="urn:microsoft.com/office/officeart/2017/3/layout/DropPinTimeline"/>
    <dgm:cxn modelId="{793EF86E-365C-420E-B278-2079036928BD}" type="presParOf" srcId="{A638FE96-174B-4D69-A4C8-9C3F3C563D88}" destId="{3BA7C9FD-0803-479E-9A12-8167F022EC62}" srcOrd="0" destOrd="0" presId="urn:microsoft.com/office/officeart/2017/3/layout/DropPinTimeline"/>
    <dgm:cxn modelId="{9F289DDA-D26E-4344-8DC9-49D3C63923B4}" type="presParOf" srcId="{A638FE96-174B-4D69-A4C8-9C3F3C563D88}" destId="{AC692326-5691-4F75-B3EE-008ABC8E005C}" srcOrd="1" destOrd="0" presId="urn:microsoft.com/office/officeart/2017/3/layout/DropPinTimeline"/>
    <dgm:cxn modelId="{C56968DB-FA87-4BA7-B620-9D002A318E13}" type="presParOf" srcId="{AC692326-5691-4F75-B3EE-008ABC8E005C}" destId="{92010B70-101A-4577-886A-CD80BF5BF82D}" srcOrd="0" destOrd="0" presId="urn:microsoft.com/office/officeart/2017/3/layout/DropPinTimeline"/>
    <dgm:cxn modelId="{D3F1DC22-3254-4274-8D11-0543AB022834}" type="presParOf" srcId="{AC692326-5691-4F75-B3EE-008ABC8E005C}" destId="{3B37BECB-626E-4D21-AC36-C000BD40198B}" srcOrd="1" destOrd="0" presId="urn:microsoft.com/office/officeart/2017/3/layout/DropPinTimeline"/>
    <dgm:cxn modelId="{F6248F09-13BF-4C8C-B26F-643F4DA328BC}" type="presParOf" srcId="{A638FE96-174B-4D69-A4C8-9C3F3C563D88}" destId="{EF0744B6-0B0A-4DC0-85A8-A5BA905745E1}" srcOrd="2" destOrd="0" presId="urn:microsoft.com/office/officeart/2017/3/layout/DropPinTimeline"/>
    <dgm:cxn modelId="{7BAA6C0E-FBA2-45DF-B474-77A0CE11355B}" type="presParOf" srcId="{A638FE96-174B-4D69-A4C8-9C3F3C563D88}" destId="{C741E3F4-FA1C-41B5-810A-249B8984659E}" srcOrd="3" destOrd="0" presId="urn:microsoft.com/office/officeart/2017/3/layout/DropPinTimeline"/>
    <dgm:cxn modelId="{E19949DE-5FA6-468D-A218-F6F4D7EA9302}" type="presParOf" srcId="{A638FE96-174B-4D69-A4C8-9C3F3C563D88}" destId="{6B879927-E3AE-4AA0-9945-8689D582B4B5}" srcOrd="4" destOrd="0" presId="urn:microsoft.com/office/officeart/2017/3/layout/DropPinTimeline"/>
    <dgm:cxn modelId="{8E2E9ADF-0CFD-4771-8BB5-A56197D8C9C8}" type="presParOf" srcId="{A638FE96-174B-4D69-A4C8-9C3F3C563D88}" destId="{E0C539ED-C672-43F5-936B-F7F7A65EEC08}" srcOrd="5" destOrd="0" presId="urn:microsoft.com/office/officeart/2017/3/layout/DropPi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924A4E-A43B-436D-87B2-6AD3A3091848}">
      <dsp:nvSpPr>
        <dsp:cNvPr id="0" name=""/>
        <dsp:cNvSpPr/>
      </dsp:nvSpPr>
      <dsp:spPr>
        <a:xfrm>
          <a:off x="0" y="1951075"/>
          <a:ext cx="9448799" cy="0"/>
        </a:xfrm>
        <a:prstGeom prst="line">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520B067D-6E48-4E32-8C68-213A8081FE59}">
      <dsp:nvSpPr>
        <dsp:cNvPr id="0" name=""/>
        <dsp:cNvSpPr/>
      </dsp:nvSpPr>
      <dsp:spPr>
        <a:xfrm rot="8100000">
          <a:off x="61026" y="449646"/>
          <a:ext cx="286960" cy="286960"/>
        </a:xfrm>
        <a:prstGeom prst="teardrop">
          <a:avLst>
            <a:gd name="adj" fmla="val 115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FDF0D6-A67C-4A73-BB9E-35122207E423}">
      <dsp:nvSpPr>
        <dsp:cNvPr id="0" name=""/>
        <dsp:cNvSpPr/>
      </dsp:nvSpPr>
      <dsp:spPr>
        <a:xfrm>
          <a:off x="92905" y="481525"/>
          <a:ext cx="223202" cy="22320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9CA3AA9-B7F5-4375-A1A9-653CD0AAE2A2}">
      <dsp:nvSpPr>
        <dsp:cNvPr id="0" name=""/>
        <dsp:cNvSpPr/>
      </dsp:nvSpPr>
      <dsp:spPr>
        <a:xfrm>
          <a:off x="407418" y="796038"/>
          <a:ext cx="3143232" cy="1155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a:t>Baby Boomers</a:t>
          </a:r>
        </a:p>
      </dsp:txBody>
      <dsp:txXfrm>
        <a:off x="407418" y="796038"/>
        <a:ext cx="3143232" cy="1155036"/>
      </dsp:txXfrm>
    </dsp:sp>
    <dsp:sp modelId="{155DCCEB-F9F1-4A56-BDB3-183C36E8E944}">
      <dsp:nvSpPr>
        <dsp:cNvPr id="0" name=""/>
        <dsp:cNvSpPr/>
      </dsp:nvSpPr>
      <dsp:spPr>
        <a:xfrm>
          <a:off x="407418" y="390214"/>
          <a:ext cx="3143232" cy="40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1946–1964</a:t>
          </a:r>
        </a:p>
      </dsp:txBody>
      <dsp:txXfrm>
        <a:off x="407418" y="390214"/>
        <a:ext cx="3143232" cy="405823"/>
      </dsp:txXfrm>
    </dsp:sp>
    <dsp:sp modelId="{DCF42FD4-C4BA-45E2-A360-477D0E6E253A}">
      <dsp:nvSpPr>
        <dsp:cNvPr id="0" name=""/>
        <dsp:cNvSpPr/>
      </dsp:nvSpPr>
      <dsp:spPr>
        <a:xfrm>
          <a:off x="204507" y="796038"/>
          <a:ext cx="0" cy="1155036"/>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894718B1-EB61-4893-AD38-FA5091F6EF9B}">
      <dsp:nvSpPr>
        <dsp:cNvPr id="0" name=""/>
        <dsp:cNvSpPr/>
      </dsp:nvSpPr>
      <dsp:spPr>
        <a:xfrm>
          <a:off x="167201" y="1914550"/>
          <a:ext cx="73048" cy="73048"/>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87E0A7-A5CA-4982-B21B-8C0519CBED68}">
      <dsp:nvSpPr>
        <dsp:cNvPr id="0" name=""/>
        <dsp:cNvSpPr/>
      </dsp:nvSpPr>
      <dsp:spPr>
        <a:xfrm rot="18900000">
          <a:off x="1947220" y="3165542"/>
          <a:ext cx="286960" cy="286960"/>
        </a:xfrm>
        <a:prstGeom prst="teardrop">
          <a:avLst>
            <a:gd name="adj" fmla="val 115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6854BC-0728-4C07-8D27-80181C77DC36}">
      <dsp:nvSpPr>
        <dsp:cNvPr id="0" name=""/>
        <dsp:cNvSpPr/>
      </dsp:nvSpPr>
      <dsp:spPr>
        <a:xfrm>
          <a:off x="1979099" y="3197421"/>
          <a:ext cx="223202" cy="22320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143ACD0-B24E-4988-9FDC-DA460783A077}">
      <dsp:nvSpPr>
        <dsp:cNvPr id="0" name=""/>
        <dsp:cNvSpPr/>
      </dsp:nvSpPr>
      <dsp:spPr>
        <a:xfrm>
          <a:off x="2293613" y="1951075"/>
          <a:ext cx="3143232" cy="1155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a:t>Gen X</a:t>
          </a:r>
        </a:p>
      </dsp:txBody>
      <dsp:txXfrm>
        <a:off x="2293613" y="1951075"/>
        <a:ext cx="3143232" cy="1155036"/>
      </dsp:txXfrm>
    </dsp:sp>
    <dsp:sp modelId="{78F29F59-146F-4D51-9A7A-2B8D65B8F9FE}">
      <dsp:nvSpPr>
        <dsp:cNvPr id="0" name=""/>
        <dsp:cNvSpPr/>
      </dsp:nvSpPr>
      <dsp:spPr>
        <a:xfrm>
          <a:off x="2293613" y="3106111"/>
          <a:ext cx="3143232" cy="40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1965–1980</a:t>
          </a:r>
        </a:p>
      </dsp:txBody>
      <dsp:txXfrm>
        <a:off x="2293613" y="3106111"/>
        <a:ext cx="3143232" cy="405823"/>
      </dsp:txXfrm>
    </dsp:sp>
    <dsp:sp modelId="{8649D1EA-1783-45DD-96E8-BB73754F9924}">
      <dsp:nvSpPr>
        <dsp:cNvPr id="0" name=""/>
        <dsp:cNvSpPr/>
      </dsp:nvSpPr>
      <dsp:spPr>
        <a:xfrm>
          <a:off x="2090701" y="1951075"/>
          <a:ext cx="0" cy="1155036"/>
        </a:xfrm>
        <a:prstGeom prst="line">
          <a:avLst/>
        </a:prstGeom>
        <a:noFill/>
        <a:ln w="12700" cap="flat" cmpd="sng" algn="ctr">
          <a:solidFill>
            <a:schemeClr val="accent3">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EE74566-DC8E-4367-9F88-A230AB8FF46E}">
      <dsp:nvSpPr>
        <dsp:cNvPr id="0" name=""/>
        <dsp:cNvSpPr/>
      </dsp:nvSpPr>
      <dsp:spPr>
        <a:xfrm>
          <a:off x="2053395" y="1914550"/>
          <a:ext cx="73048" cy="73048"/>
        </a:xfrm>
        <a:prstGeom prst="ellipse">
          <a:avLst/>
        </a:prstGeom>
        <a:solidFill>
          <a:schemeClr val="accent3">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28D1D0-EE8C-4D7E-A6F0-C2546B83EAB4}">
      <dsp:nvSpPr>
        <dsp:cNvPr id="0" name=""/>
        <dsp:cNvSpPr/>
      </dsp:nvSpPr>
      <dsp:spPr>
        <a:xfrm rot="8100000">
          <a:off x="3833415" y="449646"/>
          <a:ext cx="286960" cy="286960"/>
        </a:xfrm>
        <a:prstGeom prst="teardrop">
          <a:avLst>
            <a:gd name="adj" fmla="val 115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10C1A1-6954-458D-8012-C30E0DA8C1DA}">
      <dsp:nvSpPr>
        <dsp:cNvPr id="0" name=""/>
        <dsp:cNvSpPr/>
      </dsp:nvSpPr>
      <dsp:spPr>
        <a:xfrm>
          <a:off x="3865293" y="481525"/>
          <a:ext cx="223202" cy="22320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8861FD1-1733-4104-8777-F5FDF91C3633}">
      <dsp:nvSpPr>
        <dsp:cNvPr id="0" name=""/>
        <dsp:cNvSpPr/>
      </dsp:nvSpPr>
      <dsp:spPr>
        <a:xfrm>
          <a:off x="4179807" y="796038"/>
          <a:ext cx="3143232" cy="1155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a:t>Millennials</a:t>
          </a:r>
        </a:p>
      </dsp:txBody>
      <dsp:txXfrm>
        <a:off x="4179807" y="796038"/>
        <a:ext cx="3143232" cy="1155036"/>
      </dsp:txXfrm>
    </dsp:sp>
    <dsp:sp modelId="{6157ED15-0BF2-459E-90C0-112F45184F2F}">
      <dsp:nvSpPr>
        <dsp:cNvPr id="0" name=""/>
        <dsp:cNvSpPr/>
      </dsp:nvSpPr>
      <dsp:spPr>
        <a:xfrm>
          <a:off x="4179807" y="390214"/>
          <a:ext cx="3143232" cy="40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1981–1996</a:t>
          </a:r>
        </a:p>
      </dsp:txBody>
      <dsp:txXfrm>
        <a:off x="4179807" y="390214"/>
        <a:ext cx="3143232" cy="405823"/>
      </dsp:txXfrm>
    </dsp:sp>
    <dsp:sp modelId="{1C90100B-F390-44D0-A778-2785CD33987B}">
      <dsp:nvSpPr>
        <dsp:cNvPr id="0" name=""/>
        <dsp:cNvSpPr/>
      </dsp:nvSpPr>
      <dsp:spPr>
        <a:xfrm>
          <a:off x="3976895" y="796038"/>
          <a:ext cx="0" cy="1155036"/>
        </a:xfrm>
        <a:prstGeom prst="line">
          <a:avLst/>
        </a:prstGeom>
        <a:noFill/>
        <a:ln w="12700" cap="flat" cmpd="sng" algn="ctr">
          <a:solidFill>
            <a:schemeClr val="accent4">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9F23E8ED-2578-4D5A-B134-A25C2B7C0BE0}">
      <dsp:nvSpPr>
        <dsp:cNvPr id="0" name=""/>
        <dsp:cNvSpPr/>
      </dsp:nvSpPr>
      <dsp:spPr>
        <a:xfrm>
          <a:off x="3939589" y="1914550"/>
          <a:ext cx="73048" cy="73048"/>
        </a:xfrm>
        <a:prstGeom prst="ellipse">
          <a:avLst/>
        </a:prstGeom>
        <a:solidFill>
          <a:schemeClr val="accent4">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010B70-101A-4577-886A-CD80BF5BF82D}">
      <dsp:nvSpPr>
        <dsp:cNvPr id="0" name=""/>
        <dsp:cNvSpPr/>
      </dsp:nvSpPr>
      <dsp:spPr>
        <a:xfrm rot="18900000">
          <a:off x="5719609" y="3165542"/>
          <a:ext cx="286960" cy="286960"/>
        </a:xfrm>
        <a:prstGeom prst="teardrop">
          <a:avLst>
            <a:gd name="adj" fmla="val 11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37BECB-626E-4D21-AC36-C000BD40198B}">
      <dsp:nvSpPr>
        <dsp:cNvPr id="0" name=""/>
        <dsp:cNvSpPr/>
      </dsp:nvSpPr>
      <dsp:spPr>
        <a:xfrm>
          <a:off x="5751488" y="3197421"/>
          <a:ext cx="223202" cy="22320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F0744B6-0B0A-4DC0-85A8-A5BA905745E1}">
      <dsp:nvSpPr>
        <dsp:cNvPr id="0" name=""/>
        <dsp:cNvSpPr/>
      </dsp:nvSpPr>
      <dsp:spPr>
        <a:xfrm>
          <a:off x="6066001" y="1951075"/>
          <a:ext cx="3143232" cy="1155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a:t>Gen Z</a:t>
          </a:r>
        </a:p>
      </dsp:txBody>
      <dsp:txXfrm>
        <a:off x="6066001" y="1951075"/>
        <a:ext cx="3143232" cy="1155036"/>
      </dsp:txXfrm>
    </dsp:sp>
    <dsp:sp modelId="{C741E3F4-FA1C-41B5-810A-249B8984659E}">
      <dsp:nvSpPr>
        <dsp:cNvPr id="0" name=""/>
        <dsp:cNvSpPr/>
      </dsp:nvSpPr>
      <dsp:spPr>
        <a:xfrm>
          <a:off x="6066001" y="3106111"/>
          <a:ext cx="3143232" cy="40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1997–2012</a:t>
          </a:r>
        </a:p>
      </dsp:txBody>
      <dsp:txXfrm>
        <a:off x="6066001" y="3106111"/>
        <a:ext cx="3143232" cy="405823"/>
      </dsp:txXfrm>
    </dsp:sp>
    <dsp:sp modelId="{6B879927-E3AE-4AA0-9945-8689D582B4B5}">
      <dsp:nvSpPr>
        <dsp:cNvPr id="0" name=""/>
        <dsp:cNvSpPr/>
      </dsp:nvSpPr>
      <dsp:spPr>
        <a:xfrm>
          <a:off x="5863089" y="1951075"/>
          <a:ext cx="0" cy="1155036"/>
        </a:xfrm>
        <a:prstGeom prst="line">
          <a:avLst/>
        </a:prstGeom>
        <a:noFill/>
        <a:ln w="1270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BA7C9FD-0803-479E-9A12-8167F022EC62}">
      <dsp:nvSpPr>
        <dsp:cNvPr id="0" name=""/>
        <dsp:cNvSpPr/>
      </dsp:nvSpPr>
      <dsp:spPr>
        <a:xfrm>
          <a:off x="5825784" y="1914550"/>
          <a:ext cx="73048" cy="73048"/>
        </a:xfrm>
        <a:prstGeom prst="ellipse">
          <a:avLst/>
        </a:prstGeom>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2611"/>
          </a:xfrm>
          <a:prstGeom prst="rect">
            <a:avLst/>
          </a:prstGeom>
        </p:spPr>
        <p:txBody>
          <a:bodyPr vert="horz" lIns="92309" tIns="46154" rIns="92309" bIns="46154" rtlCol="0"/>
          <a:lstStyle>
            <a:lvl1pPr algn="r">
              <a:defRPr sz="1200"/>
            </a:lvl1pPr>
          </a:lstStyle>
          <a:p>
            <a:fld id="{A8A8385F-47B3-47A4-AE49-C862D7BF1E47}" type="datetimeFigureOut">
              <a:rPr lang="en-US" smtClean="0"/>
              <a:t>4/14/2023</a:t>
            </a:fld>
            <a:endParaRPr lang="en-US"/>
          </a:p>
        </p:txBody>
      </p:sp>
      <p:sp>
        <p:nvSpPr>
          <p:cNvPr id="4" name="Slide Image Placeholder 3"/>
          <p:cNvSpPr>
            <a:spLocks noGrp="1" noRot="1" noChangeAspect="1"/>
          </p:cNvSpPr>
          <p:nvPr>
            <p:ph type="sldImg" idx="2"/>
          </p:nvPr>
        </p:nvSpPr>
        <p:spPr>
          <a:xfrm>
            <a:off x="701675" y="1152525"/>
            <a:ext cx="5530850" cy="3111500"/>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437221"/>
            <a:ext cx="5547360" cy="3630454"/>
          </a:xfrm>
          <a:prstGeom prst="rect">
            <a:avLst/>
          </a:prstGeom>
        </p:spPr>
        <p:txBody>
          <a:bodyPr vert="horz" lIns="92309" tIns="46154" rIns="92309" bIns="4615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2610"/>
          </a:xfrm>
          <a:prstGeom prst="rect">
            <a:avLst/>
          </a:prstGeom>
        </p:spPr>
        <p:txBody>
          <a:bodyPr vert="horz" lIns="92309" tIns="46154" rIns="92309" bIns="46154" rtlCol="0" anchor="b"/>
          <a:lstStyle>
            <a:lvl1pPr algn="r">
              <a:defRPr sz="1200"/>
            </a:lvl1pPr>
          </a:lstStyle>
          <a:p>
            <a:fld id="{F3FFCCE6-8BDE-4000-A7C2-17F6BF03ED75}" type="slidenum">
              <a:rPr lang="en-US" smtClean="0"/>
              <a:t>‹#›</a:t>
            </a:fld>
            <a:endParaRPr lang="en-US"/>
          </a:p>
        </p:txBody>
      </p:sp>
    </p:spTree>
    <p:extLst>
      <p:ext uri="{BB962C8B-B14F-4D97-AF65-F5344CB8AC3E}">
        <p14:creationId xmlns:p14="http://schemas.microsoft.com/office/powerpoint/2010/main" val="2514654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hyken.com/customer-service-strategies/guest-post-pem-brooke/"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retaildive.com/ex/mobilecommercedaily/brand-loyalty-highest-in-gen-x-consumers-emarketer"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synchrony.com/8131_SYN_MultiGenWP.pdf?cmpid=OGOLABUS_NEO_OLA_0000549"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marketingcharts.com/industries/retail-and-e-commerce-75527"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customerthink.com/what-should-we-know-about-customer-service-for-generation-z/"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3FFCCE6-8BDE-4000-A7C2-17F6BF03ED75}" type="slidenum">
              <a:rPr lang="en-US" smtClean="0"/>
              <a:t>1</a:t>
            </a:fld>
            <a:endParaRPr lang="en-US"/>
          </a:p>
        </p:txBody>
      </p:sp>
    </p:spTree>
    <p:extLst>
      <p:ext uri="{BB962C8B-B14F-4D97-AF65-F5344CB8AC3E}">
        <p14:creationId xmlns:p14="http://schemas.microsoft.com/office/powerpoint/2010/main" val="1895071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Arial" panose="020B0604020202020204" pitchFamily="34" charset="0"/>
              <a:buChar char="•"/>
            </a:pPr>
            <a:r>
              <a:rPr lang="en-US" b="0" i="0" dirty="0">
                <a:solidFill>
                  <a:srgbClr val="1B1B20"/>
                </a:solidFill>
                <a:effectLst/>
                <a:latin typeface="Colfax"/>
              </a:rPr>
              <a:t>They are more technologically advanced than their parents, with over </a:t>
            </a:r>
            <a:r>
              <a:rPr lang="en-US" b="0" i="0" u="none" strike="noStrike" dirty="0">
                <a:solidFill>
                  <a:srgbClr val="0066FF"/>
                </a:solidFill>
                <a:effectLst/>
                <a:latin typeface="Colfax"/>
                <a:hlinkClick r:id="rId3"/>
              </a:rPr>
              <a:t>80% actively using social media</a:t>
            </a:r>
            <a:r>
              <a:rPr lang="en-US" b="0" i="0" dirty="0">
                <a:solidFill>
                  <a:srgbClr val="1B1B20"/>
                </a:solidFill>
                <a:effectLst/>
                <a:latin typeface="Colfax"/>
              </a:rPr>
              <a:t>. </a:t>
            </a:r>
          </a:p>
          <a:p>
            <a:pPr marL="171450" indent="-171450" algn="l">
              <a:buFont typeface="Arial" panose="020B0604020202020204" pitchFamily="34" charset="0"/>
              <a:buChar char="•"/>
            </a:pPr>
            <a:r>
              <a:rPr lang="en-US" b="0" i="0" dirty="0">
                <a:solidFill>
                  <a:srgbClr val="1B1B20"/>
                </a:solidFill>
                <a:effectLst/>
                <a:latin typeface="Colfax"/>
              </a:rPr>
              <a:t>Facebook, LinkedIn, and Twitter are the social networks they are the most active on. </a:t>
            </a:r>
          </a:p>
          <a:p>
            <a:pPr marL="171450" indent="-171450" algn="l">
              <a:buFont typeface="Arial" panose="020B0604020202020204" pitchFamily="34" charset="0"/>
              <a:buChar char="•"/>
            </a:pPr>
            <a:r>
              <a:rPr lang="en-US" b="0" i="0" dirty="0">
                <a:solidFill>
                  <a:srgbClr val="1B1B20"/>
                </a:solidFill>
                <a:effectLst/>
                <a:latin typeface="Colfax"/>
              </a:rPr>
              <a:t>Make sure you’re present on those platforms to react to your customers’ questions in a timely manner. </a:t>
            </a:r>
          </a:p>
          <a:p>
            <a:pPr marL="171450" indent="-171450" algn="l">
              <a:buFont typeface="Arial" panose="020B0604020202020204" pitchFamily="34" charset="0"/>
              <a:buChar char="•"/>
            </a:pPr>
            <a:r>
              <a:rPr lang="en-US" b="0" i="0" dirty="0">
                <a:solidFill>
                  <a:srgbClr val="1B1B20"/>
                </a:solidFill>
                <a:effectLst/>
                <a:latin typeface="Colfax"/>
              </a:rPr>
              <a:t>While they prefer more modern support channels, they won’t shy away from a phone call or a face-to-face conversation.</a:t>
            </a:r>
          </a:p>
          <a:p>
            <a:pPr marL="171450" indent="-171450" algn="l">
              <a:buFont typeface="Arial" panose="020B0604020202020204" pitchFamily="34" charset="0"/>
              <a:buChar char="•"/>
            </a:pPr>
            <a:r>
              <a:rPr lang="en-US" b="0" i="0" dirty="0">
                <a:solidFill>
                  <a:srgbClr val="1B1B20"/>
                </a:solidFill>
                <a:effectLst/>
                <a:latin typeface="Colfax"/>
              </a:rPr>
              <a:t>One of the reasons for their distinctive shopping behavior is the Great Recession (2008), which highly influenced their spending habits. </a:t>
            </a:r>
          </a:p>
          <a:p>
            <a:pPr marL="171450" indent="-171450" algn="l">
              <a:buFont typeface="Arial" panose="020B0604020202020204" pitchFamily="34" charset="0"/>
              <a:buChar char="•"/>
            </a:pPr>
            <a:r>
              <a:rPr lang="en-US" b="0" i="0" dirty="0">
                <a:solidFill>
                  <a:srgbClr val="1B1B20"/>
                </a:solidFill>
                <a:effectLst/>
                <a:latin typeface="Colfax"/>
              </a:rPr>
              <a:t>No other generation reads more reviews, or spends more time doing research, before deciding to buy a product. </a:t>
            </a:r>
          </a:p>
          <a:p>
            <a:pPr marL="171450" indent="-171450" algn="l">
              <a:buFont typeface="Arial" panose="020B0604020202020204" pitchFamily="34" charset="0"/>
              <a:buChar char="•"/>
            </a:pPr>
            <a:r>
              <a:rPr lang="en-US" b="0" i="0" dirty="0">
                <a:solidFill>
                  <a:srgbClr val="1B1B20"/>
                </a:solidFill>
                <a:effectLst/>
                <a:latin typeface="Colfax"/>
              </a:rPr>
              <a:t>They highly value other people’s opinions, but they also want to see the real value behind what they buy.</a:t>
            </a:r>
          </a:p>
          <a:p>
            <a:pPr marL="171450" indent="-171450" algn="l">
              <a:buFont typeface="Arial" panose="020B0604020202020204" pitchFamily="34" charset="0"/>
              <a:buChar char="•"/>
            </a:pPr>
            <a:r>
              <a:rPr lang="en-US" b="0" i="0" dirty="0">
                <a:solidFill>
                  <a:srgbClr val="1B1B20"/>
                </a:solidFill>
                <a:effectLst/>
                <a:latin typeface="Colfax"/>
              </a:rPr>
              <a:t>The people who belong to that group are among </a:t>
            </a:r>
            <a:r>
              <a:rPr lang="en-US" b="0" i="0" u="none" strike="noStrike" dirty="0">
                <a:solidFill>
                  <a:srgbClr val="0066FF"/>
                </a:solidFill>
                <a:effectLst/>
                <a:latin typeface="Colfax"/>
                <a:hlinkClick r:id="rId4"/>
              </a:rPr>
              <a:t>the most loyal customers</a:t>
            </a:r>
            <a:r>
              <a:rPr lang="en-US" b="0" i="0" dirty="0">
                <a:solidFill>
                  <a:srgbClr val="1B1B20"/>
                </a:solidFill>
                <a:effectLst/>
                <a:latin typeface="Colfax"/>
              </a:rPr>
              <a:t>. </a:t>
            </a:r>
          </a:p>
          <a:p>
            <a:pPr marL="171450" indent="-171450" algn="l">
              <a:buFont typeface="Arial" panose="020B0604020202020204" pitchFamily="34" charset="0"/>
              <a:buChar char="•"/>
            </a:pPr>
            <a:r>
              <a:rPr lang="en-US" b="0" i="0" dirty="0">
                <a:solidFill>
                  <a:srgbClr val="1B1B20"/>
                </a:solidFill>
                <a:effectLst/>
                <a:latin typeface="Colfax"/>
              </a:rPr>
              <a:t>If you impress them with your customer service skills, their brand affinity is going to be even stronger when you offer them loyalty programs that provide additional rewards.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Question to audience, if you are this generation, does this resonate with you?</a:t>
            </a:r>
          </a:p>
        </p:txBody>
      </p:sp>
      <p:sp>
        <p:nvSpPr>
          <p:cNvPr id="4" name="Slide Number Placeholder 3"/>
          <p:cNvSpPr>
            <a:spLocks noGrp="1"/>
          </p:cNvSpPr>
          <p:nvPr>
            <p:ph type="sldNum" sz="quarter" idx="5"/>
          </p:nvPr>
        </p:nvSpPr>
        <p:spPr/>
        <p:txBody>
          <a:bodyPr/>
          <a:lstStyle/>
          <a:p>
            <a:fld id="{F3FFCCE6-8BDE-4000-A7C2-17F6BF03ED75}" type="slidenum">
              <a:rPr lang="en-US" smtClean="0"/>
              <a:t>10</a:t>
            </a:fld>
            <a:endParaRPr lang="en-US"/>
          </a:p>
        </p:txBody>
      </p:sp>
    </p:spTree>
    <p:extLst>
      <p:ext uri="{BB962C8B-B14F-4D97-AF65-F5344CB8AC3E}">
        <p14:creationId xmlns:p14="http://schemas.microsoft.com/office/powerpoint/2010/main" val="1205628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Arial" panose="020B0604020202020204" pitchFamily="34" charset="0"/>
              <a:buChar char="•"/>
            </a:pPr>
            <a:r>
              <a:rPr lang="en-US" b="0" i="0" dirty="0">
                <a:solidFill>
                  <a:srgbClr val="1B1B20"/>
                </a:solidFill>
                <a:effectLst/>
                <a:latin typeface="Colfax"/>
              </a:rPr>
              <a:t>They’re the first generation that was fully digitized, even though the Internet started getting some traction as late as the mid-90s, and the iPhone was unheard of until 2007. </a:t>
            </a:r>
          </a:p>
          <a:p>
            <a:pPr marL="171450" indent="-171450" algn="l">
              <a:buFont typeface="Arial" panose="020B0604020202020204" pitchFamily="34" charset="0"/>
              <a:buChar char="•"/>
            </a:pPr>
            <a:r>
              <a:rPr lang="en-US" b="0" i="0" dirty="0">
                <a:solidFill>
                  <a:srgbClr val="1B1B20"/>
                </a:solidFill>
                <a:effectLst/>
                <a:latin typeface="Colfax"/>
              </a:rPr>
              <a:t>With technology being available to them from an early age, they were fast learners who adapted to new, emerging technologies and communication channels.</a:t>
            </a:r>
          </a:p>
          <a:p>
            <a:pPr marL="171450" indent="-171450" algn="l">
              <a:buFont typeface="Arial" panose="020B0604020202020204" pitchFamily="34" charset="0"/>
              <a:buChar char="•"/>
            </a:pPr>
            <a:r>
              <a:rPr lang="en-US" b="0" i="0" dirty="0">
                <a:solidFill>
                  <a:srgbClr val="1B1B20"/>
                </a:solidFill>
                <a:effectLst/>
                <a:latin typeface="Colfax"/>
              </a:rPr>
              <a:t>Social media completely changed the way millennials communicate with each other. </a:t>
            </a:r>
          </a:p>
          <a:p>
            <a:pPr marL="171450" indent="-171450" algn="l">
              <a:buFont typeface="Arial" panose="020B0604020202020204" pitchFamily="34" charset="0"/>
              <a:buChar char="•"/>
            </a:pPr>
            <a:r>
              <a:rPr lang="en-US" b="0" i="0" dirty="0">
                <a:solidFill>
                  <a:srgbClr val="1B1B20"/>
                </a:solidFill>
                <a:effectLst/>
                <a:latin typeface="Colfax"/>
              </a:rPr>
              <a:t>Their buying power is steadily increasing, so businesses needs a presence on social media and use those channels to communicate with Gen Y. </a:t>
            </a:r>
          </a:p>
          <a:p>
            <a:pPr marL="171450" indent="-171450" algn="l">
              <a:buFont typeface="Arial" panose="020B0604020202020204" pitchFamily="34" charset="0"/>
              <a:buChar char="•"/>
            </a:pPr>
            <a:r>
              <a:rPr lang="en-US" b="0" i="0" dirty="0">
                <a:solidFill>
                  <a:srgbClr val="1B1B20"/>
                </a:solidFill>
                <a:effectLst/>
                <a:latin typeface="Colfax"/>
              </a:rPr>
              <a:t>Plus, this was the only way to stay on top of reviews and product recommendations that millennials share so willingly across social networks. </a:t>
            </a:r>
          </a:p>
          <a:p>
            <a:pPr marL="171450" indent="-171450" algn="l">
              <a:buFont typeface="Arial" panose="020B0604020202020204" pitchFamily="34" charset="0"/>
              <a:buChar char="•"/>
            </a:pPr>
            <a:r>
              <a:rPr lang="en-US" b="0" i="0" dirty="0">
                <a:solidFill>
                  <a:srgbClr val="1B1B20"/>
                </a:solidFill>
                <a:effectLst/>
                <a:latin typeface="Colfax"/>
              </a:rPr>
              <a:t>In fact, </a:t>
            </a:r>
            <a:r>
              <a:rPr lang="en-US" b="0" i="0" u="none" strike="noStrike" dirty="0">
                <a:solidFill>
                  <a:srgbClr val="0066FF"/>
                </a:solidFill>
                <a:effectLst/>
                <a:latin typeface="Colfax"/>
                <a:hlinkClick r:id="rId3"/>
              </a:rPr>
              <a:t>82% of millennials claim that word of mouth is the deciding factor</a:t>
            </a:r>
            <a:r>
              <a:rPr lang="en-US" b="0" i="0" dirty="0">
                <a:solidFill>
                  <a:srgbClr val="1B1B20"/>
                </a:solidFill>
                <a:effectLst/>
                <a:latin typeface="Colfax"/>
              </a:rPr>
              <a:t> when it comes to making a purchase.</a:t>
            </a:r>
            <a:br>
              <a:rPr lang="en-US" b="0" i="0" dirty="0">
                <a:solidFill>
                  <a:srgbClr val="1B1B20"/>
                </a:solidFill>
                <a:effectLst/>
                <a:latin typeface="Colfax"/>
              </a:rPr>
            </a:br>
            <a:r>
              <a:rPr lang="en-US" b="0" i="0" dirty="0">
                <a:solidFill>
                  <a:srgbClr val="1B1B20"/>
                </a:solidFill>
                <a:effectLst/>
                <a:latin typeface="Colfax"/>
              </a:rPr>
              <a:t>Millennials want their customer service communication to be simple and efficient. </a:t>
            </a:r>
          </a:p>
          <a:p>
            <a:pPr marL="171450" indent="-171450" algn="l">
              <a:buFont typeface="Arial" panose="020B0604020202020204" pitchFamily="34" charset="0"/>
              <a:buChar char="•"/>
            </a:pPr>
            <a:r>
              <a:rPr lang="en-US" b="0" i="0" dirty="0">
                <a:solidFill>
                  <a:srgbClr val="1B1B20"/>
                </a:solidFill>
                <a:effectLst/>
                <a:latin typeface="Colfax"/>
              </a:rPr>
              <a:t>Most of the time, they’ll choose to tweet or send a direct message on their preferred social medium instead of using more traditional channels. </a:t>
            </a:r>
          </a:p>
          <a:p>
            <a:pPr marL="171450" indent="-171450" algn="l">
              <a:buFont typeface="Arial" panose="020B0604020202020204" pitchFamily="34" charset="0"/>
              <a:buChar char="•"/>
            </a:pPr>
            <a:r>
              <a:rPr lang="en-US" b="0" i="0" dirty="0">
                <a:solidFill>
                  <a:srgbClr val="1B1B20"/>
                </a:solidFill>
                <a:effectLst/>
                <a:latin typeface="Colfax"/>
              </a:rPr>
              <a:t>Gen Y is also happy to solve a lot of their problems on their own. </a:t>
            </a:r>
          </a:p>
          <a:p>
            <a:pPr marL="171450" indent="-171450" algn="l">
              <a:buFont typeface="Arial" panose="020B0604020202020204" pitchFamily="34" charset="0"/>
              <a:buChar char="•"/>
            </a:pPr>
            <a:r>
              <a:rPr lang="en-US" b="0" i="0" dirty="0">
                <a:solidFill>
                  <a:srgbClr val="1B1B20"/>
                </a:solidFill>
                <a:effectLst/>
                <a:latin typeface="Colfax"/>
              </a:rPr>
              <a:t>Sometimes, a FAQ page is enough for them to find a solution. </a:t>
            </a:r>
          </a:p>
          <a:p>
            <a:pPr marL="171450" indent="-171450" algn="l">
              <a:buFont typeface="Arial" panose="020B0604020202020204" pitchFamily="34" charset="0"/>
              <a:buChar char="•"/>
            </a:pPr>
            <a:r>
              <a:rPr lang="en-US" b="0" i="0" dirty="0">
                <a:solidFill>
                  <a:srgbClr val="1B1B20"/>
                </a:solidFill>
                <a:effectLst/>
                <a:latin typeface="Colfax"/>
              </a:rPr>
              <a:t>Make sure you address the most common questions your customers have. </a:t>
            </a:r>
          </a:p>
          <a:p>
            <a:pPr marL="171450" indent="-171450" algn="l">
              <a:buFont typeface="Arial" panose="020B0604020202020204" pitchFamily="34" charset="0"/>
              <a:buChar char="•"/>
            </a:pPr>
            <a:r>
              <a:rPr lang="en-US" b="0" i="0" dirty="0">
                <a:solidFill>
                  <a:srgbClr val="1B1B20"/>
                </a:solidFill>
                <a:effectLst/>
                <a:latin typeface="Colfax"/>
              </a:rPr>
              <a:t>Millennials will come your way, probably on social media, expecting a quick reply and a personalized approach based on the data collected from their previous purchases. </a:t>
            </a:r>
          </a:p>
          <a:p>
            <a:pPr marL="17145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Question to audience, if you are this generation, does this resonate with you?</a:t>
            </a:r>
          </a:p>
          <a:p>
            <a:endParaRPr lang="en-US" dirty="0"/>
          </a:p>
        </p:txBody>
      </p:sp>
      <p:sp>
        <p:nvSpPr>
          <p:cNvPr id="4" name="Slide Number Placeholder 3"/>
          <p:cNvSpPr>
            <a:spLocks noGrp="1"/>
          </p:cNvSpPr>
          <p:nvPr>
            <p:ph type="sldNum" sz="quarter" idx="5"/>
          </p:nvPr>
        </p:nvSpPr>
        <p:spPr/>
        <p:txBody>
          <a:bodyPr/>
          <a:lstStyle/>
          <a:p>
            <a:fld id="{F3FFCCE6-8BDE-4000-A7C2-17F6BF03ED75}" type="slidenum">
              <a:rPr lang="en-US" smtClean="0"/>
              <a:t>11</a:t>
            </a:fld>
            <a:endParaRPr lang="en-US"/>
          </a:p>
        </p:txBody>
      </p:sp>
    </p:spTree>
    <p:extLst>
      <p:ext uri="{BB962C8B-B14F-4D97-AF65-F5344CB8AC3E}">
        <p14:creationId xmlns:p14="http://schemas.microsoft.com/office/powerpoint/2010/main" val="2809191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Arial" panose="020B0604020202020204" pitchFamily="34" charset="0"/>
              <a:buChar char="•"/>
            </a:pPr>
            <a:r>
              <a:rPr lang="en-US" b="0" i="0" dirty="0">
                <a:solidFill>
                  <a:srgbClr val="1B1B20"/>
                </a:solidFill>
                <a:effectLst/>
                <a:latin typeface="Colfax"/>
              </a:rPr>
              <a:t>Gen Z has taken the changes introduced by millennials even further. </a:t>
            </a:r>
          </a:p>
          <a:p>
            <a:pPr marL="171450" indent="-171450" algn="l">
              <a:buFont typeface="Arial" panose="020B0604020202020204" pitchFamily="34" charset="0"/>
              <a:buChar char="•"/>
            </a:pPr>
            <a:r>
              <a:rPr lang="en-US" b="0" i="0" dirty="0">
                <a:solidFill>
                  <a:srgbClr val="1B1B20"/>
                </a:solidFill>
                <a:effectLst/>
                <a:latin typeface="Colfax"/>
              </a:rPr>
              <a:t>Gen Z is notorious for its </a:t>
            </a:r>
            <a:r>
              <a:rPr lang="en-US" b="0" i="0" u="none" strike="noStrike" dirty="0">
                <a:solidFill>
                  <a:srgbClr val="0066FF"/>
                </a:solidFill>
                <a:effectLst/>
                <a:latin typeface="Colfax"/>
                <a:hlinkClick r:id="rId3"/>
              </a:rPr>
              <a:t>lack of brand loyalty</a:t>
            </a:r>
            <a:r>
              <a:rPr lang="en-US" b="0" i="0" dirty="0">
                <a:solidFill>
                  <a:srgbClr val="1B1B20"/>
                </a:solidFill>
                <a:effectLst/>
                <a:latin typeface="Colfax"/>
              </a:rPr>
              <a:t>. </a:t>
            </a:r>
          </a:p>
          <a:p>
            <a:pPr marL="171450" indent="-171450" algn="l">
              <a:buFont typeface="Arial" panose="020B0604020202020204" pitchFamily="34" charset="0"/>
              <a:buChar char="•"/>
            </a:pPr>
            <a:r>
              <a:rPr lang="en-US" b="0" i="0" dirty="0">
                <a:solidFill>
                  <a:srgbClr val="1B1B20"/>
                </a:solidFill>
                <a:effectLst/>
                <a:latin typeface="Colfax"/>
              </a:rPr>
              <a:t>If your business truly wants to build a connection with the youngest group of consumers, an omnichannel presence is going to help you with that. </a:t>
            </a:r>
          </a:p>
          <a:p>
            <a:pPr marL="171450" indent="-171450" algn="l">
              <a:buFont typeface="Arial" panose="020B0604020202020204" pitchFamily="34" charset="0"/>
              <a:buChar char="•"/>
            </a:pPr>
            <a:r>
              <a:rPr lang="en-US" b="0" i="0" dirty="0">
                <a:solidFill>
                  <a:srgbClr val="1B1B20"/>
                </a:solidFill>
                <a:effectLst/>
                <a:latin typeface="Colfax"/>
              </a:rPr>
              <a:t>They want to have as many channels to contact you as possible.</a:t>
            </a:r>
          </a:p>
          <a:p>
            <a:pPr marL="171450" indent="-171450" algn="l">
              <a:buFont typeface="Arial" panose="020B0604020202020204" pitchFamily="34" charset="0"/>
              <a:buChar char="•"/>
            </a:pPr>
            <a:r>
              <a:rPr lang="en-US" b="0" i="0" dirty="0">
                <a:solidFill>
                  <a:srgbClr val="1B1B20"/>
                </a:solidFill>
                <a:effectLst/>
                <a:latin typeface="Colfax"/>
              </a:rPr>
              <a:t>People have shorter and shorter attention spans, and it holds true for Gen Z. </a:t>
            </a:r>
          </a:p>
          <a:p>
            <a:pPr marL="171450" indent="-171450" algn="l">
              <a:buFont typeface="Arial" panose="020B0604020202020204" pitchFamily="34" charset="0"/>
              <a:buChar char="•"/>
            </a:pPr>
            <a:r>
              <a:rPr lang="en-US" b="0" i="0" dirty="0">
                <a:solidFill>
                  <a:srgbClr val="1B1B20"/>
                </a:solidFill>
                <a:effectLst/>
                <a:latin typeface="Colfax"/>
              </a:rPr>
              <a:t>Businesses that want to captivate them with their customer service need to act fast. </a:t>
            </a:r>
          </a:p>
          <a:p>
            <a:pPr marL="171450" indent="-171450" algn="l">
              <a:buFont typeface="Arial" panose="020B0604020202020204" pitchFamily="34" charset="0"/>
              <a:buChar char="•"/>
            </a:pPr>
            <a:r>
              <a:rPr lang="en-US" b="0" i="0" dirty="0">
                <a:solidFill>
                  <a:srgbClr val="1B1B20"/>
                </a:solidFill>
                <a:effectLst/>
                <a:latin typeface="Colfax"/>
              </a:rPr>
              <a:t>It’s worth the effort. 89% of those young people are happy to take to their social media accounts. </a:t>
            </a:r>
          </a:p>
          <a:p>
            <a:pPr marL="171450" indent="-171450" algn="l">
              <a:buFont typeface="Arial" panose="020B0604020202020204" pitchFamily="34" charset="0"/>
              <a:buChar char="•"/>
            </a:pPr>
            <a:r>
              <a:rPr lang="en-US" b="0" i="0" dirty="0">
                <a:solidFill>
                  <a:srgbClr val="1B1B20"/>
                </a:solidFill>
                <a:effectLst/>
                <a:latin typeface="Colfax"/>
              </a:rPr>
              <a:t>They'll personally promote brands that provide them with top-notch customer service. </a:t>
            </a:r>
          </a:p>
          <a:p>
            <a:pPr marL="171450" indent="-171450" algn="l">
              <a:buFont typeface="Arial" panose="020B0604020202020204" pitchFamily="34" charset="0"/>
              <a:buChar char="•"/>
            </a:pPr>
            <a:r>
              <a:rPr lang="en-US" b="0" i="0" dirty="0">
                <a:solidFill>
                  <a:srgbClr val="1B1B20"/>
                </a:solidFill>
                <a:effectLst/>
                <a:latin typeface="Colfax"/>
              </a:rPr>
              <a:t>It’s even more critical when you realize that </a:t>
            </a:r>
            <a:r>
              <a:rPr lang="en-US" b="0" i="0" u="none" strike="noStrike" dirty="0">
                <a:solidFill>
                  <a:srgbClr val="0066FF"/>
                </a:solidFill>
                <a:effectLst/>
                <a:latin typeface="Colfax"/>
                <a:hlinkClick r:id="rId4"/>
              </a:rPr>
              <a:t>92% of them have multiple social media accounts</a:t>
            </a:r>
            <a:r>
              <a:rPr lang="en-US" b="0" i="0" dirty="0">
                <a:solidFill>
                  <a:srgbClr val="1B1B20"/>
                </a:solidFill>
                <a:effectLst/>
                <a:latin typeface="Colfax"/>
              </a:rPr>
              <a:t> to share information with their followers.</a:t>
            </a:r>
          </a:p>
          <a:p>
            <a:pPr marL="171450" indent="-171450" algn="l">
              <a:buFont typeface="Arial" panose="020B0604020202020204" pitchFamily="34" charset="0"/>
              <a:buChar char="•"/>
            </a:pPr>
            <a:r>
              <a:rPr lang="en-US" b="0" i="0" dirty="0">
                <a:solidFill>
                  <a:srgbClr val="1B1B20"/>
                </a:solidFill>
                <a:effectLst/>
                <a:latin typeface="Colfax"/>
              </a:rPr>
              <a:t>Another essential aspect that we didn’t cover while discussing the older generations is the option of purchasing goods directly from social media. </a:t>
            </a:r>
          </a:p>
          <a:p>
            <a:pPr marL="171450" indent="-171450" algn="l">
              <a:buFont typeface="Arial" panose="020B0604020202020204" pitchFamily="34" charset="0"/>
              <a:buChar char="•"/>
            </a:pPr>
            <a:r>
              <a:rPr lang="en-US" b="0" i="0" dirty="0">
                <a:solidFill>
                  <a:srgbClr val="1B1B20"/>
                </a:solidFill>
                <a:effectLst/>
                <a:latin typeface="Colfax"/>
              </a:rPr>
              <a:t>It’s been a while since you could just click on an Instagram photo and buy a product directly through the app. </a:t>
            </a:r>
          </a:p>
          <a:p>
            <a:pPr marL="171450" indent="-171450" algn="l">
              <a:buFont typeface="Arial" panose="020B0604020202020204" pitchFamily="34" charset="0"/>
              <a:buChar char="•"/>
            </a:pPr>
            <a:r>
              <a:rPr lang="en-US" b="0" i="0" dirty="0">
                <a:solidFill>
                  <a:srgbClr val="1B1B20"/>
                </a:solidFill>
                <a:effectLst/>
                <a:latin typeface="Colfax"/>
              </a:rPr>
              <a:t>While this shopping behavior is not exclusive to Generation Z, they’ll be the driving force behind it. </a:t>
            </a:r>
          </a:p>
          <a:p>
            <a:pPr marL="171450" indent="-171450">
              <a:buFont typeface="Arial" panose="020B0604020202020204" pitchFamily="34" charset="0"/>
              <a:buChar cha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Question to audience, if you are this generation, does this resonate with you?</a:t>
            </a:r>
          </a:p>
          <a:p>
            <a:endParaRPr lang="en-US" dirty="0"/>
          </a:p>
        </p:txBody>
      </p:sp>
      <p:sp>
        <p:nvSpPr>
          <p:cNvPr id="4" name="Slide Number Placeholder 3"/>
          <p:cNvSpPr>
            <a:spLocks noGrp="1"/>
          </p:cNvSpPr>
          <p:nvPr>
            <p:ph type="sldNum" sz="quarter" idx="5"/>
          </p:nvPr>
        </p:nvSpPr>
        <p:spPr/>
        <p:txBody>
          <a:bodyPr/>
          <a:lstStyle/>
          <a:p>
            <a:fld id="{F3FFCCE6-8BDE-4000-A7C2-17F6BF03ED75}" type="slidenum">
              <a:rPr lang="en-US" smtClean="0"/>
              <a:t>12</a:t>
            </a:fld>
            <a:endParaRPr lang="en-US"/>
          </a:p>
        </p:txBody>
      </p:sp>
    </p:spTree>
    <p:extLst>
      <p:ext uri="{BB962C8B-B14F-4D97-AF65-F5344CB8AC3E}">
        <p14:creationId xmlns:p14="http://schemas.microsoft.com/office/powerpoint/2010/main" val="234877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20 MINUTES</a:t>
            </a:r>
          </a:p>
        </p:txBody>
      </p:sp>
      <p:sp>
        <p:nvSpPr>
          <p:cNvPr id="4" name="Slide Number Placeholder 3"/>
          <p:cNvSpPr>
            <a:spLocks noGrp="1"/>
          </p:cNvSpPr>
          <p:nvPr>
            <p:ph type="sldNum" sz="quarter" idx="5"/>
          </p:nvPr>
        </p:nvSpPr>
        <p:spPr/>
        <p:txBody>
          <a:bodyPr/>
          <a:lstStyle/>
          <a:p>
            <a:fld id="{F3FFCCE6-8BDE-4000-A7C2-17F6BF03ED75}" type="slidenum">
              <a:rPr lang="en-US" smtClean="0"/>
              <a:t>13</a:t>
            </a:fld>
            <a:endParaRPr lang="en-US"/>
          </a:p>
        </p:txBody>
      </p:sp>
    </p:spTree>
    <p:extLst>
      <p:ext uri="{BB962C8B-B14F-4D97-AF65-F5344CB8AC3E}">
        <p14:creationId xmlns:p14="http://schemas.microsoft.com/office/powerpoint/2010/main" val="878357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Discussion with audience – who comes to mind when you think about Baby Boomers (share my example Mum &amp; business banking)</a:t>
            </a:r>
          </a:p>
          <a:p>
            <a:pPr marL="171450" indent="-171450">
              <a:buFont typeface="Arial" panose="020B0604020202020204" pitchFamily="34" charset="0"/>
              <a:buChar char="•"/>
            </a:pPr>
            <a:r>
              <a:rPr lang="en-US" dirty="0"/>
              <a:t>What should your approach to CS look like?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Loyalty programs/discounts</a:t>
            </a:r>
          </a:p>
          <a:p>
            <a:pPr marL="171450" indent="-171450">
              <a:buFont typeface="Arial" panose="020B0604020202020204" pitchFamily="34" charset="0"/>
              <a:buChar char="•"/>
            </a:pPr>
            <a:r>
              <a:rPr lang="en-US" dirty="0"/>
              <a:t>Use of video call</a:t>
            </a:r>
          </a:p>
          <a:p>
            <a:pPr marL="171450" indent="-171450">
              <a:buFont typeface="Arial" panose="020B0604020202020204" pitchFamily="34" charset="0"/>
              <a:buChar char="•"/>
            </a:pPr>
            <a:r>
              <a:rPr lang="en-US" dirty="0"/>
              <a:t>Screen sharing</a:t>
            </a:r>
          </a:p>
          <a:p>
            <a:pPr marL="171450" indent="-171450">
              <a:buFont typeface="Arial" panose="020B0604020202020204" pitchFamily="34" charset="0"/>
              <a:buChar char="•"/>
            </a:pPr>
            <a:r>
              <a:rPr lang="en-US" dirty="0"/>
              <a:t>Their time is valued</a:t>
            </a:r>
          </a:p>
          <a:p>
            <a:pPr marL="171450" indent="-171450">
              <a:buFont typeface="Arial" panose="020B0604020202020204" pitchFamily="34" charset="0"/>
              <a:buChar char="•"/>
            </a:pPr>
            <a:r>
              <a:rPr lang="en-US" dirty="0"/>
              <a:t>Be solution oriented</a:t>
            </a:r>
          </a:p>
          <a:p>
            <a:pPr marL="171450" indent="-171450">
              <a:buFont typeface="Arial" panose="020B0604020202020204" pitchFamily="34" charset="0"/>
              <a:buChar char="•"/>
            </a:pPr>
            <a:r>
              <a:rPr lang="en-US" dirty="0"/>
              <a:t>Give them all the information necessary before asking them to make a decision</a:t>
            </a:r>
          </a:p>
          <a:p>
            <a:endParaRPr lang="en-US" dirty="0"/>
          </a:p>
          <a:p>
            <a:endParaRPr lang="en-US" dirty="0"/>
          </a:p>
        </p:txBody>
      </p:sp>
      <p:sp>
        <p:nvSpPr>
          <p:cNvPr id="4" name="Slide Number Placeholder 3"/>
          <p:cNvSpPr>
            <a:spLocks noGrp="1"/>
          </p:cNvSpPr>
          <p:nvPr>
            <p:ph type="sldNum" sz="quarter" idx="5"/>
          </p:nvPr>
        </p:nvSpPr>
        <p:spPr/>
        <p:txBody>
          <a:bodyPr/>
          <a:lstStyle/>
          <a:p>
            <a:fld id="{F3FFCCE6-8BDE-4000-A7C2-17F6BF03ED75}" type="slidenum">
              <a:rPr lang="en-US" smtClean="0"/>
              <a:t>14</a:t>
            </a:fld>
            <a:endParaRPr lang="en-US"/>
          </a:p>
        </p:txBody>
      </p:sp>
    </p:spTree>
    <p:extLst>
      <p:ext uri="{BB962C8B-B14F-4D97-AF65-F5344CB8AC3E}">
        <p14:creationId xmlns:p14="http://schemas.microsoft.com/office/powerpoint/2010/main" val="2400355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Discussion with audience – who comes to mind when we think about Gen X</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should your approach to CS look like?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Email</a:t>
            </a:r>
          </a:p>
          <a:p>
            <a:pPr marL="171450" indent="-171450">
              <a:buFont typeface="Arial" panose="020B0604020202020204" pitchFamily="34" charset="0"/>
              <a:buChar char="•"/>
            </a:pPr>
            <a:r>
              <a:rPr lang="en-US" dirty="0"/>
              <a:t>Live chat</a:t>
            </a:r>
          </a:p>
          <a:p>
            <a:pPr marL="171450" indent="-171450">
              <a:buFont typeface="Arial" panose="020B0604020202020204" pitchFamily="34" charset="0"/>
              <a:buChar char="•"/>
            </a:pPr>
            <a:r>
              <a:rPr lang="en-US" dirty="0"/>
              <a:t>Be present on social media platforms</a:t>
            </a:r>
          </a:p>
          <a:p>
            <a:pPr marL="171450" indent="-171450">
              <a:buFont typeface="Arial" panose="020B0604020202020204" pitchFamily="34" charset="0"/>
              <a:buChar char="•"/>
            </a:pPr>
            <a:r>
              <a:rPr lang="en-US" dirty="0"/>
              <a:t>Loyalty programs</a:t>
            </a:r>
          </a:p>
          <a:p>
            <a:pPr marL="171450" indent="-171450">
              <a:buFont typeface="Arial" panose="020B0604020202020204" pitchFamily="34" charset="0"/>
              <a:buChar char="•"/>
            </a:pPr>
            <a:r>
              <a:rPr lang="en-US" dirty="0"/>
              <a:t>Informal digital communication</a:t>
            </a:r>
          </a:p>
          <a:p>
            <a:pPr marL="171450" indent="-171450">
              <a:buFont typeface="Arial" panose="020B0604020202020204" pitchFamily="34" charset="0"/>
              <a:buChar char="•"/>
            </a:pPr>
            <a:r>
              <a:rPr lang="en-US" dirty="0"/>
              <a:t>Speed and efficiency</a:t>
            </a:r>
          </a:p>
          <a:p>
            <a:pPr marL="171450" indent="-171450">
              <a:buFont typeface="Arial" panose="020B0604020202020204" pitchFamily="34" charset="0"/>
              <a:buChar char="•"/>
            </a:pPr>
            <a:r>
              <a:rPr lang="en-US" dirty="0"/>
              <a:t>Readily available web information</a:t>
            </a:r>
          </a:p>
          <a:p>
            <a:pPr marL="171450" indent="-171450">
              <a:buFont typeface="Arial" panose="020B0604020202020204" pitchFamily="34" charset="0"/>
              <a:buChar char="•"/>
            </a:pPr>
            <a:r>
              <a:rPr lang="en-US" dirty="0"/>
              <a:t>The ability to leave immediate feedback</a:t>
            </a:r>
          </a:p>
          <a:p>
            <a:endParaRPr lang="en-US" dirty="0"/>
          </a:p>
        </p:txBody>
      </p:sp>
      <p:sp>
        <p:nvSpPr>
          <p:cNvPr id="4" name="Slide Number Placeholder 3"/>
          <p:cNvSpPr>
            <a:spLocks noGrp="1"/>
          </p:cNvSpPr>
          <p:nvPr>
            <p:ph type="sldNum" sz="quarter" idx="5"/>
          </p:nvPr>
        </p:nvSpPr>
        <p:spPr/>
        <p:txBody>
          <a:bodyPr/>
          <a:lstStyle/>
          <a:p>
            <a:pPr defTabSz="923087">
              <a:defRPr/>
            </a:pPr>
            <a:fld id="{F3FFCCE6-8BDE-4000-A7C2-17F6BF03ED75}" type="slidenum">
              <a:rPr lang="en-US">
                <a:solidFill>
                  <a:prstClr val="black"/>
                </a:solidFill>
                <a:latin typeface="Calibri" panose="020F0502020204030204"/>
              </a:rPr>
              <a:pPr defTabSz="923087">
                <a:defRPr/>
              </a:pPr>
              <a:t>16</a:t>
            </a:fld>
            <a:endParaRPr lang="en-US">
              <a:solidFill>
                <a:prstClr val="black"/>
              </a:solidFill>
              <a:latin typeface="Calibri" panose="020F0502020204030204"/>
            </a:endParaRPr>
          </a:p>
        </p:txBody>
      </p:sp>
    </p:spTree>
    <p:extLst>
      <p:ext uri="{BB962C8B-B14F-4D97-AF65-F5344CB8AC3E}">
        <p14:creationId xmlns:p14="http://schemas.microsoft.com/office/powerpoint/2010/main" val="93726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Discussion with audience – who comes to mind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should your approach to CS look like?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Social media presence &amp; follow up</a:t>
            </a:r>
          </a:p>
          <a:p>
            <a:pPr marL="171450" indent="-171450">
              <a:buFont typeface="Arial" panose="020B0604020202020204" pitchFamily="34" charset="0"/>
              <a:buChar char="•"/>
            </a:pPr>
            <a:r>
              <a:rPr lang="en-US" dirty="0"/>
              <a:t>Self-service options</a:t>
            </a:r>
          </a:p>
          <a:p>
            <a:pPr marL="171450" indent="-171450">
              <a:buFont typeface="Arial" panose="020B0604020202020204" pitchFamily="34" charset="0"/>
              <a:buChar char="•"/>
            </a:pPr>
            <a:r>
              <a:rPr lang="en-US" dirty="0"/>
              <a:t>Email, social media &amp; messaging (live chat)</a:t>
            </a:r>
          </a:p>
          <a:p>
            <a:pPr marL="171450" indent="-171450">
              <a:buFont typeface="Arial" panose="020B0604020202020204" pitchFamily="34" charset="0"/>
              <a:buChar char="•"/>
            </a:pPr>
            <a:r>
              <a:rPr lang="en-US" dirty="0"/>
              <a:t>Personalized service</a:t>
            </a:r>
          </a:p>
          <a:p>
            <a:endParaRPr lang="en-US" dirty="0"/>
          </a:p>
        </p:txBody>
      </p:sp>
      <p:sp>
        <p:nvSpPr>
          <p:cNvPr id="4" name="Slide Number Placeholder 3"/>
          <p:cNvSpPr>
            <a:spLocks noGrp="1"/>
          </p:cNvSpPr>
          <p:nvPr>
            <p:ph type="sldNum" sz="quarter" idx="5"/>
          </p:nvPr>
        </p:nvSpPr>
        <p:spPr/>
        <p:txBody>
          <a:bodyPr/>
          <a:lstStyle/>
          <a:p>
            <a:pPr defTabSz="923087">
              <a:defRPr/>
            </a:pPr>
            <a:fld id="{F3FFCCE6-8BDE-4000-A7C2-17F6BF03ED75}" type="slidenum">
              <a:rPr lang="en-US">
                <a:solidFill>
                  <a:prstClr val="black"/>
                </a:solidFill>
                <a:latin typeface="Calibri" panose="020F0502020204030204"/>
              </a:rPr>
              <a:pPr defTabSz="923087">
                <a:defRPr/>
              </a:pPr>
              <a:t>18</a:t>
            </a:fld>
            <a:endParaRPr lang="en-US">
              <a:solidFill>
                <a:prstClr val="black"/>
              </a:solidFill>
              <a:latin typeface="Calibri" panose="020F0502020204030204"/>
            </a:endParaRPr>
          </a:p>
        </p:txBody>
      </p:sp>
    </p:spTree>
    <p:extLst>
      <p:ext uri="{BB962C8B-B14F-4D97-AF65-F5344CB8AC3E}">
        <p14:creationId xmlns:p14="http://schemas.microsoft.com/office/powerpoint/2010/main" val="1500915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Discussion with audience – who comes to mind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should your approach to CS look like?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Omni-channel</a:t>
            </a:r>
          </a:p>
          <a:p>
            <a:pPr marL="171450" indent="-171450">
              <a:buFont typeface="Arial" panose="020B0604020202020204" pitchFamily="34" charset="0"/>
              <a:buChar char="•"/>
            </a:pPr>
            <a:r>
              <a:rPr lang="en-US" dirty="0"/>
              <a:t>Social media</a:t>
            </a:r>
          </a:p>
          <a:p>
            <a:endParaRPr lang="en-US" dirty="0"/>
          </a:p>
        </p:txBody>
      </p:sp>
      <p:sp>
        <p:nvSpPr>
          <p:cNvPr id="4" name="Slide Number Placeholder 3"/>
          <p:cNvSpPr>
            <a:spLocks noGrp="1"/>
          </p:cNvSpPr>
          <p:nvPr>
            <p:ph type="sldNum" sz="quarter" idx="5"/>
          </p:nvPr>
        </p:nvSpPr>
        <p:spPr/>
        <p:txBody>
          <a:bodyPr/>
          <a:lstStyle/>
          <a:p>
            <a:pPr defTabSz="923087">
              <a:defRPr/>
            </a:pPr>
            <a:fld id="{F3FFCCE6-8BDE-4000-A7C2-17F6BF03ED75}" type="slidenum">
              <a:rPr lang="en-US">
                <a:solidFill>
                  <a:prstClr val="black"/>
                </a:solidFill>
                <a:latin typeface="Calibri" panose="020F0502020204030204"/>
              </a:rPr>
              <a:pPr defTabSz="923087">
                <a:defRPr/>
              </a:pPr>
              <a:t>20</a:t>
            </a:fld>
            <a:endParaRPr lang="en-US">
              <a:solidFill>
                <a:prstClr val="black"/>
              </a:solidFill>
              <a:latin typeface="Calibri" panose="020F0502020204030204"/>
            </a:endParaRPr>
          </a:p>
        </p:txBody>
      </p:sp>
    </p:spTree>
    <p:extLst>
      <p:ext uri="{BB962C8B-B14F-4D97-AF65-F5344CB8AC3E}">
        <p14:creationId xmlns:p14="http://schemas.microsoft.com/office/powerpoint/2010/main" val="4037899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40 MINUTES</a:t>
            </a:r>
          </a:p>
          <a:p>
            <a:endParaRPr lang="en-US" b="1" dirty="0"/>
          </a:p>
          <a:p>
            <a:r>
              <a:rPr lang="en-US" b="1" dirty="0"/>
              <a:t>20 MINUTES TO DISCUSS THESE QUESTIONS WITH THE AUDIENCE</a:t>
            </a:r>
          </a:p>
        </p:txBody>
      </p:sp>
      <p:sp>
        <p:nvSpPr>
          <p:cNvPr id="4" name="Slide Number Placeholder 3"/>
          <p:cNvSpPr>
            <a:spLocks noGrp="1"/>
          </p:cNvSpPr>
          <p:nvPr>
            <p:ph type="sldNum" sz="quarter" idx="5"/>
          </p:nvPr>
        </p:nvSpPr>
        <p:spPr/>
        <p:txBody>
          <a:bodyPr/>
          <a:lstStyle/>
          <a:p>
            <a:fld id="{F3FFCCE6-8BDE-4000-A7C2-17F6BF03ED75}" type="slidenum">
              <a:rPr lang="en-US" smtClean="0"/>
              <a:t>22</a:t>
            </a:fld>
            <a:endParaRPr lang="en-US"/>
          </a:p>
        </p:txBody>
      </p:sp>
    </p:spTree>
    <p:extLst>
      <p:ext uri="{BB962C8B-B14F-4D97-AF65-F5344CB8AC3E}">
        <p14:creationId xmlns:p14="http://schemas.microsoft.com/office/powerpoint/2010/main" val="5162526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60 MINUTES</a:t>
            </a:r>
          </a:p>
          <a:p>
            <a:endParaRPr lang="en-US" dirty="0"/>
          </a:p>
          <a:p>
            <a:r>
              <a:rPr lang="en-US" b="1" dirty="0"/>
              <a:t>10 MINUTE Discussion with audience </a:t>
            </a:r>
            <a:r>
              <a:rPr lang="en-US" dirty="0"/>
              <a:t>– what can they share</a:t>
            </a:r>
          </a:p>
          <a:p>
            <a:endParaRPr lang="en-US" dirty="0"/>
          </a:p>
          <a:p>
            <a:pPr marL="171450" indent="-171450">
              <a:buFont typeface="Arial" panose="020B0604020202020204" pitchFamily="34" charset="0"/>
              <a:buChar char="•"/>
            </a:pPr>
            <a:r>
              <a:rPr lang="en-US" dirty="0"/>
              <a:t>Use of buddies (seasoned/newer team members)</a:t>
            </a:r>
          </a:p>
          <a:p>
            <a:pPr marL="171450" indent="-171450">
              <a:buFont typeface="Arial" panose="020B0604020202020204" pitchFamily="34" charset="0"/>
              <a:buChar char="•"/>
            </a:pPr>
            <a:r>
              <a:rPr lang="en-US" dirty="0"/>
              <a:t>Diversity training</a:t>
            </a:r>
          </a:p>
          <a:p>
            <a:pPr marL="171450" indent="-171450">
              <a:buFont typeface="Arial" panose="020B0604020202020204" pitchFamily="34" charset="0"/>
              <a:buChar char="•"/>
            </a:pPr>
            <a:r>
              <a:rPr lang="en-US" dirty="0"/>
              <a:t>Create collaborative culture</a:t>
            </a:r>
          </a:p>
          <a:p>
            <a:pPr marL="171450" indent="-171450">
              <a:buFont typeface="Arial" panose="020B0604020202020204" pitchFamily="34" charset="0"/>
              <a:buChar char="•"/>
            </a:pPr>
            <a:r>
              <a:rPr lang="en-US" dirty="0"/>
              <a:t>Reverse mentoring</a:t>
            </a:r>
          </a:p>
          <a:p>
            <a:pPr marL="171450" indent="-171450">
              <a:buFont typeface="Arial" panose="020B0604020202020204" pitchFamily="34" charset="0"/>
              <a:buChar char="•"/>
            </a:pPr>
            <a:r>
              <a:rPr lang="en-US" dirty="0"/>
              <a:t>Continuous feedback</a:t>
            </a:r>
          </a:p>
          <a:p>
            <a:pPr marL="171450" indent="-171450">
              <a:buFont typeface="Arial" panose="020B0604020202020204" pitchFamily="34" charset="0"/>
              <a:buChar char="•"/>
            </a:pPr>
            <a:r>
              <a:rPr lang="en-US" dirty="0"/>
              <a:t>Telephone etiquette training</a:t>
            </a:r>
          </a:p>
          <a:p>
            <a:pPr marL="171450" indent="-171450">
              <a:buFont typeface="Arial" panose="020B0604020202020204" pitchFamily="34" charset="0"/>
              <a:buChar char="•"/>
            </a:pPr>
            <a:r>
              <a:rPr lang="en-US" dirty="0"/>
              <a:t>Digital training</a:t>
            </a:r>
          </a:p>
        </p:txBody>
      </p:sp>
      <p:sp>
        <p:nvSpPr>
          <p:cNvPr id="4" name="Slide Number Placeholder 3"/>
          <p:cNvSpPr>
            <a:spLocks noGrp="1"/>
          </p:cNvSpPr>
          <p:nvPr>
            <p:ph type="sldNum" sz="quarter" idx="5"/>
          </p:nvPr>
        </p:nvSpPr>
        <p:spPr/>
        <p:txBody>
          <a:bodyPr/>
          <a:lstStyle/>
          <a:p>
            <a:fld id="{F3FFCCE6-8BDE-4000-A7C2-17F6BF03ED75}" type="slidenum">
              <a:rPr lang="en-US" smtClean="0"/>
              <a:t>23</a:t>
            </a:fld>
            <a:endParaRPr lang="en-US"/>
          </a:p>
        </p:txBody>
      </p:sp>
    </p:spTree>
    <p:extLst>
      <p:ext uri="{BB962C8B-B14F-4D97-AF65-F5344CB8AC3E}">
        <p14:creationId xmlns:p14="http://schemas.microsoft.com/office/powerpoint/2010/main" val="1319619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Almost every business today has to face a great challenge of delivering customer service and support to people from multiple generations.</a:t>
            </a:r>
          </a:p>
          <a:p>
            <a:pPr marL="171450" indent="-171450">
              <a:buFont typeface="Arial" panose="020B0604020202020204" pitchFamily="34" charset="0"/>
              <a:buChar char="•"/>
            </a:pPr>
            <a:r>
              <a:rPr lang="en-US" dirty="0"/>
              <a:t>In terms of customer service, expectations of one generation can significantly differ from those of another.</a:t>
            </a:r>
          </a:p>
          <a:p>
            <a:pPr marL="171450" indent="-171450">
              <a:buFont typeface="Arial" panose="020B0604020202020204" pitchFamily="34" charset="0"/>
              <a:buChar char="•"/>
            </a:pPr>
            <a:r>
              <a:rPr lang="en-US" dirty="0"/>
              <a:t>To be able to deliver exceptional customer service across generations, support representatives need to be aware of differences in defining good customer service and special aspects of communication with customer from various age groups.</a:t>
            </a:r>
          </a:p>
          <a:p>
            <a:pPr marL="171450" indent="-171450">
              <a:buFont typeface="Arial" panose="020B0604020202020204" pitchFamily="34" charset="0"/>
              <a:buChar char="•"/>
            </a:pPr>
            <a:r>
              <a:rPr lang="en-US" dirty="0"/>
              <a:t>They must be able to respond to the expectations of each group accordingly.</a:t>
            </a:r>
          </a:p>
        </p:txBody>
      </p:sp>
      <p:sp>
        <p:nvSpPr>
          <p:cNvPr id="4" name="Slide Number Placeholder 3"/>
          <p:cNvSpPr>
            <a:spLocks noGrp="1"/>
          </p:cNvSpPr>
          <p:nvPr>
            <p:ph type="sldNum" sz="quarter" idx="5"/>
          </p:nvPr>
        </p:nvSpPr>
        <p:spPr/>
        <p:txBody>
          <a:bodyPr/>
          <a:lstStyle/>
          <a:p>
            <a:fld id="{F3FFCCE6-8BDE-4000-A7C2-17F6BF03ED75}" type="slidenum">
              <a:rPr lang="en-US" smtClean="0"/>
              <a:t>2</a:t>
            </a:fld>
            <a:endParaRPr lang="en-US"/>
          </a:p>
        </p:txBody>
      </p:sp>
    </p:spTree>
    <p:extLst>
      <p:ext uri="{BB962C8B-B14F-4D97-AF65-F5344CB8AC3E}">
        <p14:creationId xmlns:p14="http://schemas.microsoft.com/office/powerpoint/2010/main" val="13768084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Each generation has a different level of comfort with technology, so not one size fits all</a:t>
            </a:r>
          </a:p>
          <a:p>
            <a:pPr marL="171450" indent="-171450">
              <a:buFont typeface="Arial" panose="020B0604020202020204" pitchFamily="34" charset="0"/>
              <a:buChar char="•"/>
            </a:pPr>
            <a:r>
              <a:rPr lang="en-US" dirty="0"/>
              <a:t>Be mindful that within each generation there can be differences</a:t>
            </a:r>
          </a:p>
          <a:p>
            <a:pPr marL="171450" indent="-171450">
              <a:buFont typeface="Arial" panose="020B0604020202020204" pitchFamily="34" charset="0"/>
              <a:buChar char="•"/>
            </a:pPr>
            <a:r>
              <a:rPr lang="en-US" dirty="0"/>
              <a:t>Regardless of age, customers will speak negatively about a poor CX</a:t>
            </a:r>
          </a:p>
          <a:p>
            <a:pPr marL="171450" indent="-171450">
              <a:buFont typeface="Arial" panose="020B0604020202020204" pitchFamily="34" charset="0"/>
              <a:buChar char="•"/>
            </a:pPr>
            <a:r>
              <a:rPr lang="en-US" dirty="0"/>
              <a:t>There isn’t really a period when a channel is completely replaced by another channel.  </a:t>
            </a:r>
          </a:p>
          <a:p>
            <a:pPr marL="171450" indent="-171450">
              <a:buFont typeface="Arial" panose="020B0604020202020204" pitchFamily="34" charset="0"/>
              <a:buChar char="•"/>
            </a:pPr>
            <a:r>
              <a:rPr lang="en-US" dirty="0"/>
              <a:t>Phone usage hasn’t decreased, its stabilized as other channels emerge and increase.</a:t>
            </a:r>
          </a:p>
          <a:p>
            <a:pPr marL="171450" indent="-171450">
              <a:buFont typeface="Arial" panose="020B0604020202020204" pitchFamily="34" charset="0"/>
              <a:buChar char="•"/>
            </a:pPr>
            <a:r>
              <a:rPr lang="en-US" dirty="0"/>
              <a:t>Keep your strategies flexible, as generations grow older and the world changes, their preferences may shift too.</a:t>
            </a:r>
          </a:p>
        </p:txBody>
      </p:sp>
      <p:sp>
        <p:nvSpPr>
          <p:cNvPr id="4" name="Slide Number Placeholder 3"/>
          <p:cNvSpPr>
            <a:spLocks noGrp="1"/>
          </p:cNvSpPr>
          <p:nvPr>
            <p:ph type="sldNum" sz="quarter" idx="5"/>
          </p:nvPr>
        </p:nvSpPr>
        <p:spPr/>
        <p:txBody>
          <a:bodyPr/>
          <a:lstStyle/>
          <a:p>
            <a:fld id="{F3FFCCE6-8BDE-4000-A7C2-17F6BF03ED75}" type="slidenum">
              <a:rPr lang="en-US" smtClean="0"/>
              <a:t>24</a:t>
            </a:fld>
            <a:endParaRPr lang="en-US"/>
          </a:p>
        </p:txBody>
      </p:sp>
    </p:spTree>
    <p:extLst>
      <p:ext uri="{BB962C8B-B14F-4D97-AF65-F5344CB8AC3E}">
        <p14:creationId xmlns:p14="http://schemas.microsoft.com/office/powerpoint/2010/main" val="7038328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Are you seeing a shift in the technologies you are deploying for your own team – more consumer facing?</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Self-service – understand customers pain points, make it easy to use, etc.</a:t>
            </a:r>
          </a:p>
          <a:p>
            <a:pPr marL="171450" indent="-171450">
              <a:buFont typeface="Arial" panose="020B0604020202020204" pitchFamily="34" charset="0"/>
              <a:buChar char="•"/>
            </a:pPr>
            <a:r>
              <a:rPr lang="en-US" dirty="0"/>
              <a:t>Channel investments – self-service, chat, social media, mobile applications, video’s, SMS</a:t>
            </a:r>
          </a:p>
          <a:p>
            <a:pPr marL="171450" indent="-171450">
              <a:buFont typeface="Arial" panose="020B0604020202020204" pitchFamily="34" charset="0"/>
              <a:buChar char="•"/>
            </a:pPr>
            <a:r>
              <a:rPr lang="en-US" dirty="0"/>
              <a:t>AI – agent assistance, proactive outreach</a:t>
            </a:r>
          </a:p>
          <a:p>
            <a:endParaRPr lang="en-US" dirty="0"/>
          </a:p>
        </p:txBody>
      </p:sp>
      <p:sp>
        <p:nvSpPr>
          <p:cNvPr id="4" name="Slide Number Placeholder 3"/>
          <p:cNvSpPr>
            <a:spLocks noGrp="1"/>
          </p:cNvSpPr>
          <p:nvPr>
            <p:ph type="sldNum" sz="quarter" idx="5"/>
          </p:nvPr>
        </p:nvSpPr>
        <p:spPr/>
        <p:txBody>
          <a:bodyPr/>
          <a:lstStyle/>
          <a:p>
            <a:fld id="{F3FFCCE6-8BDE-4000-A7C2-17F6BF03ED75}" type="slidenum">
              <a:rPr lang="en-US" smtClean="0"/>
              <a:t>25</a:t>
            </a:fld>
            <a:endParaRPr lang="en-US"/>
          </a:p>
        </p:txBody>
      </p:sp>
    </p:spTree>
    <p:extLst>
      <p:ext uri="{BB962C8B-B14F-4D97-AF65-F5344CB8AC3E}">
        <p14:creationId xmlns:p14="http://schemas.microsoft.com/office/powerpoint/2010/main" val="15673087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rtl="0" fontAlgn="base">
              <a:buFont typeface="Arial" panose="020B0604020202020204" pitchFamily="34" charset="0"/>
              <a:buChar char="•"/>
            </a:pPr>
            <a:r>
              <a:rPr lang="en-US" sz="1200" dirty="0">
                <a:solidFill>
                  <a:srgbClr val="000000"/>
                </a:solidFill>
                <a:latin typeface="+mn-lt"/>
              </a:rPr>
              <a:t>Today 80% of customers go to digital channels before talking to a live agent</a:t>
            </a:r>
            <a:r>
              <a:rPr lang="en-US" sz="1200" dirty="0">
                <a:solidFill>
                  <a:srgbClr val="444444"/>
                </a:solidFill>
                <a:latin typeface="+mn-lt"/>
              </a:rPr>
              <a:t>​</a:t>
            </a:r>
            <a:endParaRPr lang="en-US" sz="1200" b="0" i="0" dirty="0">
              <a:solidFill>
                <a:srgbClr val="444444"/>
              </a:solidFill>
              <a:effectLst/>
              <a:latin typeface="+mn-lt"/>
            </a:endParaRPr>
          </a:p>
          <a:p>
            <a:pPr marL="171450" indent="-171450" algn="l" rtl="0" fontAlgn="base">
              <a:buFont typeface="Arial" panose="020B0604020202020204" pitchFamily="34" charset="0"/>
              <a:buChar char="•"/>
            </a:pPr>
            <a:r>
              <a:rPr lang="en-US" sz="1200" dirty="0">
                <a:solidFill>
                  <a:srgbClr val="000000"/>
                </a:solidFill>
                <a:latin typeface="+mn-lt"/>
              </a:rPr>
              <a:t>It’s not about getting customers to self-service, its about getting them to stay in self-service</a:t>
            </a:r>
            <a:r>
              <a:rPr lang="en-US" sz="1200" dirty="0">
                <a:solidFill>
                  <a:srgbClr val="444444"/>
                </a:solidFill>
                <a:latin typeface="+mn-lt"/>
              </a:rPr>
              <a:t>​</a:t>
            </a:r>
            <a:endParaRPr lang="en-US" sz="1200" b="0" i="0" dirty="0">
              <a:solidFill>
                <a:srgbClr val="444444"/>
              </a:solidFill>
              <a:effectLst/>
              <a:latin typeface="+mn-lt"/>
            </a:endParaRPr>
          </a:p>
          <a:p>
            <a:pPr marL="171450" indent="-171450" algn="l" rtl="0" fontAlgn="base">
              <a:buFont typeface="Arial" panose="020B0604020202020204" pitchFamily="34" charset="0"/>
              <a:buChar char="•"/>
            </a:pPr>
            <a:r>
              <a:rPr lang="en-US" sz="1200" dirty="0">
                <a:solidFill>
                  <a:srgbClr val="000000"/>
                </a:solidFill>
                <a:latin typeface="+mn-lt"/>
              </a:rPr>
              <a:t>Most service sites fail because they have too much information, have you experienced that?  (Share my washing machine example – go to company website, then goggle to fix the issue</a:t>
            </a:r>
            <a:r>
              <a:rPr lang="en-US" sz="1200" dirty="0">
                <a:solidFill>
                  <a:srgbClr val="444444"/>
                </a:solidFill>
                <a:latin typeface="+mn-lt"/>
              </a:rPr>
              <a:t>​)</a:t>
            </a:r>
            <a:endParaRPr lang="en-US" sz="1200" b="0" i="0" dirty="0">
              <a:solidFill>
                <a:srgbClr val="444444"/>
              </a:solidFill>
              <a:effectLst/>
              <a:latin typeface="+mn-lt"/>
            </a:endParaRPr>
          </a:p>
          <a:p>
            <a:pPr marL="171450" indent="-171450">
              <a:buFont typeface="Arial" panose="020B0604020202020204" pitchFamily="34" charset="0"/>
              <a:buChar char="•"/>
            </a:pPr>
            <a:endParaRPr lang="en-US" sz="1200" dirty="0">
              <a:solidFill>
                <a:srgbClr val="000000"/>
              </a:solidFill>
              <a:latin typeface="+mn-lt"/>
            </a:endParaRPr>
          </a:p>
          <a:p>
            <a:pPr marL="171450" indent="-171450">
              <a:buFont typeface="Arial" panose="020B0604020202020204" pitchFamily="34" charset="0"/>
              <a:buChar char="•"/>
            </a:pPr>
            <a:r>
              <a:rPr lang="en-US" sz="1200" dirty="0">
                <a:solidFill>
                  <a:srgbClr val="000000"/>
                </a:solidFill>
                <a:latin typeface="+mn-lt"/>
              </a:rPr>
              <a:t>Choice can overwhelm, so guide customers to the best channel for their issue​</a:t>
            </a:r>
          </a:p>
          <a:p>
            <a:pPr marL="171450" indent="-171450">
              <a:buFont typeface="Arial" panose="020B0604020202020204" pitchFamily="34" charset="0"/>
              <a:buChar char="•"/>
            </a:pPr>
            <a:r>
              <a:rPr lang="en-US" sz="1200" dirty="0">
                <a:solidFill>
                  <a:srgbClr val="000000"/>
                </a:solidFill>
                <a:latin typeface="+mn-lt"/>
              </a:rPr>
              <a:t>As a consumer have you called a company and then had to call back?  </a:t>
            </a:r>
          </a:p>
          <a:p>
            <a:pPr marL="171450" indent="-171450">
              <a:buFont typeface="Arial" panose="020B0604020202020204" pitchFamily="34" charset="0"/>
              <a:buChar char="•"/>
            </a:pPr>
            <a:endParaRPr lang="en-US" sz="1200" dirty="0">
              <a:solidFill>
                <a:srgbClr val="000000"/>
              </a:solidFill>
              <a:latin typeface="+mn-lt"/>
            </a:endParaRPr>
          </a:p>
          <a:p>
            <a:pPr marL="171450" indent="-171450">
              <a:buFont typeface="Arial" panose="020B0604020202020204" pitchFamily="34" charset="0"/>
              <a:buChar char="•"/>
            </a:pPr>
            <a:r>
              <a:rPr lang="en-US" sz="1200" dirty="0">
                <a:solidFill>
                  <a:srgbClr val="000000"/>
                </a:solidFill>
                <a:latin typeface="+mn-lt"/>
              </a:rPr>
              <a:t>Most calls have multiple issues</a:t>
            </a:r>
            <a:r>
              <a:rPr lang="en-US" sz="1200" dirty="0">
                <a:solidFill>
                  <a:srgbClr val="444444"/>
                </a:solidFill>
                <a:latin typeface="+mn-lt"/>
              </a:rPr>
              <a:t>​, help your reps to f</a:t>
            </a:r>
            <a:r>
              <a:rPr lang="en-US" sz="1200" dirty="0">
                <a:solidFill>
                  <a:srgbClr val="000000"/>
                </a:solidFill>
                <a:latin typeface="+mn-lt"/>
              </a:rPr>
              <a:t>orward resolve – based on other experiences.</a:t>
            </a:r>
          </a:p>
          <a:p>
            <a:pPr marL="171450" indent="-171450" algn="l" rtl="0" fontAlgn="base">
              <a:buFont typeface="Arial" panose="020B0604020202020204" pitchFamily="34" charset="0"/>
              <a:buChar char="•"/>
            </a:pPr>
            <a:r>
              <a:rPr lang="en-US" sz="1200" dirty="0">
                <a:solidFill>
                  <a:srgbClr val="000000"/>
                </a:solidFill>
                <a:latin typeface="+mn-lt"/>
              </a:rPr>
              <a:t>Experience engineering is a way to manage the customer response</a:t>
            </a:r>
            <a:r>
              <a:rPr lang="en-US" sz="1200" dirty="0">
                <a:solidFill>
                  <a:srgbClr val="444444"/>
                </a:solidFill>
                <a:latin typeface="+mn-lt"/>
              </a:rPr>
              <a:t>​, i</a:t>
            </a:r>
            <a:r>
              <a:rPr lang="en-US" sz="1200" dirty="0">
                <a:solidFill>
                  <a:srgbClr val="000000"/>
                </a:solidFill>
                <a:latin typeface="+mn-lt"/>
              </a:rPr>
              <a:t>t’s rooted in behavioral economics relying on purposeful language to generate a positive response to an outcome that may not be good news</a:t>
            </a:r>
            <a:r>
              <a:rPr lang="en-US" sz="1200" dirty="0">
                <a:solidFill>
                  <a:srgbClr val="444444"/>
                </a:solidFill>
                <a:latin typeface="+mn-lt"/>
              </a:rPr>
              <a:t>​.</a:t>
            </a:r>
          </a:p>
          <a:p>
            <a:pPr marL="171450" indent="-171450">
              <a:buFont typeface="Arial" panose="020B0604020202020204" pitchFamily="34" charset="0"/>
              <a:buChar char="•"/>
            </a:pPr>
            <a:endParaRPr lang="en-US" sz="1200" dirty="0">
              <a:latin typeface="+mn-lt"/>
            </a:endParaRPr>
          </a:p>
          <a:p>
            <a:pPr marL="171450" indent="-171450">
              <a:buFont typeface="Arial" panose="020B0604020202020204" pitchFamily="34" charset="0"/>
              <a:buChar char="•"/>
            </a:pPr>
            <a:r>
              <a:rPr lang="en-US" sz="1200" dirty="0">
                <a:latin typeface="+mn-lt"/>
              </a:rPr>
              <a:t>Happy CSR = happy customers</a:t>
            </a:r>
          </a:p>
          <a:p>
            <a:pPr marL="171450" indent="-171450">
              <a:buFont typeface="Arial" panose="020B0604020202020204" pitchFamily="34" charset="0"/>
              <a:buChar char="•"/>
            </a:pPr>
            <a:endParaRPr lang="en-US" sz="1200" dirty="0">
              <a:latin typeface="+mn-lt"/>
            </a:endParaRPr>
          </a:p>
          <a:p>
            <a:pPr marL="171450" indent="-171450">
              <a:buFont typeface="Arial" panose="020B0604020202020204" pitchFamily="34" charset="0"/>
              <a:buChar char="•"/>
            </a:pPr>
            <a:r>
              <a:rPr lang="en-US" sz="1200" dirty="0">
                <a:latin typeface="+mn-lt"/>
              </a:rPr>
              <a:t>Integrate platforms/channels so you can see the customer's entire journey</a:t>
            </a:r>
          </a:p>
        </p:txBody>
      </p:sp>
      <p:sp>
        <p:nvSpPr>
          <p:cNvPr id="4" name="Slide Number Placeholder 3"/>
          <p:cNvSpPr>
            <a:spLocks noGrp="1"/>
          </p:cNvSpPr>
          <p:nvPr>
            <p:ph type="sldNum" sz="quarter" idx="5"/>
          </p:nvPr>
        </p:nvSpPr>
        <p:spPr/>
        <p:txBody>
          <a:bodyPr/>
          <a:lstStyle/>
          <a:p>
            <a:fld id="{F3FFCCE6-8BDE-4000-A7C2-17F6BF03ED75}" type="slidenum">
              <a:rPr lang="en-US" smtClean="0"/>
              <a:t>26</a:t>
            </a:fld>
            <a:endParaRPr lang="en-US"/>
          </a:p>
        </p:txBody>
      </p:sp>
    </p:spTree>
    <p:extLst>
      <p:ext uri="{BB962C8B-B14F-4D97-AF65-F5344CB8AC3E}">
        <p14:creationId xmlns:p14="http://schemas.microsoft.com/office/powerpoint/2010/main" val="2875772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These are the 4 generations most businesses are serving today.</a:t>
            </a:r>
          </a:p>
          <a:p>
            <a:pPr marL="171450" indent="-171450">
              <a:buFont typeface="Arial" panose="020B0604020202020204" pitchFamily="34" charset="0"/>
              <a:buChar char="•"/>
            </a:pPr>
            <a:r>
              <a:rPr lang="en-US" dirty="0"/>
              <a:t>By 1964, Baby boomers comprised 40% of the US population.  They’ve been shaping our culture for decades.  As you think about technology, it was no more than landline phones, printed papers and books and TV.</a:t>
            </a:r>
          </a:p>
          <a:p>
            <a:pPr marL="171450" indent="-171450">
              <a:buFont typeface="Arial" panose="020B0604020202020204" pitchFamily="34" charset="0"/>
              <a:buChar char="•"/>
            </a:pPr>
            <a:r>
              <a:rPr lang="en-US" dirty="0"/>
              <a:t>Gen X was unique in that it is the first generation to be raised by working mothers.  They are the first generations to experience the emergence of music video’s, like MTV.</a:t>
            </a:r>
          </a:p>
          <a:p>
            <a:pPr marL="171450" indent="-171450">
              <a:buFont typeface="Arial" panose="020B0604020202020204" pitchFamily="34" charset="0"/>
              <a:buChar char="•"/>
            </a:pPr>
            <a:r>
              <a:rPr lang="en-US" dirty="0"/>
              <a:t>Most Millennials have 1</a:t>
            </a:r>
            <a:r>
              <a:rPr lang="en-US" baseline="30000" dirty="0"/>
              <a:t>st</a:t>
            </a:r>
            <a:r>
              <a:rPr lang="en-US" dirty="0"/>
              <a:t> hand experience with the internet, mobile devices and social media.  </a:t>
            </a:r>
          </a:p>
          <a:p>
            <a:pPr marL="171450" indent="-171450">
              <a:buFont typeface="Arial" panose="020B0604020202020204" pitchFamily="34" charset="0"/>
              <a:buChar char="•"/>
            </a:pPr>
            <a:r>
              <a:rPr lang="en-US" dirty="0"/>
              <a:t>Gen Z are notable for being the 1</a:t>
            </a:r>
            <a:r>
              <a:rPr lang="en-US" baseline="30000" dirty="0"/>
              <a:t>st</a:t>
            </a:r>
            <a:r>
              <a:rPr lang="en-US" dirty="0"/>
              <a:t> generation totally immersed in the world of internet since birth.</a:t>
            </a:r>
          </a:p>
        </p:txBody>
      </p:sp>
      <p:sp>
        <p:nvSpPr>
          <p:cNvPr id="4" name="Slide Number Placeholder 3"/>
          <p:cNvSpPr>
            <a:spLocks noGrp="1"/>
          </p:cNvSpPr>
          <p:nvPr>
            <p:ph type="sldNum" sz="quarter" idx="5"/>
          </p:nvPr>
        </p:nvSpPr>
        <p:spPr/>
        <p:txBody>
          <a:bodyPr/>
          <a:lstStyle/>
          <a:p>
            <a:fld id="{F3FFCCE6-8BDE-4000-A7C2-17F6BF03ED75}" type="slidenum">
              <a:rPr lang="en-US" smtClean="0"/>
              <a:t>3</a:t>
            </a:fld>
            <a:endParaRPr lang="en-US"/>
          </a:p>
        </p:txBody>
      </p:sp>
    </p:spTree>
    <p:extLst>
      <p:ext uri="{BB962C8B-B14F-4D97-AF65-F5344CB8AC3E}">
        <p14:creationId xmlns:p14="http://schemas.microsoft.com/office/powerpoint/2010/main" val="2686454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is what my team today looks like</a:t>
            </a:r>
          </a:p>
          <a:p>
            <a:pPr marL="171450" indent="-171450">
              <a:buFont typeface="Arial" panose="020B0604020202020204" pitchFamily="34" charset="0"/>
              <a:buChar char="•"/>
            </a:pPr>
            <a:r>
              <a:rPr lang="en-US" dirty="0"/>
              <a:t>I’ve been in CS for 7 years and I’ve seen a shift, overtime BB has decreased and seen increases in Gen Y &amp; Z</a:t>
            </a:r>
          </a:p>
          <a:p>
            <a:pPr marL="171450" indent="-171450">
              <a:buFont typeface="Arial" panose="020B0604020202020204" pitchFamily="34" charset="0"/>
              <a:buChar char="•"/>
            </a:pPr>
            <a:r>
              <a:rPr lang="en-US" dirty="0"/>
              <a:t>What does the makeup of their team looks like – similar to this or very different?</a:t>
            </a:r>
          </a:p>
          <a:p>
            <a:endParaRPr lang="en-US" dirty="0"/>
          </a:p>
          <a:p>
            <a:endParaRPr lang="en-US" dirty="0"/>
          </a:p>
        </p:txBody>
      </p:sp>
      <p:sp>
        <p:nvSpPr>
          <p:cNvPr id="4" name="Slide Number Placeholder 3"/>
          <p:cNvSpPr>
            <a:spLocks noGrp="1"/>
          </p:cNvSpPr>
          <p:nvPr>
            <p:ph type="sldNum" sz="quarter" idx="5"/>
          </p:nvPr>
        </p:nvSpPr>
        <p:spPr/>
        <p:txBody>
          <a:bodyPr/>
          <a:lstStyle/>
          <a:p>
            <a:fld id="{F3FFCCE6-8BDE-4000-A7C2-17F6BF03ED75}" type="slidenum">
              <a:rPr lang="en-US" smtClean="0"/>
              <a:t>4</a:t>
            </a:fld>
            <a:endParaRPr lang="en-US"/>
          </a:p>
        </p:txBody>
      </p:sp>
    </p:spTree>
    <p:extLst>
      <p:ext uri="{BB962C8B-B14F-4D97-AF65-F5344CB8AC3E}">
        <p14:creationId xmlns:p14="http://schemas.microsoft.com/office/powerpoint/2010/main" val="4075208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What about their customer base?</a:t>
            </a:r>
          </a:p>
          <a:p>
            <a:pPr marL="171450" indent="-171450">
              <a:buFont typeface="Arial" panose="020B0604020202020204" pitchFamily="34" charset="0"/>
              <a:buChar char="•"/>
            </a:pPr>
            <a:r>
              <a:rPr lang="en-US" dirty="0"/>
              <a:t>This ones a bit harder to map out, but based on what you hear from your team or customer interactions you may have.</a:t>
            </a:r>
          </a:p>
        </p:txBody>
      </p:sp>
      <p:sp>
        <p:nvSpPr>
          <p:cNvPr id="4" name="Slide Number Placeholder 3"/>
          <p:cNvSpPr>
            <a:spLocks noGrp="1"/>
          </p:cNvSpPr>
          <p:nvPr>
            <p:ph type="sldNum" sz="quarter" idx="5"/>
          </p:nvPr>
        </p:nvSpPr>
        <p:spPr/>
        <p:txBody>
          <a:bodyPr/>
          <a:lstStyle/>
          <a:p>
            <a:fld id="{F3FFCCE6-8BDE-4000-A7C2-17F6BF03ED75}" type="slidenum">
              <a:rPr lang="en-US" smtClean="0"/>
              <a:t>5</a:t>
            </a:fld>
            <a:endParaRPr lang="en-US"/>
          </a:p>
        </p:txBody>
      </p:sp>
    </p:spTree>
    <p:extLst>
      <p:ext uri="{BB962C8B-B14F-4D97-AF65-F5344CB8AC3E}">
        <p14:creationId xmlns:p14="http://schemas.microsoft.com/office/powerpoint/2010/main" val="2672851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Discussion with audience</a:t>
            </a:r>
          </a:p>
          <a:p>
            <a:pPr marL="171450" indent="-171450">
              <a:buFont typeface="Arial" panose="020B0604020202020204" pitchFamily="34" charset="0"/>
              <a:buChar char="•"/>
            </a:pPr>
            <a:r>
              <a:rPr lang="en-US" dirty="0"/>
              <a:t>How do your Gen Z work with a Baby boomer or customers from another generation?</a:t>
            </a:r>
          </a:p>
          <a:p>
            <a:pPr marL="171450" indent="-171450">
              <a:buFont typeface="Arial" panose="020B0604020202020204" pitchFamily="34" charset="0"/>
              <a:buChar char="•"/>
            </a:pPr>
            <a:r>
              <a:rPr lang="en-US" dirty="0"/>
              <a:t>What about Baby boomers working with a Millennial customer?</a:t>
            </a:r>
          </a:p>
        </p:txBody>
      </p:sp>
      <p:sp>
        <p:nvSpPr>
          <p:cNvPr id="4" name="Slide Number Placeholder 3"/>
          <p:cNvSpPr>
            <a:spLocks noGrp="1"/>
          </p:cNvSpPr>
          <p:nvPr>
            <p:ph type="sldNum" sz="quarter" idx="5"/>
          </p:nvPr>
        </p:nvSpPr>
        <p:spPr/>
        <p:txBody>
          <a:bodyPr/>
          <a:lstStyle/>
          <a:p>
            <a:fld id="{F3FFCCE6-8BDE-4000-A7C2-17F6BF03ED75}" type="slidenum">
              <a:rPr lang="en-US" smtClean="0"/>
              <a:t>6</a:t>
            </a:fld>
            <a:endParaRPr lang="en-US"/>
          </a:p>
        </p:txBody>
      </p:sp>
    </p:spTree>
    <p:extLst>
      <p:ext uri="{BB962C8B-B14F-4D97-AF65-F5344CB8AC3E}">
        <p14:creationId xmlns:p14="http://schemas.microsoft.com/office/powerpoint/2010/main" val="2189826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0772" indent="-230772">
              <a:buFont typeface="+mj-lt"/>
              <a:buAutoNum type="arabicPeriod"/>
            </a:pPr>
            <a:r>
              <a:rPr lang="en-US" b="0" i="0" dirty="0">
                <a:solidFill>
                  <a:srgbClr val="222222"/>
                </a:solidFill>
                <a:effectLst/>
                <a:latin typeface="SalesforceSansRegular"/>
              </a:rPr>
              <a:t>CSRs may not have gone through the same experiences as the customer they are helping; they may not appreciate the urgency or consequences of not addressing.  Consider buddying different generations, so they can learn from each other.  </a:t>
            </a:r>
          </a:p>
          <a:p>
            <a:pPr marL="230772" indent="-230772">
              <a:buFont typeface="+mj-lt"/>
              <a:buAutoNum type="arabicPeriod"/>
            </a:pPr>
            <a:r>
              <a:rPr lang="en-US" b="0" i="0" dirty="0">
                <a:solidFill>
                  <a:srgbClr val="222222"/>
                </a:solidFill>
                <a:effectLst/>
                <a:latin typeface="SalesforceSansRegular"/>
              </a:rPr>
              <a:t>Seasoned CSRs may have only dealt with more traditional communication channels, such as phone/email.  Gen Y and Gen Z grew up with digital channels and can suggest best ways to respond.</a:t>
            </a:r>
          </a:p>
          <a:p>
            <a:pPr marL="230772" indent="-230772">
              <a:buFont typeface="+mj-lt"/>
              <a:buAutoNum type="arabicPeriod"/>
            </a:pPr>
            <a:r>
              <a:rPr lang="en-US" b="0" i="0" dirty="0">
                <a:solidFill>
                  <a:srgbClr val="222222"/>
                </a:solidFill>
                <a:effectLst/>
                <a:latin typeface="SalesforceSansRegular"/>
              </a:rPr>
              <a:t>Seasoned workers can often provide insight into how a particular firm likes to approach problems, communicate its values to customers and when to escalate certain kinds of decisions.  Even with the best employee onboarding programs, there will always be situations where newer workers ask themselves, ‘Why do we do it this way?” This is where seasoned workers can provide invaluable answers. </a:t>
            </a:r>
          </a:p>
          <a:p>
            <a:pPr marL="230772" indent="-230772">
              <a:buFont typeface="+mj-lt"/>
              <a:buAutoNum type="arabicPeriod"/>
            </a:pPr>
            <a:r>
              <a:rPr lang="en-US" b="0" i="0" dirty="0">
                <a:solidFill>
                  <a:srgbClr val="222222"/>
                </a:solidFill>
                <a:effectLst/>
                <a:latin typeface="SalesforceSansRegular"/>
              </a:rPr>
              <a:t>Customer service teams have had certain processes in place for years, for instance, but sometimes new approaches need to be taken. That takes brainstorming. A generationally diverse workforce helps with that, where perspectives from newer workers unlock innovative solutions.</a:t>
            </a:r>
          </a:p>
          <a:p>
            <a:pPr marL="230772" indent="-230772">
              <a:buFont typeface="+mj-lt"/>
              <a:buAutoNum type="arabicPeriod"/>
            </a:pPr>
            <a:r>
              <a:rPr lang="en-US" b="0" i="0" dirty="0">
                <a:solidFill>
                  <a:srgbClr val="222222"/>
                </a:solidFill>
                <a:effectLst/>
                <a:latin typeface="SalesforceSansRegular"/>
              </a:rPr>
              <a:t>As companies use technology to transform areas like customer service there will still be a need to ensure customer service retains a strong human element.  A diverse workforce means that you will likely have a team that looks more like your range of customers.</a:t>
            </a:r>
          </a:p>
          <a:p>
            <a:pPr marL="230772" indent="-230772">
              <a:buFont typeface="+mj-lt"/>
              <a:buAutoNum type="arabicPeriod"/>
            </a:pPr>
            <a:r>
              <a:rPr lang="en-US" b="0" i="0" dirty="0">
                <a:solidFill>
                  <a:srgbClr val="222222"/>
                </a:solidFill>
                <a:effectLst/>
                <a:latin typeface="SalesforceSansRegular"/>
              </a:rPr>
              <a:t>Seasoned workers can not only have a high degree of technical proficiency they bring to their jobs, but a lot of institutional knowledge. This could all go out the door when they quit or retire. Employing newer as well as seasoned customer service team members ensures you are developing a steady stream of potential future leaders. In some cases, this can become a more intentional succession plan, which can help retain newer employees while offering seasoned ones a great opportunity to train, coach and mentor. </a:t>
            </a:r>
          </a:p>
          <a:p>
            <a:pPr algn="l"/>
            <a:r>
              <a:rPr lang="en-US" b="0" i="0" dirty="0">
                <a:solidFill>
                  <a:srgbClr val="222222"/>
                </a:solidFill>
                <a:effectLst/>
                <a:latin typeface="SalesforceSansRegular"/>
              </a:rPr>
              <a:t> </a:t>
            </a:r>
          </a:p>
          <a:p>
            <a:pPr marL="230772" indent="-230772">
              <a:buFont typeface="+mj-lt"/>
              <a:buAutoNum type="arabicPeriod"/>
            </a:pPr>
            <a:endParaRPr lang="en-US" dirty="0">
              <a:solidFill>
                <a:srgbClr val="222222"/>
              </a:solidFill>
              <a:latin typeface="SalesforceSansRegular"/>
            </a:endParaRPr>
          </a:p>
          <a:p>
            <a:pPr marL="230772" indent="-230772">
              <a:buFont typeface="+mj-lt"/>
              <a:buAutoNum type="arabicPeriod"/>
            </a:pPr>
            <a:endParaRPr lang="en-US" dirty="0">
              <a:solidFill>
                <a:srgbClr val="222222"/>
              </a:solidFill>
              <a:latin typeface="SalesforceSansRegular"/>
            </a:endParaRPr>
          </a:p>
          <a:p>
            <a:pPr marL="230772" indent="-230772">
              <a:buFont typeface="+mj-lt"/>
              <a:buAutoNum type="arabicPeriod"/>
            </a:pPr>
            <a:endParaRPr lang="en-US" dirty="0">
              <a:solidFill>
                <a:srgbClr val="222222"/>
              </a:solidFill>
              <a:latin typeface="SalesforceSansRegular"/>
            </a:endParaRPr>
          </a:p>
          <a:p>
            <a:pPr marL="230772" indent="-230772">
              <a:buFont typeface="+mj-lt"/>
              <a:buAutoNum type="arabicPeriod"/>
            </a:pPr>
            <a:endParaRPr lang="en-US" dirty="0"/>
          </a:p>
        </p:txBody>
      </p:sp>
      <p:sp>
        <p:nvSpPr>
          <p:cNvPr id="4" name="Slide Number Placeholder 3"/>
          <p:cNvSpPr>
            <a:spLocks noGrp="1"/>
          </p:cNvSpPr>
          <p:nvPr>
            <p:ph type="sldNum" sz="quarter" idx="5"/>
          </p:nvPr>
        </p:nvSpPr>
        <p:spPr/>
        <p:txBody>
          <a:bodyPr/>
          <a:lstStyle/>
          <a:p>
            <a:fld id="{F3FFCCE6-8BDE-4000-A7C2-17F6BF03ED75}" type="slidenum">
              <a:rPr lang="en-US" smtClean="0"/>
              <a:t>7</a:t>
            </a:fld>
            <a:endParaRPr lang="en-US"/>
          </a:p>
        </p:txBody>
      </p:sp>
    </p:spTree>
    <p:extLst>
      <p:ext uri="{BB962C8B-B14F-4D97-AF65-F5344CB8AC3E}">
        <p14:creationId xmlns:p14="http://schemas.microsoft.com/office/powerpoint/2010/main" val="1340579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15 MINUTES</a:t>
            </a:r>
          </a:p>
        </p:txBody>
      </p:sp>
      <p:sp>
        <p:nvSpPr>
          <p:cNvPr id="4" name="Slide Number Placeholder 3"/>
          <p:cNvSpPr>
            <a:spLocks noGrp="1"/>
          </p:cNvSpPr>
          <p:nvPr>
            <p:ph type="sldNum" sz="quarter" idx="5"/>
          </p:nvPr>
        </p:nvSpPr>
        <p:spPr/>
        <p:txBody>
          <a:bodyPr/>
          <a:lstStyle/>
          <a:p>
            <a:fld id="{F3FFCCE6-8BDE-4000-A7C2-17F6BF03ED75}" type="slidenum">
              <a:rPr lang="en-US" smtClean="0"/>
              <a:t>8</a:t>
            </a:fld>
            <a:endParaRPr lang="en-US"/>
          </a:p>
        </p:txBody>
      </p:sp>
    </p:spTree>
    <p:extLst>
      <p:ext uri="{BB962C8B-B14F-4D97-AF65-F5344CB8AC3E}">
        <p14:creationId xmlns:p14="http://schemas.microsoft.com/office/powerpoint/2010/main" val="1302275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Arial" panose="020B0604020202020204" pitchFamily="34" charset="0"/>
              <a:buChar char="•"/>
            </a:pPr>
            <a:r>
              <a:rPr lang="en-US" b="0" i="0" dirty="0">
                <a:solidFill>
                  <a:srgbClr val="1B1B20"/>
                </a:solidFill>
                <a:effectLst/>
                <a:latin typeface="Colfax"/>
              </a:rPr>
              <a:t>Out of all the groups that we’re going to discuss, they are the most traditional. </a:t>
            </a:r>
          </a:p>
          <a:p>
            <a:pPr marL="171450" indent="-171450" algn="l">
              <a:buFont typeface="Arial" panose="020B0604020202020204" pitchFamily="34" charset="0"/>
              <a:buChar char="•"/>
            </a:pPr>
            <a:r>
              <a:rPr lang="en-US" b="0" i="0" dirty="0">
                <a:solidFill>
                  <a:srgbClr val="1B1B20"/>
                </a:solidFill>
                <a:effectLst/>
                <a:latin typeface="Colfax"/>
              </a:rPr>
              <a:t>When facing a problem, like to solve face to face/over phone.</a:t>
            </a:r>
          </a:p>
          <a:p>
            <a:pPr marL="171450" indent="-171450" algn="l">
              <a:buFont typeface="Arial" panose="020B0604020202020204" pitchFamily="34" charset="0"/>
              <a:buChar char="•"/>
            </a:pPr>
            <a:r>
              <a:rPr lang="en-US" b="0" i="0" dirty="0">
                <a:solidFill>
                  <a:srgbClr val="1B1B20"/>
                </a:solidFill>
                <a:effectLst/>
                <a:latin typeface="Colfax"/>
              </a:rPr>
              <a:t>Ensure staff can effectively handle by phone.</a:t>
            </a:r>
          </a:p>
          <a:p>
            <a:pPr marL="171450" indent="-171450" algn="l">
              <a:buFont typeface="Arial" panose="020B0604020202020204" pitchFamily="34" charset="0"/>
              <a:buChar char="•"/>
            </a:pPr>
            <a:r>
              <a:rPr lang="en-US" b="0" i="0" dirty="0">
                <a:solidFill>
                  <a:srgbClr val="1B1B20"/>
                </a:solidFill>
                <a:effectLst/>
                <a:latin typeface="Colfax"/>
              </a:rPr>
              <a:t>Whilst they are the oldest generation we will discuss; they are still technically savvy.</a:t>
            </a:r>
          </a:p>
          <a:p>
            <a:pPr marL="171450" indent="-171450" algn="l">
              <a:buFont typeface="Arial" panose="020B0604020202020204" pitchFamily="34" charset="0"/>
              <a:buChar char="•"/>
            </a:pPr>
            <a:r>
              <a:rPr lang="en-US" b="0" i="0" dirty="0">
                <a:solidFill>
                  <a:srgbClr val="1B1B20"/>
                </a:solidFill>
                <a:effectLst/>
                <a:latin typeface="Colfax"/>
              </a:rPr>
              <a:t>Some are going to be more fluent in using them than others, but the key takeaway here is not to exclude them from any of your communication channels.</a:t>
            </a:r>
          </a:p>
          <a:p>
            <a:pPr marL="171450" indent="-171450" algn="l">
              <a:buFont typeface="Arial" panose="020B0604020202020204" pitchFamily="34" charset="0"/>
              <a:buChar char="•"/>
            </a:pPr>
            <a:r>
              <a:rPr lang="en-US" b="0" i="0" dirty="0">
                <a:solidFill>
                  <a:srgbClr val="1B1B20"/>
                </a:solidFill>
                <a:effectLst/>
                <a:latin typeface="Colfax"/>
              </a:rPr>
              <a:t>Raised by the silent generation who were influenced by the great depression they will look out for discounts … so think about customer loyalty programs.</a:t>
            </a:r>
          </a:p>
          <a:p>
            <a:pPr algn="l"/>
            <a:endParaRPr lang="en-US" b="0" i="0" dirty="0">
              <a:solidFill>
                <a:srgbClr val="1B1B20"/>
              </a:solidFill>
              <a:effectLst/>
              <a:latin typeface="Colfax"/>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Question to audience, if you are this generation, does this resonate with you?</a:t>
            </a:r>
          </a:p>
          <a:p>
            <a:pPr algn="l"/>
            <a:endParaRPr lang="en-US" b="0" i="0" dirty="0">
              <a:solidFill>
                <a:srgbClr val="1B1B20"/>
              </a:solidFill>
              <a:effectLst/>
              <a:latin typeface="Colfax"/>
            </a:endParaRPr>
          </a:p>
          <a:p>
            <a:pPr algn="l"/>
            <a:endParaRPr lang="en-US" b="0" i="0" dirty="0">
              <a:solidFill>
                <a:srgbClr val="1B1B20"/>
              </a:solidFill>
              <a:effectLst/>
              <a:latin typeface="Colfax"/>
            </a:endParaRPr>
          </a:p>
          <a:p>
            <a:endParaRPr lang="en-US" dirty="0"/>
          </a:p>
        </p:txBody>
      </p:sp>
      <p:sp>
        <p:nvSpPr>
          <p:cNvPr id="4" name="Slide Number Placeholder 3"/>
          <p:cNvSpPr>
            <a:spLocks noGrp="1"/>
          </p:cNvSpPr>
          <p:nvPr>
            <p:ph type="sldNum" sz="quarter" idx="5"/>
          </p:nvPr>
        </p:nvSpPr>
        <p:spPr/>
        <p:txBody>
          <a:bodyPr/>
          <a:lstStyle/>
          <a:p>
            <a:fld id="{F3FFCCE6-8BDE-4000-A7C2-17F6BF03ED75}" type="slidenum">
              <a:rPr lang="en-US" smtClean="0"/>
              <a:t>9</a:t>
            </a:fld>
            <a:endParaRPr lang="en-US"/>
          </a:p>
        </p:txBody>
      </p:sp>
    </p:spTree>
    <p:extLst>
      <p:ext uri="{BB962C8B-B14F-4D97-AF65-F5344CB8AC3E}">
        <p14:creationId xmlns:p14="http://schemas.microsoft.com/office/powerpoint/2010/main" val="927904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Friday, April 14, 2023</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630103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Friday, April 14, 2023</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223492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Friday, April 14, 2023</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525365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Friday, April 14, 2023</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987517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Friday, April 14, 2023</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89214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Friday, April 14, 2023</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687674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Friday, April 14, 2023</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54045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Friday, April 14, 2023</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60741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Friday, April 14, 2023</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74785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Friday, April 14, 2023</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638336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Friday, April 14, 2023</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545911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900" cap="all" spc="300" baseline="0">
                <a:solidFill>
                  <a:srgbClr val="FFFFFF"/>
                </a:solidFill>
              </a:defRPr>
            </a:lvl1pPr>
          </a:lstStyle>
          <a:p>
            <a:fld id="{AE0C963C-C1DB-4AFD-9DDC-0691666BF49B}" type="datetime2">
              <a:rPr lang="en-US" smtClean="0"/>
              <a:pPr/>
              <a:t>Friday, April 14, 2023</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9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2791070232"/>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3F794D0-2982-490E-88DA-93D489750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riangular abstract background">
            <a:extLst>
              <a:ext uri="{FF2B5EF4-FFF2-40B4-BE49-F238E27FC236}">
                <a16:creationId xmlns:a16="http://schemas.microsoft.com/office/drawing/2014/main" id="{E9C1DEBF-4827-50ED-75E6-4B63B23DDD74}"/>
              </a:ext>
            </a:extLst>
          </p:cNvPr>
          <p:cNvPicPr>
            <a:picLocks noChangeAspect="1"/>
          </p:cNvPicPr>
          <p:nvPr/>
        </p:nvPicPr>
        <p:blipFill rotWithShape="1">
          <a:blip r:embed="rId3"/>
          <a:srcRect t="45184"/>
          <a:stretch/>
        </p:blipFill>
        <p:spPr>
          <a:xfrm>
            <a:off x="-2" y="10"/>
            <a:ext cx="12192002" cy="4461036"/>
          </a:xfrm>
          <a:prstGeom prst="rect">
            <a:avLst/>
          </a:prstGeom>
        </p:spPr>
      </p:pic>
      <p:sp>
        <p:nvSpPr>
          <p:cNvPr id="11" name="Rectangle 10">
            <a:extLst>
              <a:ext uri="{FF2B5EF4-FFF2-40B4-BE49-F238E27FC236}">
                <a16:creationId xmlns:a16="http://schemas.microsoft.com/office/drawing/2014/main" id="{AFD24A3D-F07A-44A9-BE55-5576292E15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460827"/>
            <a:ext cx="12192003" cy="2397392"/>
          </a:xfrm>
          <a:prstGeom prst="rect">
            <a:avLst/>
          </a:prstGeom>
          <a:gradFill>
            <a:gsLst>
              <a:gs pos="8000">
                <a:schemeClr val="accent6"/>
              </a:gs>
              <a:gs pos="86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04441C9-FD2D-4031-B5C5-67478196C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0" y="4463553"/>
            <a:ext cx="8153401" cy="2394447"/>
          </a:xfrm>
          <a:prstGeom prst="rect">
            <a:avLst/>
          </a:prstGeom>
          <a:gradFill>
            <a:gsLst>
              <a:gs pos="0">
                <a:schemeClr val="accent5">
                  <a:lumMod val="60000"/>
                  <a:lumOff val="40000"/>
                  <a:alpha val="0"/>
                </a:schemeClr>
              </a:gs>
              <a:gs pos="99000">
                <a:schemeClr val="accent2">
                  <a:alpha val="81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BF09AEC-6E6E-418F-9974-8730F1B2B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4834054">
            <a:off x="2944145" y="2710934"/>
            <a:ext cx="3118759" cy="4639931"/>
          </a:xfrm>
          <a:custGeom>
            <a:avLst/>
            <a:gdLst>
              <a:gd name="connsiteX0" fmla="*/ 3118759 w 3118759"/>
              <a:gd name="connsiteY0" fmla="*/ 79510 h 4639931"/>
              <a:gd name="connsiteX1" fmla="*/ 1204940 w 3118759"/>
              <a:gd name="connsiteY1" fmla="*/ 4639931 h 4639931"/>
              <a:gd name="connsiteX2" fmla="*/ 1103495 w 3118759"/>
              <a:gd name="connsiteY2" fmla="*/ 4578302 h 4639931"/>
              <a:gd name="connsiteX3" fmla="*/ 0 w 3118759"/>
              <a:gd name="connsiteY3" fmla="*/ 2502877 h 4639931"/>
              <a:gd name="connsiteX4" fmla="*/ 2502877 w 3118759"/>
              <a:gd name="connsiteY4" fmla="*/ 0 h 4639931"/>
              <a:gd name="connsiteX5" fmla="*/ 3007294 w 3118759"/>
              <a:gd name="connsiteY5" fmla="*/ 50850 h 463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8759" h="4639931">
                <a:moveTo>
                  <a:pt x="3118759" y="79510"/>
                </a:moveTo>
                <a:lnTo>
                  <a:pt x="1204940" y="4639931"/>
                </a:lnTo>
                <a:lnTo>
                  <a:pt x="1103495" y="4578302"/>
                </a:lnTo>
                <a:cubicBezTo>
                  <a:pt x="437725" y="4128517"/>
                  <a:pt x="0" y="3366815"/>
                  <a:pt x="0" y="2502877"/>
                </a:cubicBezTo>
                <a:cubicBezTo>
                  <a:pt x="0" y="1120576"/>
                  <a:pt x="1120576" y="0"/>
                  <a:pt x="2502877" y="0"/>
                </a:cubicBezTo>
                <a:cubicBezTo>
                  <a:pt x="2675665" y="0"/>
                  <a:pt x="2844363" y="17509"/>
                  <a:pt x="3007294" y="50850"/>
                </a:cubicBezTo>
                <a:close/>
              </a:path>
            </a:pathLst>
          </a:custGeom>
          <a:gradFill>
            <a:gsLst>
              <a:gs pos="0">
                <a:schemeClr val="accent6">
                  <a:alpha val="12000"/>
                </a:schemeClr>
              </a:gs>
              <a:gs pos="100000">
                <a:schemeClr val="accent6">
                  <a:lumMod val="60000"/>
                  <a:lumOff val="40000"/>
                  <a:alpha val="20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Rectangle 16">
            <a:extLst>
              <a:ext uri="{FF2B5EF4-FFF2-40B4-BE49-F238E27FC236}">
                <a16:creationId xmlns:a16="http://schemas.microsoft.com/office/drawing/2014/main" id="{3D9D3989-3E00-4727-914E-959DFE8FA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76701" y="4460827"/>
            <a:ext cx="8115300" cy="1945408"/>
          </a:xfrm>
          <a:prstGeom prst="rect">
            <a:avLst/>
          </a:prstGeom>
          <a:gradFill>
            <a:gsLst>
              <a:gs pos="0">
                <a:schemeClr val="accent6">
                  <a:alpha val="16000"/>
                </a:schemeClr>
              </a:gs>
              <a:gs pos="62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F42C797-26AB-DC94-B686-BE6E12702F30}"/>
              </a:ext>
            </a:extLst>
          </p:cNvPr>
          <p:cNvSpPr>
            <a:spLocks noGrp="1"/>
          </p:cNvSpPr>
          <p:nvPr>
            <p:ph type="ctrTitle"/>
          </p:nvPr>
        </p:nvSpPr>
        <p:spPr>
          <a:xfrm>
            <a:off x="1383807" y="4611271"/>
            <a:ext cx="9436593" cy="1171556"/>
          </a:xfrm>
        </p:spPr>
        <p:txBody>
          <a:bodyPr>
            <a:normAutofit/>
          </a:bodyPr>
          <a:lstStyle/>
          <a:p>
            <a:pPr algn="l"/>
            <a:r>
              <a:rPr lang="en-US" sz="3600" dirty="0">
                <a:solidFill>
                  <a:schemeClr val="bg1"/>
                </a:solidFill>
              </a:rPr>
              <a:t>Managing customers across multi generations</a:t>
            </a:r>
          </a:p>
        </p:txBody>
      </p:sp>
      <p:sp>
        <p:nvSpPr>
          <p:cNvPr id="3" name="Subtitle 2">
            <a:extLst>
              <a:ext uri="{FF2B5EF4-FFF2-40B4-BE49-F238E27FC236}">
                <a16:creationId xmlns:a16="http://schemas.microsoft.com/office/drawing/2014/main" id="{820E89E1-12A2-FF1E-93A6-273DE5FF1634}"/>
              </a:ext>
            </a:extLst>
          </p:cNvPr>
          <p:cNvSpPr>
            <a:spLocks noGrp="1"/>
          </p:cNvSpPr>
          <p:nvPr>
            <p:ph type="subTitle" idx="1"/>
          </p:nvPr>
        </p:nvSpPr>
        <p:spPr>
          <a:xfrm>
            <a:off x="1371601" y="5970897"/>
            <a:ext cx="9448800" cy="429904"/>
          </a:xfrm>
        </p:spPr>
        <p:txBody>
          <a:bodyPr>
            <a:normAutofit/>
          </a:bodyPr>
          <a:lstStyle/>
          <a:p>
            <a:pPr algn="l"/>
            <a:r>
              <a:rPr lang="en-US" sz="1200" dirty="0">
                <a:solidFill>
                  <a:schemeClr val="bg1"/>
                </a:solidFill>
              </a:rPr>
              <a:t>CCSMG 2023 conference</a:t>
            </a:r>
          </a:p>
        </p:txBody>
      </p:sp>
    </p:spTree>
    <p:extLst>
      <p:ext uri="{BB962C8B-B14F-4D97-AF65-F5344CB8AC3E}">
        <p14:creationId xmlns:p14="http://schemas.microsoft.com/office/powerpoint/2010/main" val="2165275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531C-57A4-4B69-364F-BCFE9ADFCCEC}"/>
              </a:ext>
            </a:extLst>
          </p:cNvPr>
          <p:cNvSpPr>
            <a:spLocks noGrp="1"/>
          </p:cNvSpPr>
          <p:nvPr>
            <p:ph type="title"/>
          </p:nvPr>
        </p:nvSpPr>
        <p:spPr/>
        <p:txBody>
          <a:bodyPr/>
          <a:lstStyle/>
          <a:p>
            <a:r>
              <a:rPr lang="en-US" dirty="0"/>
              <a:t>Customer service expectations Gen x (1965-80)</a:t>
            </a:r>
          </a:p>
        </p:txBody>
      </p:sp>
      <p:sp>
        <p:nvSpPr>
          <p:cNvPr id="3" name="Content Placeholder 2">
            <a:extLst>
              <a:ext uri="{FF2B5EF4-FFF2-40B4-BE49-F238E27FC236}">
                <a16:creationId xmlns:a16="http://schemas.microsoft.com/office/drawing/2014/main" id="{98C33D9A-C574-F500-0DEE-F4E1F12F7AB0}"/>
              </a:ext>
            </a:extLst>
          </p:cNvPr>
          <p:cNvSpPr>
            <a:spLocks noGrp="1"/>
          </p:cNvSpPr>
          <p:nvPr>
            <p:ph idx="1"/>
          </p:nvPr>
        </p:nvSpPr>
        <p:spPr/>
        <p:txBody>
          <a:bodyPr/>
          <a:lstStyle/>
          <a:p>
            <a:r>
              <a:rPr lang="en-US" dirty="0"/>
              <a:t>Value choice and independence</a:t>
            </a:r>
          </a:p>
          <a:p>
            <a:r>
              <a:rPr lang="en-US" dirty="0"/>
              <a:t>Like to do their own research online before ordering</a:t>
            </a:r>
          </a:p>
          <a:p>
            <a:r>
              <a:rPr lang="en-US" dirty="0"/>
              <a:t>Value streamlined processes and systems</a:t>
            </a:r>
          </a:p>
          <a:p>
            <a:r>
              <a:rPr lang="en-US" dirty="0"/>
              <a:t>Offer multi support channels to ask questions/gather information</a:t>
            </a:r>
          </a:p>
          <a:p>
            <a:r>
              <a:rPr lang="en-US" dirty="0"/>
              <a:t>Service needs to be fast and efficient and real-time</a:t>
            </a:r>
          </a:p>
        </p:txBody>
      </p:sp>
    </p:spTree>
    <p:extLst>
      <p:ext uri="{BB962C8B-B14F-4D97-AF65-F5344CB8AC3E}">
        <p14:creationId xmlns:p14="http://schemas.microsoft.com/office/powerpoint/2010/main" val="3465335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7D85E-74F1-F72F-6912-227B72563994}"/>
              </a:ext>
            </a:extLst>
          </p:cNvPr>
          <p:cNvSpPr>
            <a:spLocks noGrp="1"/>
          </p:cNvSpPr>
          <p:nvPr>
            <p:ph type="title"/>
          </p:nvPr>
        </p:nvSpPr>
        <p:spPr/>
        <p:txBody>
          <a:bodyPr/>
          <a:lstStyle/>
          <a:p>
            <a:r>
              <a:rPr lang="en-US" dirty="0"/>
              <a:t>Customer service expectations millennials (1981-96)</a:t>
            </a:r>
          </a:p>
        </p:txBody>
      </p:sp>
      <p:sp>
        <p:nvSpPr>
          <p:cNvPr id="3" name="Content Placeholder 2">
            <a:extLst>
              <a:ext uri="{FF2B5EF4-FFF2-40B4-BE49-F238E27FC236}">
                <a16:creationId xmlns:a16="http://schemas.microsoft.com/office/drawing/2014/main" id="{D1488DB3-BF67-EA24-0F2A-1CBA72D3DC2C}"/>
              </a:ext>
            </a:extLst>
          </p:cNvPr>
          <p:cNvSpPr>
            <a:spLocks noGrp="1"/>
          </p:cNvSpPr>
          <p:nvPr>
            <p:ph idx="1"/>
          </p:nvPr>
        </p:nvSpPr>
        <p:spPr/>
        <p:txBody>
          <a:bodyPr/>
          <a:lstStyle/>
          <a:p>
            <a:r>
              <a:rPr lang="en-US" dirty="0"/>
              <a:t>Technically savvy</a:t>
            </a:r>
          </a:p>
          <a:p>
            <a:r>
              <a:rPr lang="en-US" dirty="0"/>
              <a:t>Can be impatient and need information quickly</a:t>
            </a:r>
          </a:p>
          <a:p>
            <a:r>
              <a:rPr lang="en-US" dirty="0"/>
              <a:t>Expect service where they are and when they want</a:t>
            </a:r>
          </a:p>
          <a:p>
            <a:r>
              <a:rPr lang="en-US" dirty="0"/>
              <a:t>Customized approach to what is relevant to them</a:t>
            </a:r>
          </a:p>
          <a:p>
            <a:r>
              <a:rPr lang="en-US" dirty="0"/>
              <a:t>More mobile, internet savvy</a:t>
            </a:r>
          </a:p>
          <a:p>
            <a:r>
              <a:rPr lang="en-US" dirty="0"/>
              <a:t>Provide real-time support and focus on their needs</a:t>
            </a:r>
          </a:p>
        </p:txBody>
      </p:sp>
    </p:spTree>
    <p:extLst>
      <p:ext uri="{BB962C8B-B14F-4D97-AF65-F5344CB8AC3E}">
        <p14:creationId xmlns:p14="http://schemas.microsoft.com/office/powerpoint/2010/main" val="3007151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F06E3-A6E3-69C5-46C6-AF7776F2E5D6}"/>
              </a:ext>
            </a:extLst>
          </p:cNvPr>
          <p:cNvSpPr>
            <a:spLocks noGrp="1"/>
          </p:cNvSpPr>
          <p:nvPr>
            <p:ph type="title"/>
          </p:nvPr>
        </p:nvSpPr>
        <p:spPr/>
        <p:txBody>
          <a:bodyPr/>
          <a:lstStyle/>
          <a:p>
            <a:r>
              <a:rPr lang="en-US" dirty="0"/>
              <a:t>Customer service expectations Gen z (1997-2012)</a:t>
            </a:r>
          </a:p>
        </p:txBody>
      </p:sp>
      <p:sp>
        <p:nvSpPr>
          <p:cNvPr id="3" name="Content Placeholder 2">
            <a:extLst>
              <a:ext uri="{FF2B5EF4-FFF2-40B4-BE49-F238E27FC236}">
                <a16:creationId xmlns:a16="http://schemas.microsoft.com/office/drawing/2014/main" id="{9ED408D7-6B1A-6A51-A325-8191E6B1AC8F}"/>
              </a:ext>
            </a:extLst>
          </p:cNvPr>
          <p:cNvSpPr>
            <a:spLocks noGrp="1"/>
          </p:cNvSpPr>
          <p:nvPr>
            <p:ph idx="1"/>
          </p:nvPr>
        </p:nvSpPr>
        <p:spPr/>
        <p:txBody>
          <a:bodyPr/>
          <a:lstStyle/>
          <a:p>
            <a:r>
              <a:rPr lang="en-US" dirty="0"/>
              <a:t>Digital nomads</a:t>
            </a:r>
          </a:p>
          <a:p>
            <a:r>
              <a:rPr lang="en-US" dirty="0"/>
              <a:t>Omni-channel offering</a:t>
            </a:r>
          </a:p>
          <a:p>
            <a:r>
              <a:rPr lang="en-US" dirty="0"/>
              <a:t>Want fast results from technology</a:t>
            </a:r>
          </a:p>
          <a:p>
            <a:r>
              <a:rPr lang="en-US" dirty="0"/>
              <a:t>Will use social media for customer support</a:t>
            </a:r>
          </a:p>
          <a:p>
            <a:r>
              <a:rPr lang="en-US" dirty="0"/>
              <a:t>Personally share their experiences with brands</a:t>
            </a:r>
          </a:p>
          <a:p>
            <a:endParaRPr lang="en-US" dirty="0"/>
          </a:p>
          <a:p>
            <a:pPr marL="0" indent="0">
              <a:buNone/>
            </a:pPr>
            <a:endParaRPr lang="en-US" dirty="0"/>
          </a:p>
        </p:txBody>
      </p:sp>
    </p:spTree>
    <p:extLst>
      <p:ext uri="{BB962C8B-B14F-4D97-AF65-F5344CB8AC3E}">
        <p14:creationId xmlns:p14="http://schemas.microsoft.com/office/powerpoint/2010/main" val="814146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3" name="Rectangle 42">
            <a:extLst>
              <a:ext uri="{FF2B5EF4-FFF2-40B4-BE49-F238E27FC236}">
                <a16:creationId xmlns:a16="http://schemas.microsoft.com/office/drawing/2014/main" id="{ACE9E2ED-2BB1-46AE-A037-86EC1BFB3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DC3BFF-D547-98BE-A650-F1CD0A8E76FC}"/>
              </a:ext>
            </a:extLst>
          </p:cNvPr>
          <p:cNvSpPr>
            <a:spLocks noGrp="1"/>
          </p:cNvSpPr>
          <p:nvPr>
            <p:ph type="title"/>
          </p:nvPr>
        </p:nvSpPr>
        <p:spPr>
          <a:xfrm>
            <a:off x="1371600" y="1228550"/>
            <a:ext cx="4350870" cy="2947210"/>
          </a:xfrm>
        </p:spPr>
        <p:txBody>
          <a:bodyPr vert="horz" lIns="0" tIns="0" rIns="0" bIns="0" rtlCol="0" anchor="t">
            <a:normAutofit/>
          </a:bodyPr>
          <a:lstStyle/>
          <a:p>
            <a:pPr>
              <a:lnSpc>
                <a:spcPct val="90000"/>
              </a:lnSpc>
            </a:pPr>
            <a:r>
              <a:rPr lang="en-US" sz="3400"/>
              <a:t>How should you approach customer service for the different generations?</a:t>
            </a:r>
          </a:p>
        </p:txBody>
      </p:sp>
      <p:sp>
        <p:nvSpPr>
          <p:cNvPr id="45" name="Rectangle 44">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7" y="-3"/>
            <a:ext cx="3611463" cy="6858000"/>
          </a:xfrm>
          <a:prstGeom prst="rect">
            <a:avLst/>
          </a:prstGeom>
          <a:gradFill>
            <a:gsLst>
              <a:gs pos="0">
                <a:schemeClr val="accent5">
                  <a:alpha val="77000"/>
                </a:schemeClr>
              </a:gs>
              <a:gs pos="100000">
                <a:schemeClr val="tx2">
                  <a:lumMod val="50000"/>
                  <a:lumOff val="50000"/>
                  <a:alpha val="52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2000">
                <a:schemeClr val="accent2">
                  <a:alpha val="69000"/>
                </a:schemeClr>
              </a:gs>
              <a:gs pos="99000">
                <a:schemeClr val="accent4">
                  <a:alpha val="74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426853" y="-345671"/>
            <a:ext cx="3429002" cy="4120348"/>
          </a:xfrm>
          <a:prstGeom prst="rect">
            <a:avLst/>
          </a:prstGeom>
          <a:gradFill>
            <a:gsLst>
              <a:gs pos="0">
                <a:schemeClr val="accent5">
                  <a:alpha val="26000"/>
                </a:schemeClr>
              </a:gs>
              <a:gs pos="49000">
                <a:schemeClr val="tx2">
                  <a:lumMod val="75000"/>
                  <a:lumOff val="25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ood human figure">
            <a:extLst>
              <a:ext uri="{FF2B5EF4-FFF2-40B4-BE49-F238E27FC236}">
                <a16:creationId xmlns:a16="http://schemas.microsoft.com/office/drawing/2014/main" id="{C1969B55-4F17-AC33-1981-AD2FBA9ECA7C}"/>
              </a:ext>
            </a:extLst>
          </p:cNvPr>
          <p:cNvPicPr>
            <a:picLocks noChangeAspect="1"/>
          </p:cNvPicPr>
          <p:nvPr/>
        </p:nvPicPr>
        <p:blipFill rotWithShape="1">
          <a:blip r:embed="rId3"/>
          <a:srcRect r="33249" b="-2"/>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3994644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 name="Rectangle 30">
            <a:extLst>
              <a:ext uri="{FF2B5EF4-FFF2-40B4-BE49-F238E27FC236}">
                <a16:creationId xmlns:a16="http://schemas.microsoft.com/office/drawing/2014/main" id="{2F23DF24-8E9A-4AD0-93DF-A82A416667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766A9B-9B02-9550-639C-CD8461542327}"/>
              </a:ext>
            </a:extLst>
          </p:cNvPr>
          <p:cNvSpPr>
            <a:spLocks noGrp="1"/>
          </p:cNvSpPr>
          <p:nvPr>
            <p:ph type="title"/>
          </p:nvPr>
        </p:nvSpPr>
        <p:spPr>
          <a:xfrm>
            <a:off x="6633768" y="3968153"/>
            <a:ext cx="4978735" cy="1995326"/>
          </a:xfrm>
        </p:spPr>
        <p:txBody>
          <a:bodyPr vert="horz" lIns="0" tIns="0" rIns="0" bIns="0" rtlCol="0" anchor="b">
            <a:normAutofit/>
          </a:bodyPr>
          <a:lstStyle/>
          <a:p>
            <a:pPr algn="r"/>
            <a:r>
              <a:rPr lang="en-US" spc="750"/>
              <a:t>Baby boomers (1946-64)</a:t>
            </a:r>
          </a:p>
        </p:txBody>
      </p:sp>
      <p:sp>
        <p:nvSpPr>
          <p:cNvPr id="33" name="Rectangle 32">
            <a:extLst>
              <a:ext uri="{FF2B5EF4-FFF2-40B4-BE49-F238E27FC236}">
                <a16:creationId xmlns:a16="http://schemas.microsoft.com/office/drawing/2014/main" id="{E728B9D0-05A6-4333-BB22-46585AA770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6096000" cy="6858000"/>
          </a:xfrm>
          <a:prstGeom prst="rect">
            <a:avLst/>
          </a:prstGeom>
          <a:gradFill>
            <a:gsLst>
              <a:gs pos="8000">
                <a:schemeClr val="accent6"/>
              </a:gs>
              <a:gs pos="100000">
                <a:schemeClr val="accent5">
                  <a:alpha val="89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2BACE5B-B094-444A-A9B3-E31F591F37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7416"/>
            <a:ext cx="4038600" cy="6840156"/>
          </a:xfrm>
          <a:prstGeom prst="rect">
            <a:avLst/>
          </a:prstGeom>
          <a:gradFill>
            <a:gsLst>
              <a:gs pos="22000">
                <a:schemeClr val="accent5">
                  <a:lumMod val="60000"/>
                  <a:lumOff val="40000"/>
                  <a:alpha val="0"/>
                </a:schemeClr>
              </a:gs>
              <a:gs pos="99000">
                <a:schemeClr val="accent2">
                  <a:alpha val="92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F8B47F9-648C-4086-8D7A-EA234E2EE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29604" y="614984"/>
            <a:ext cx="6812404" cy="5638799"/>
          </a:xfrm>
          <a:prstGeom prst="rect">
            <a:avLst/>
          </a:prstGeom>
          <a:gradFill>
            <a:gsLst>
              <a:gs pos="2000">
                <a:schemeClr val="accent5">
                  <a:alpha val="19000"/>
                </a:schemeClr>
              </a:gs>
              <a:gs pos="100000">
                <a:schemeClr val="accent4">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48844505-07B5-4F60-8809-3CA2D031ED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652110" y="716188"/>
            <a:ext cx="5005754" cy="5005754"/>
          </a:xfrm>
          <a:prstGeom prst="ellipse">
            <a:avLst/>
          </a:prstGeom>
          <a:gradFill>
            <a:gsLst>
              <a:gs pos="31000">
                <a:schemeClr val="accent6">
                  <a:alpha val="0"/>
                </a:schemeClr>
              </a:gs>
              <a:gs pos="85000">
                <a:schemeClr val="accent6">
                  <a:lumMod val="60000"/>
                  <a:lumOff val="40000"/>
                  <a:alpha val="23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72963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815C7-6942-31D9-0261-B70645D59FF0}"/>
              </a:ext>
            </a:extLst>
          </p:cNvPr>
          <p:cNvSpPr>
            <a:spLocks noGrp="1"/>
          </p:cNvSpPr>
          <p:nvPr>
            <p:ph type="title"/>
          </p:nvPr>
        </p:nvSpPr>
        <p:spPr/>
        <p:txBody>
          <a:bodyPr/>
          <a:lstStyle/>
          <a:p>
            <a:r>
              <a:rPr lang="en-US" dirty="0"/>
              <a:t>Customer service approach</a:t>
            </a:r>
            <a:br>
              <a:rPr lang="en-US" dirty="0"/>
            </a:br>
            <a:r>
              <a:rPr lang="en-US" dirty="0"/>
              <a:t>Baby boomers (1946-64)</a:t>
            </a:r>
          </a:p>
        </p:txBody>
      </p:sp>
      <p:sp>
        <p:nvSpPr>
          <p:cNvPr id="3" name="Content Placeholder 2">
            <a:extLst>
              <a:ext uri="{FF2B5EF4-FFF2-40B4-BE49-F238E27FC236}">
                <a16:creationId xmlns:a16="http://schemas.microsoft.com/office/drawing/2014/main" id="{5A17B319-AD54-67D4-7CA4-CC4CD833698F}"/>
              </a:ext>
            </a:extLst>
          </p:cNvPr>
          <p:cNvSpPr>
            <a:spLocks noGrp="1"/>
          </p:cNvSpPr>
          <p:nvPr>
            <p:ph idx="1"/>
          </p:nvPr>
        </p:nvSpPr>
        <p:spPr/>
        <p:txBody>
          <a:bodyPr/>
          <a:lstStyle/>
          <a:p>
            <a:r>
              <a:rPr lang="en-US" dirty="0"/>
              <a:t>Use of video call</a:t>
            </a:r>
          </a:p>
          <a:p>
            <a:r>
              <a:rPr lang="en-US" dirty="0"/>
              <a:t>Screen sharing</a:t>
            </a:r>
          </a:p>
          <a:p>
            <a:r>
              <a:rPr lang="en-US" dirty="0"/>
              <a:t>Loyalty programs/discounts</a:t>
            </a:r>
          </a:p>
          <a:p>
            <a:r>
              <a:rPr lang="en-US" dirty="0"/>
              <a:t>Value their time</a:t>
            </a:r>
          </a:p>
          <a:p>
            <a:r>
              <a:rPr lang="en-US" dirty="0"/>
              <a:t>Be solution oriented</a:t>
            </a:r>
          </a:p>
          <a:p>
            <a:r>
              <a:rPr lang="en-US" dirty="0"/>
              <a:t>Give them all the information necessary before asking them to make a decision</a:t>
            </a:r>
          </a:p>
        </p:txBody>
      </p:sp>
    </p:spTree>
    <p:extLst>
      <p:ext uri="{BB962C8B-B14F-4D97-AF65-F5344CB8AC3E}">
        <p14:creationId xmlns:p14="http://schemas.microsoft.com/office/powerpoint/2010/main" val="1288049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0" name="Rectangle 49">
            <a:extLst>
              <a:ext uri="{FF2B5EF4-FFF2-40B4-BE49-F238E27FC236}">
                <a16:creationId xmlns:a16="http://schemas.microsoft.com/office/drawing/2014/main" id="{2F23DF24-8E9A-4AD0-93DF-A82A416667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766A9B-9B02-9550-639C-CD8461542327}"/>
              </a:ext>
            </a:extLst>
          </p:cNvPr>
          <p:cNvSpPr>
            <a:spLocks noGrp="1"/>
          </p:cNvSpPr>
          <p:nvPr>
            <p:ph type="title"/>
          </p:nvPr>
        </p:nvSpPr>
        <p:spPr>
          <a:xfrm>
            <a:off x="6633768" y="3968153"/>
            <a:ext cx="4978735" cy="1995326"/>
          </a:xfrm>
        </p:spPr>
        <p:txBody>
          <a:bodyPr vert="horz" lIns="0" tIns="0" rIns="0" bIns="0" rtlCol="0" anchor="b">
            <a:normAutofit/>
          </a:bodyPr>
          <a:lstStyle/>
          <a:p>
            <a:pPr algn="r"/>
            <a:r>
              <a:rPr lang="en-US" spc="750"/>
              <a:t>Gen x </a:t>
            </a:r>
            <a:br>
              <a:rPr lang="en-US" spc="750"/>
            </a:br>
            <a:r>
              <a:rPr lang="en-US" spc="750"/>
              <a:t>(1965-80)</a:t>
            </a:r>
          </a:p>
        </p:txBody>
      </p:sp>
      <p:sp>
        <p:nvSpPr>
          <p:cNvPr id="52" name="Rectangle 51">
            <a:extLst>
              <a:ext uri="{FF2B5EF4-FFF2-40B4-BE49-F238E27FC236}">
                <a16:creationId xmlns:a16="http://schemas.microsoft.com/office/drawing/2014/main" id="{E728B9D0-05A6-4333-BB22-46585AA770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6096000" cy="6858000"/>
          </a:xfrm>
          <a:prstGeom prst="rect">
            <a:avLst/>
          </a:prstGeom>
          <a:gradFill>
            <a:gsLst>
              <a:gs pos="8000">
                <a:schemeClr val="accent6"/>
              </a:gs>
              <a:gs pos="100000">
                <a:schemeClr val="accent5">
                  <a:alpha val="89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BACE5B-B094-444A-A9B3-E31F591F37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7416"/>
            <a:ext cx="4038600" cy="6840156"/>
          </a:xfrm>
          <a:prstGeom prst="rect">
            <a:avLst/>
          </a:prstGeom>
          <a:gradFill>
            <a:gsLst>
              <a:gs pos="22000">
                <a:schemeClr val="accent5">
                  <a:lumMod val="60000"/>
                  <a:lumOff val="40000"/>
                  <a:alpha val="0"/>
                </a:schemeClr>
              </a:gs>
              <a:gs pos="99000">
                <a:schemeClr val="accent2">
                  <a:alpha val="92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AF8B47F9-648C-4086-8D7A-EA234E2EE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29604" y="614984"/>
            <a:ext cx="6812404" cy="5638799"/>
          </a:xfrm>
          <a:prstGeom prst="rect">
            <a:avLst/>
          </a:prstGeom>
          <a:gradFill>
            <a:gsLst>
              <a:gs pos="2000">
                <a:schemeClr val="accent5">
                  <a:alpha val="19000"/>
                </a:schemeClr>
              </a:gs>
              <a:gs pos="100000">
                <a:schemeClr val="accent4">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48844505-07B5-4F60-8809-3CA2D031ED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652110" y="716188"/>
            <a:ext cx="5005754" cy="5005754"/>
          </a:xfrm>
          <a:prstGeom prst="ellipse">
            <a:avLst/>
          </a:prstGeom>
          <a:gradFill>
            <a:gsLst>
              <a:gs pos="31000">
                <a:schemeClr val="accent6">
                  <a:alpha val="0"/>
                </a:schemeClr>
              </a:gs>
              <a:gs pos="85000">
                <a:schemeClr val="accent6">
                  <a:lumMod val="60000"/>
                  <a:lumOff val="40000"/>
                  <a:alpha val="23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24791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815C7-6942-31D9-0261-B70645D59FF0}"/>
              </a:ext>
            </a:extLst>
          </p:cNvPr>
          <p:cNvSpPr>
            <a:spLocks noGrp="1"/>
          </p:cNvSpPr>
          <p:nvPr>
            <p:ph type="title"/>
          </p:nvPr>
        </p:nvSpPr>
        <p:spPr/>
        <p:txBody>
          <a:bodyPr/>
          <a:lstStyle/>
          <a:p>
            <a:r>
              <a:rPr lang="en-US" dirty="0"/>
              <a:t>Customer service approach</a:t>
            </a:r>
            <a:br>
              <a:rPr lang="en-US" dirty="0"/>
            </a:br>
            <a:r>
              <a:rPr lang="en-US" dirty="0"/>
              <a:t>gen x (1965-80)</a:t>
            </a:r>
          </a:p>
        </p:txBody>
      </p:sp>
      <p:sp>
        <p:nvSpPr>
          <p:cNvPr id="3" name="Content Placeholder 2">
            <a:extLst>
              <a:ext uri="{FF2B5EF4-FFF2-40B4-BE49-F238E27FC236}">
                <a16:creationId xmlns:a16="http://schemas.microsoft.com/office/drawing/2014/main" id="{5A17B319-AD54-67D4-7CA4-CC4CD833698F}"/>
              </a:ext>
            </a:extLst>
          </p:cNvPr>
          <p:cNvSpPr>
            <a:spLocks noGrp="1"/>
          </p:cNvSpPr>
          <p:nvPr>
            <p:ph idx="1"/>
          </p:nvPr>
        </p:nvSpPr>
        <p:spPr/>
        <p:txBody>
          <a:bodyPr/>
          <a:lstStyle/>
          <a:p>
            <a:r>
              <a:rPr lang="en-US" dirty="0"/>
              <a:t>Omni-channel – email, live chat, etc.</a:t>
            </a:r>
          </a:p>
          <a:p>
            <a:r>
              <a:rPr lang="en-US" dirty="0"/>
              <a:t>Be present on social media platforms</a:t>
            </a:r>
          </a:p>
          <a:p>
            <a:r>
              <a:rPr lang="en-US" dirty="0"/>
              <a:t>Loyalty programs</a:t>
            </a:r>
          </a:p>
          <a:p>
            <a:r>
              <a:rPr lang="en-US" dirty="0"/>
              <a:t>Be quick and efficient</a:t>
            </a:r>
          </a:p>
          <a:p>
            <a:r>
              <a:rPr lang="en-US" dirty="0"/>
              <a:t>Readily available web information</a:t>
            </a:r>
          </a:p>
          <a:p>
            <a:r>
              <a:rPr lang="en-US" dirty="0"/>
              <a:t>Enable them to leave immediate feedback</a:t>
            </a:r>
          </a:p>
        </p:txBody>
      </p:sp>
    </p:spTree>
    <p:extLst>
      <p:ext uri="{BB962C8B-B14F-4D97-AF65-F5344CB8AC3E}">
        <p14:creationId xmlns:p14="http://schemas.microsoft.com/office/powerpoint/2010/main" val="892022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8" name="Rectangle 47">
            <a:extLst>
              <a:ext uri="{FF2B5EF4-FFF2-40B4-BE49-F238E27FC236}">
                <a16:creationId xmlns:a16="http://schemas.microsoft.com/office/drawing/2014/main" id="{2F23DF24-8E9A-4AD0-93DF-A82A416667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766A9B-9B02-9550-639C-CD8461542327}"/>
              </a:ext>
            </a:extLst>
          </p:cNvPr>
          <p:cNvSpPr>
            <a:spLocks noGrp="1"/>
          </p:cNvSpPr>
          <p:nvPr>
            <p:ph type="title"/>
          </p:nvPr>
        </p:nvSpPr>
        <p:spPr>
          <a:xfrm>
            <a:off x="6633768" y="3968153"/>
            <a:ext cx="4978735" cy="1995326"/>
          </a:xfrm>
        </p:spPr>
        <p:txBody>
          <a:bodyPr vert="horz" lIns="0" tIns="0" rIns="0" bIns="0" rtlCol="0" anchor="b">
            <a:normAutofit/>
          </a:bodyPr>
          <a:lstStyle/>
          <a:p>
            <a:pPr algn="r"/>
            <a:r>
              <a:rPr lang="en-US" spc="750"/>
              <a:t>millennials </a:t>
            </a:r>
            <a:br>
              <a:rPr lang="en-US" spc="750"/>
            </a:br>
            <a:r>
              <a:rPr lang="en-US" spc="750"/>
              <a:t>(1981-96)</a:t>
            </a:r>
          </a:p>
        </p:txBody>
      </p:sp>
      <p:sp>
        <p:nvSpPr>
          <p:cNvPr id="50" name="Rectangle 49">
            <a:extLst>
              <a:ext uri="{FF2B5EF4-FFF2-40B4-BE49-F238E27FC236}">
                <a16:creationId xmlns:a16="http://schemas.microsoft.com/office/drawing/2014/main" id="{E728B9D0-05A6-4333-BB22-46585AA770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6096000" cy="6858000"/>
          </a:xfrm>
          <a:prstGeom prst="rect">
            <a:avLst/>
          </a:prstGeom>
          <a:gradFill>
            <a:gsLst>
              <a:gs pos="8000">
                <a:schemeClr val="accent6"/>
              </a:gs>
              <a:gs pos="100000">
                <a:schemeClr val="accent5">
                  <a:alpha val="89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E2BACE5B-B094-444A-A9B3-E31F591F37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7416"/>
            <a:ext cx="4038600" cy="6840156"/>
          </a:xfrm>
          <a:prstGeom prst="rect">
            <a:avLst/>
          </a:prstGeom>
          <a:gradFill>
            <a:gsLst>
              <a:gs pos="22000">
                <a:schemeClr val="accent5">
                  <a:lumMod val="60000"/>
                  <a:lumOff val="40000"/>
                  <a:alpha val="0"/>
                </a:schemeClr>
              </a:gs>
              <a:gs pos="99000">
                <a:schemeClr val="accent2">
                  <a:alpha val="92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AF8B47F9-648C-4086-8D7A-EA234E2EE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29604" y="614984"/>
            <a:ext cx="6812404" cy="5638799"/>
          </a:xfrm>
          <a:prstGeom prst="rect">
            <a:avLst/>
          </a:prstGeom>
          <a:gradFill>
            <a:gsLst>
              <a:gs pos="2000">
                <a:schemeClr val="accent5">
                  <a:alpha val="19000"/>
                </a:schemeClr>
              </a:gs>
              <a:gs pos="100000">
                <a:schemeClr val="accent4">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48844505-07B5-4F60-8809-3CA2D031ED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652110" y="716188"/>
            <a:ext cx="5005754" cy="5005754"/>
          </a:xfrm>
          <a:prstGeom prst="ellipse">
            <a:avLst/>
          </a:prstGeom>
          <a:gradFill>
            <a:gsLst>
              <a:gs pos="31000">
                <a:schemeClr val="accent6">
                  <a:alpha val="0"/>
                </a:schemeClr>
              </a:gs>
              <a:gs pos="85000">
                <a:schemeClr val="accent6">
                  <a:lumMod val="60000"/>
                  <a:lumOff val="40000"/>
                  <a:alpha val="23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38634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815C7-6942-31D9-0261-B70645D59FF0}"/>
              </a:ext>
            </a:extLst>
          </p:cNvPr>
          <p:cNvSpPr>
            <a:spLocks noGrp="1"/>
          </p:cNvSpPr>
          <p:nvPr>
            <p:ph type="title"/>
          </p:nvPr>
        </p:nvSpPr>
        <p:spPr/>
        <p:txBody>
          <a:bodyPr/>
          <a:lstStyle/>
          <a:p>
            <a:r>
              <a:rPr lang="en-US" dirty="0"/>
              <a:t>Customer service approach</a:t>
            </a:r>
            <a:br>
              <a:rPr lang="en-US" dirty="0"/>
            </a:br>
            <a:r>
              <a:rPr lang="en-US" dirty="0"/>
              <a:t>millennials (1981-96)</a:t>
            </a:r>
          </a:p>
        </p:txBody>
      </p:sp>
      <p:sp>
        <p:nvSpPr>
          <p:cNvPr id="3" name="Content Placeholder 2">
            <a:extLst>
              <a:ext uri="{FF2B5EF4-FFF2-40B4-BE49-F238E27FC236}">
                <a16:creationId xmlns:a16="http://schemas.microsoft.com/office/drawing/2014/main" id="{5A17B319-AD54-67D4-7CA4-CC4CD833698F}"/>
              </a:ext>
            </a:extLst>
          </p:cNvPr>
          <p:cNvSpPr>
            <a:spLocks noGrp="1"/>
          </p:cNvSpPr>
          <p:nvPr>
            <p:ph idx="1"/>
          </p:nvPr>
        </p:nvSpPr>
        <p:spPr/>
        <p:txBody>
          <a:bodyPr/>
          <a:lstStyle/>
          <a:p>
            <a:r>
              <a:rPr lang="en-US" dirty="0"/>
              <a:t>Omni-channel – email, live chat, messaging, etc.</a:t>
            </a:r>
          </a:p>
          <a:p>
            <a:r>
              <a:rPr lang="en-US" dirty="0"/>
              <a:t>Be present on social media platforms</a:t>
            </a:r>
          </a:p>
          <a:p>
            <a:r>
              <a:rPr lang="en-US" dirty="0"/>
              <a:t>Offer self-service options</a:t>
            </a:r>
          </a:p>
          <a:p>
            <a:r>
              <a:rPr lang="en-US" dirty="0"/>
              <a:t>Provide a personalized service</a:t>
            </a:r>
          </a:p>
        </p:txBody>
      </p:sp>
    </p:spTree>
    <p:extLst>
      <p:ext uri="{BB962C8B-B14F-4D97-AF65-F5344CB8AC3E}">
        <p14:creationId xmlns:p14="http://schemas.microsoft.com/office/powerpoint/2010/main" val="3564724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47377-2892-585B-1F9B-CE1988D718B1}"/>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429DB04F-0B81-31E6-01B4-AFC7EC7C4F54}"/>
              </a:ext>
            </a:extLst>
          </p:cNvPr>
          <p:cNvSpPr>
            <a:spLocks noGrp="1"/>
          </p:cNvSpPr>
          <p:nvPr>
            <p:ph idx="1"/>
          </p:nvPr>
        </p:nvSpPr>
        <p:spPr/>
        <p:txBody>
          <a:bodyPr/>
          <a:lstStyle/>
          <a:p>
            <a:pPr marL="0" indent="0">
              <a:buNone/>
            </a:pPr>
            <a:endParaRPr lang="en-US" sz="1800" b="1" dirty="0">
              <a:effectLst/>
              <a:latin typeface="Calibri" panose="020F0502020204030204" pitchFamily="34" charset="0"/>
              <a:ea typeface="Calibri" panose="020F0502020204030204" pitchFamily="34" charset="0"/>
            </a:endParaRPr>
          </a:p>
          <a:p>
            <a:pPr marL="0" indent="0">
              <a:buNone/>
            </a:pPr>
            <a:r>
              <a:rPr lang="en-US" sz="1800" b="1" dirty="0">
                <a:effectLst/>
                <a:latin typeface="Calibri" panose="020F0502020204030204" pitchFamily="34" charset="0"/>
                <a:ea typeface="Calibri" panose="020F0502020204030204" pitchFamily="34" charset="0"/>
              </a:rPr>
              <a:t>For the first time in history, Customer Service Representatives are communicating with four generations of customers.  </a:t>
            </a:r>
          </a:p>
          <a:p>
            <a:pPr marL="0" indent="0">
              <a:buNone/>
            </a:pPr>
            <a:endParaRPr lang="en-US" sz="1800" dirty="0">
              <a:latin typeface="Calibri" panose="020F0502020204030204" pitchFamily="34" charset="0"/>
              <a:ea typeface="Calibri" panose="020F0502020204030204" pitchFamily="34" charset="0"/>
            </a:endParaRPr>
          </a:p>
          <a:p>
            <a:r>
              <a:rPr lang="en-US" sz="1800" dirty="0">
                <a:effectLst/>
                <a:latin typeface="Calibri" panose="020F0502020204030204" pitchFamily="34" charset="0"/>
                <a:ea typeface="Calibri" panose="020F0502020204030204" pitchFamily="34" charset="0"/>
              </a:rPr>
              <a:t>What are the different generations and how does this impact the CX?</a:t>
            </a:r>
          </a:p>
          <a:p>
            <a:r>
              <a:rPr lang="en-US" sz="1800" dirty="0">
                <a:effectLst/>
                <a:latin typeface="Calibri" panose="020F0502020204030204" pitchFamily="34" charset="0"/>
                <a:ea typeface="Calibri" panose="020F0502020204030204" pitchFamily="34" charset="0"/>
              </a:rPr>
              <a:t>What are the </a:t>
            </a:r>
            <a:r>
              <a:rPr lang="en-US" sz="1800" dirty="0">
                <a:latin typeface="Calibri" panose="020F0502020204030204" pitchFamily="34" charset="0"/>
                <a:ea typeface="Calibri" panose="020F0502020204030204" pitchFamily="34" charset="0"/>
              </a:rPr>
              <a:t>customer service expectations from </a:t>
            </a:r>
            <a:r>
              <a:rPr lang="en-US" sz="1800" dirty="0">
                <a:effectLst/>
                <a:latin typeface="Calibri" panose="020F0502020204030204" pitchFamily="34" charset="0"/>
                <a:ea typeface="Calibri" panose="020F0502020204030204" pitchFamily="34" charset="0"/>
              </a:rPr>
              <a:t>the different generations?  </a:t>
            </a:r>
          </a:p>
          <a:p>
            <a:r>
              <a:rPr lang="en-US" sz="1800" dirty="0">
                <a:effectLst/>
                <a:latin typeface="Calibri" panose="020F0502020204030204" pitchFamily="34" charset="0"/>
                <a:ea typeface="Calibri" panose="020F0502020204030204" pitchFamily="34" charset="0"/>
              </a:rPr>
              <a:t>How do organizations approach the different expectations?  </a:t>
            </a:r>
          </a:p>
          <a:p>
            <a:r>
              <a:rPr lang="en-US" sz="1800" dirty="0">
                <a:effectLst/>
                <a:latin typeface="Calibri" panose="020F0502020204030204" pitchFamily="34" charset="0"/>
                <a:ea typeface="Calibri" panose="020F0502020204030204" pitchFamily="34" charset="0"/>
              </a:rPr>
              <a:t>How can we help our teams be aware of the differences?  </a:t>
            </a:r>
          </a:p>
          <a:p>
            <a:r>
              <a:rPr lang="en-US" sz="1800" dirty="0">
                <a:effectLst/>
                <a:latin typeface="Calibri" panose="020F0502020204030204" pitchFamily="34" charset="0"/>
                <a:ea typeface="Calibri" panose="020F0502020204030204" pitchFamily="34" charset="0"/>
              </a:rPr>
              <a:t>How can your CX strategy help?</a:t>
            </a:r>
          </a:p>
          <a:p>
            <a:endParaRPr lang="en-US" dirty="0"/>
          </a:p>
        </p:txBody>
      </p:sp>
    </p:spTree>
    <p:extLst>
      <p:ext uri="{BB962C8B-B14F-4D97-AF65-F5344CB8AC3E}">
        <p14:creationId xmlns:p14="http://schemas.microsoft.com/office/powerpoint/2010/main" val="3149116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5" name="Rectangle 64">
            <a:extLst>
              <a:ext uri="{FF2B5EF4-FFF2-40B4-BE49-F238E27FC236}">
                <a16:creationId xmlns:a16="http://schemas.microsoft.com/office/drawing/2014/main" id="{2F23DF24-8E9A-4AD0-93DF-A82A416667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766A9B-9B02-9550-639C-CD8461542327}"/>
              </a:ext>
            </a:extLst>
          </p:cNvPr>
          <p:cNvSpPr>
            <a:spLocks noGrp="1"/>
          </p:cNvSpPr>
          <p:nvPr>
            <p:ph type="title"/>
          </p:nvPr>
        </p:nvSpPr>
        <p:spPr>
          <a:xfrm>
            <a:off x="6633768" y="3968153"/>
            <a:ext cx="4978735" cy="1995326"/>
          </a:xfrm>
        </p:spPr>
        <p:txBody>
          <a:bodyPr vert="horz" lIns="0" tIns="0" rIns="0" bIns="0" rtlCol="0" anchor="b">
            <a:normAutofit/>
          </a:bodyPr>
          <a:lstStyle/>
          <a:p>
            <a:pPr algn="r"/>
            <a:r>
              <a:rPr lang="en-US" spc="750"/>
              <a:t>Gen z</a:t>
            </a:r>
            <a:br>
              <a:rPr lang="en-US" spc="750"/>
            </a:br>
            <a:r>
              <a:rPr lang="en-US" spc="750"/>
              <a:t>(1997-2012)</a:t>
            </a:r>
          </a:p>
        </p:txBody>
      </p:sp>
      <p:sp>
        <p:nvSpPr>
          <p:cNvPr id="67" name="Rectangle 66">
            <a:extLst>
              <a:ext uri="{FF2B5EF4-FFF2-40B4-BE49-F238E27FC236}">
                <a16:creationId xmlns:a16="http://schemas.microsoft.com/office/drawing/2014/main" id="{E728B9D0-05A6-4333-BB22-46585AA770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6096000" cy="6858000"/>
          </a:xfrm>
          <a:prstGeom prst="rect">
            <a:avLst/>
          </a:prstGeom>
          <a:gradFill>
            <a:gsLst>
              <a:gs pos="8000">
                <a:schemeClr val="accent6"/>
              </a:gs>
              <a:gs pos="100000">
                <a:schemeClr val="accent5">
                  <a:alpha val="89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E2BACE5B-B094-444A-A9B3-E31F591F37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7416"/>
            <a:ext cx="4038600" cy="6840156"/>
          </a:xfrm>
          <a:prstGeom prst="rect">
            <a:avLst/>
          </a:prstGeom>
          <a:gradFill>
            <a:gsLst>
              <a:gs pos="22000">
                <a:schemeClr val="accent5">
                  <a:lumMod val="60000"/>
                  <a:lumOff val="40000"/>
                  <a:alpha val="0"/>
                </a:schemeClr>
              </a:gs>
              <a:gs pos="99000">
                <a:schemeClr val="accent2">
                  <a:alpha val="92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F8B47F9-648C-4086-8D7A-EA234E2EE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29604" y="614984"/>
            <a:ext cx="6812404" cy="5638799"/>
          </a:xfrm>
          <a:prstGeom prst="rect">
            <a:avLst/>
          </a:prstGeom>
          <a:gradFill>
            <a:gsLst>
              <a:gs pos="2000">
                <a:schemeClr val="accent5">
                  <a:alpha val="19000"/>
                </a:schemeClr>
              </a:gs>
              <a:gs pos="100000">
                <a:schemeClr val="accent4">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48844505-07B5-4F60-8809-3CA2D031ED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652110" y="716188"/>
            <a:ext cx="5005754" cy="5005754"/>
          </a:xfrm>
          <a:prstGeom prst="ellipse">
            <a:avLst/>
          </a:prstGeom>
          <a:gradFill>
            <a:gsLst>
              <a:gs pos="31000">
                <a:schemeClr val="accent6">
                  <a:alpha val="0"/>
                </a:schemeClr>
              </a:gs>
              <a:gs pos="85000">
                <a:schemeClr val="accent6">
                  <a:lumMod val="60000"/>
                  <a:lumOff val="40000"/>
                  <a:alpha val="23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21318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815C7-6942-31D9-0261-B70645D59FF0}"/>
              </a:ext>
            </a:extLst>
          </p:cNvPr>
          <p:cNvSpPr>
            <a:spLocks noGrp="1"/>
          </p:cNvSpPr>
          <p:nvPr>
            <p:ph type="title"/>
          </p:nvPr>
        </p:nvSpPr>
        <p:spPr/>
        <p:txBody>
          <a:bodyPr/>
          <a:lstStyle/>
          <a:p>
            <a:r>
              <a:rPr lang="en-US" dirty="0"/>
              <a:t>Customer service approach</a:t>
            </a:r>
            <a:br>
              <a:rPr lang="en-US" dirty="0"/>
            </a:br>
            <a:r>
              <a:rPr lang="en-US" dirty="0"/>
              <a:t>gen z (1997-2012)</a:t>
            </a:r>
          </a:p>
        </p:txBody>
      </p:sp>
      <p:sp>
        <p:nvSpPr>
          <p:cNvPr id="3" name="Content Placeholder 2">
            <a:extLst>
              <a:ext uri="{FF2B5EF4-FFF2-40B4-BE49-F238E27FC236}">
                <a16:creationId xmlns:a16="http://schemas.microsoft.com/office/drawing/2014/main" id="{5A17B319-AD54-67D4-7CA4-CC4CD833698F}"/>
              </a:ext>
            </a:extLst>
          </p:cNvPr>
          <p:cNvSpPr>
            <a:spLocks noGrp="1"/>
          </p:cNvSpPr>
          <p:nvPr>
            <p:ph idx="1"/>
          </p:nvPr>
        </p:nvSpPr>
        <p:spPr/>
        <p:txBody>
          <a:bodyPr/>
          <a:lstStyle/>
          <a:p>
            <a:r>
              <a:rPr lang="en-US" dirty="0"/>
              <a:t>Omni-channel – email, live chat, messaging, etc.</a:t>
            </a:r>
          </a:p>
          <a:p>
            <a:r>
              <a:rPr lang="en-US" dirty="0"/>
              <a:t>Be present on social media platforms</a:t>
            </a:r>
          </a:p>
          <a:p>
            <a:r>
              <a:rPr lang="en-US" dirty="0"/>
              <a:t>Instant gratification/response</a:t>
            </a:r>
          </a:p>
        </p:txBody>
      </p:sp>
    </p:spTree>
    <p:extLst>
      <p:ext uri="{BB962C8B-B14F-4D97-AF65-F5344CB8AC3E}">
        <p14:creationId xmlns:p14="http://schemas.microsoft.com/office/powerpoint/2010/main" val="4228510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C288-AD5E-922E-3488-022836235AB5}"/>
              </a:ext>
            </a:extLst>
          </p:cNvPr>
          <p:cNvSpPr>
            <a:spLocks noGrp="1"/>
          </p:cNvSpPr>
          <p:nvPr>
            <p:ph type="title"/>
          </p:nvPr>
        </p:nvSpPr>
        <p:spPr/>
        <p:txBody>
          <a:bodyPr>
            <a:normAutofit/>
          </a:bodyPr>
          <a:lstStyle/>
          <a:p>
            <a:r>
              <a:rPr lang="en-US" dirty="0"/>
              <a:t>Further discussion</a:t>
            </a:r>
          </a:p>
        </p:txBody>
      </p:sp>
      <p:sp>
        <p:nvSpPr>
          <p:cNvPr id="3" name="Content Placeholder 2">
            <a:extLst>
              <a:ext uri="{FF2B5EF4-FFF2-40B4-BE49-F238E27FC236}">
                <a16:creationId xmlns:a16="http://schemas.microsoft.com/office/drawing/2014/main" id="{7DDD2FA6-E5CC-E07B-6F04-2799118A5F5E}"/>
              </a:ext>
            </a:extLst>
          </p:cNvPr>
          <p:cNvSpPr>
            <a:spLocks noGrp="1"/>
          </p:cNvSpPr>
          <p:nvPr>
            <p:ph idx="1"/>
          </p:nvPr>
        </p:nvSpPr>
        <p:spPr/>
        <p:txBody>
          <a:bodyPr/>
          <a:lstStyle/>
          <a:p>
            <a:pPr marL="457200" indent="-457200">
              <a:buFont typeface="+mj-lt"/>
              <a:buAutoNum type="arabicPeriod"/>
            </a:pPr>
            <a:r>
              <a:rPr lang="en-US" dirty="0"/>
              <a:t>As we think about the CX, why is it important to appeal to multiple generations?</a:t>
            </a:r>
          </a:p>
          <a:p>
            <a:pPr marL="457200" indent="-457200">
              <a:buFont typeface="+mj-lt"/>
              <a:buAutoNum type="arabicPeriod"/>
            </a:pPr>
            <a:r>
              <a:rPr lang="en-US" dirty="0"/>
              <a:t>Is a hybrid approach to CX the right choice for organizations wanting to reach a multi-generational audience?</a:t>
            </a:r>
          </a:p>
          <a:p>
            <a:pPr marL="457200" indent="-457200">
              <a:buFont typeface="+mj-lt"/>
              <a:buAutoNum type="arabicPeriod"/>
            </a:pPr>
            <a:r>
              <a:rPr lang="en-US" dirty="0"/>
              <a:t>How should organizations respond when defining their CX strategy, when there are differences within each generation?</a:t>
            </a:r>
          </a:p>
          <a:p>
            <a:pPr marL="457200" indent="-457200">
              <a:buFont typeface="+mj-lt"/>
              <a:buAutoNum type="arabicPeriod"/>
            </a:pPr>
            <a:r>
              <a:rPr lang="en-US" dirty="0"/>
              <a:t>Do you think there are some common threads across the different generations?</a:t>
            </a:r>
          </a:p>
          <a:p>
            <a:pPr marL="457200" indent="-457200">
              <a:buFont typeface="+mj-lt"/>
              <a:buAutoNum type="arabicPeriod"/>
            </a:pP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319205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8">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ACE9E2ED-2BB1-46AE-A037-86EC1BFB3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DC3BFF-D547-98BE-A650-F1CD0A8E76FC}"/>
              </a:ext>
            </a:extLst>
          </p:cNvPr>
          <p:cNvSpPr>
            <a:spLocks noGrp="1"/>
          </p:cNvSpPr>
          <p:nvPr>
            <p:ph type="title"/>
          </p:nvPr>
        </p:nvSpPr>
        <p:spPr>
          <a:xfrm>
            <a:off x="1371600" y="1228550"/>
            <a:ext cx="4350870" cy="2947210"/>
          </a:xfrm>
        </p:spPr>
        <p:txBody>
          <a:bodyPr vert="horz" lIns="0" tIns="0" rIns="0" bIns="0" rtlCol="0" anchor="t">
            <a:normAutofit/>
          </a:bodyPr>
          <a:lstStyle/>
          <a:p>
            <a:r>
              <a:rPr lang="en-US" sz="3700"/>
              <a:t>How can we help our teams be aware of the differences?</a:t>
            </a:r>
          </a:p>
        </p:txBody>
      </p:sp>
      <p:sp>
        <p:nvSpPr>
          <p:cNvPr id="25" name="Rectangle 24">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7" y="-3"/>
            <a:ext cx="3611463" cy="6858000"/>
          </a:xfrm>
          <a:prstGeom prst="rect">
            <a:avLst/>
          </a:prstGeom>
          <a:gradFill>
            <a:gsLst>
              <a:gs pos="0">
                <a:schemeClr val="accent5">
                  <a:alpha val="77000"/>
                </a:schemeClr>
              </a:gs>
              <a:gs pos="100000">
                <a:schemeClr val="tx2">
                  <a:lumMod val="50000"/>
                  <a:lumOff val="50000"/>
                  <a:alpha val="52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2000">
                <a:schemeClr val="accent2">
                  <a:alpha val="69000"/>
                </a:schemeClr>
              </a:gs>
              <a:gs pos="99000">
                <a:schemeClr val="accent4">
                  <a:alpha val="74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426853" y="-345671"/>
            <a:ext cx="3429002" cy="4120348"/>
          </a:xfrm>
          <a:prstGeom prst="rect">
            <a:avLst/>
          </a:prstGeom>
          <a:gradFill>
            <a:gsLst>
              <a:gs pos="0">
                <a:schemeClr val="accent5">
                  <a:alpha val="26000"/>
                </a:schemeClr>
              </a:gs>
              <a:gs pos="49000">
                <a:schemeClr val="tx2">
                  <a:lumMod val="75000"/>
                  <a:lumOff val="25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ood human figure">
            <a:extLst>
              <a:ext uri="{FF2B5EF4-FFF2-40B4-BE49-F238E27FC236}">
                <a16:creationId xmlns:a16="http://schemas.microsoft.com/office/drawing/2014/main" id="{C1969B55-4F17-AC33-1981-AD2FBA9ECA7C}"/>
              </a:ext>
            </a:extLst>
          </p:cNvPr>
          <p:cNvPicPr>
            <a:picLocks noChangeAspect="1"/>
          </p:cNvPicPr>
          <p:nvPr/>
        </p:nvPicPr>
        <p:blipFill rotWithShape="1">
          <a:blip r:embed="rId3"/>
          <a:srcRect r="33249" b="-2"/>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2597353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1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DBC3F3-F88E-4C01-65F8-3C1388C43B5A}"/>
              </a:ext>
            </a:extLst>
          </p:cNvPr>
          <p:cNvSpPr>
            <a:spLocks noGrp="1"/>
          </p:cNvSpPr>
          <p:nvPr>
            <p:ph type="title"/>
          </p:nvPr>
        </p:nvSpPr>
        <p:spPr>
          <a:xfrm>
            <a:off x="1371600" y="457200"/>
            <a:ext cx="5268036" cy="2140145"/>
          </a:xfrm>
        </p:spPr>
        <p:txBody>
          <a:bodyPr anchor="b">
            <a:normAutofit/>
          </a:bodyPr>
          <a:lstStyle/>
          <a:p>
            <a:r>
              <a:rPr lang="en-US"/>
              <a:t>How can your Cx strategy help?</a:t>
            </a:r>
          </a:p>
        </p:txBody>
      </p:sp>
      <p:sp>
        <p:nvSpPr>
          <p:cNvPr id="29" name="Content Placeholder 2">
            <a:extLst>
              <a:ext uri="{FF2B5EF4-FFF2-40B4-BE49-F238E27FC236}">
                <a16:creationId xmlns:a16="http://schemas.microsoft.com/office/drawing/2014/main" id="{0634CC26-81B4-0E62-AA7D-FA06D9286DC7}"/>
              </a:ext>
            </a:extLst>
          </p:cNvPr>
          <p:cNvSpPr>
            <a:spLocks noGrp="1"/>
          </p:cNvSpPr>
          <p:nvPr>
            <p:ph idx="1"/>
          </p:nvPr>
        </p:nvSpPr>
        <p:spPr>
          <a:xfrm>
            <a:off x="1371599" y="3054545"/>
            <a:ext cx="5268037" cy="2567508"/>
          </a:xfrm>
        </p:spPr>
        <p:txBody>
          <a:bodyPr anchor="t">
            <a:normAutofit/>
          </a:bodyPr>
          <a:lstStyle/>
          <a:p>
            <a:pPr>
              <a:lnSpc>
                <a:spcPct val="110000"/>
              </a:lnSpc>
            </a:pPr>
            <a:r>
              <a:rPr lang="en-US" sz="1400" dirty="0"/>
              <a:t>Know your customers needs, expectations and problems to solve for</a:t>
            </a:r>
          </a:p>
          <a:p>
            <a:pPr>
              <a:lnSpc>
                <a:spcPct val="110000"/>
              </a:lnSpc>
            </a:pPr>
            <a:r>
              <a:rPr lang="en-US" sz="1400" dirty="0"/>
              <a:t>Give customers a choice to interact in ways that suit them and when they want to use them</a:t>
            </a:r>
          </a:p>
          <a:p>
            <a:pPr>
              <a:lnSpc>
                <a:spcPct val="110000"/>
              </a:lnSpc>
            </a:pPr>
            <a:r>
              <a:rPr lang="en-US" sz="1400" dirty="0"/>
              <a:t>Design experiences that will solve problems and help customers</a:t>
            </a:r>
          </a:p>
          <a:p>
            <a:pPr>
              <a:lnSpc>
                <a:spcPct val="110000"/>
              </a:lnSpc>
            </a:pPr>
            <a:r>
              <a:rPr lang="en-US" sz="1400" dirty="0"/>
              <a:t>Meet the common needs of the generations, keep your strategy flexible</a:t>
            </a:r>
          </a:p>
          <a:p>
            <a:pPr>
              <a:lnSpc>
                <a:spcPct val="110000"/>
              </a:lnSpc>
            </a:pPr>
            <a:r>
              <a:rPr lang="en-US" sz="1400" dirty="0"/>
              <a:t>Effortless experience drives loyalty, remove pain points for your customers</a:t>
            </a:r>
          </a:p>
        </p:txBody>
      </p:sp>
      <p:pic>
        <p:nvPicPr>
          <p:cNvPr id="5" name="Picture 4" descr="Question mark boxes">
            <a:extLst>
              <a:ext uri="{FF2B5EF4-FFF2-40B4-BE49-F238E27FC236}">
                <a16:creationId xmlns:a16="http://schemas.microsoft.com/office/drawing/2014/main" id="{58756458-D09F-6117-CDED-F2BCE5623137}"/>
              </a:ext>
            </a:extLst>
          </p:cNvPr>
          <p:cNvPicPr>
            <a:picLocks noChangeAspect="1"/>
          </p:cNvPicPr>
          <p:nvPr/>
        </p:nvPicPr>
        <p:blipFill rotWithShape="1">
          <a:blip r:embed="rId3"/>
          <a:srcRect l="24132" r="19619" b="2"/>
          <a:stretch/>
        </p:blipFill>
        <p:spPr>
          <a:xfrm>
            <a:off x="7047513" y="975645"/>
            <a:ext cx="4443447" cy="4443447"/>
          </a:xfrm>
          <a:custGeom>
            <a:avLst/>
            <a:gdLst/>
            <a:ahLst/>
            <a:cxnLst/>
            <a:rect l="l" t="t" r="r" b="b"/>
            <a:pathLst>
              <a:path w="4694238" h="4694238">
                <a:moveTo>
                  <a:pt x="2347119" y="0"/>
                </a:moveTo>
                <a:cubicBezTo>
                  <a:pt x="3643397" y="0"/>
                  <a:pt x="4694238" y="1050841"/>
                  <a:pt x="4694238" y="2347119"/>
                </a:cubicBezTo>
                <a:cubicBezTo>
                  <a:pt x="4694238" y="3643397"/>
                  <a:pt x="3643397" y="4694238"/>
                  <a:pt x="2347119" y="4694238"/>
                </a:cubicBezTo>
                <a:cubicBezTo>
                  <a:pt x="1050841" y="4694238"/>
                  <a:pt x="0" y="3643397"/>
                  <a:pt x="0" y="2347119"/>
                </a:cubicBezTo>
                <a:cubicBezTo>
                  <a:pt x="0" y="1050841"/>
                  <a:pt x="1050841" y="0"/>
                  <a:pt x="2347119" y="0"/>
                </a:cubicBezTo>
                <a:close/>
              </a:path>
            </a:pathLst>
          </a:custGeom>
        </p:spPr>
      </p:pic>
      <p:sp>
        <p:nvSpPr>
          <p:cNvPr id="30" name="Rectangle 1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70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868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3CBB9B1-7B7D-4BA1-A1AF-572168B395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90EB8E-D031-658B-37FE-C75D6C3893B1}"/>
              </a:ext>
            </a:extLst>
          </p:cNvPr>
          <p:cNvSpPr>
            <a:spLocks noGrp="1"/>
          </p:cNvSpPr>
          <p:nvPr>
            <p:ph type="title"/>
          </p:nvPr>
        </p:nvSpPr>
        <p:spPr>
          <a:xfrm>
            <a:off x="8643193" y="457201"/>
            <a:ext cx="3091607" cy="1727643"/>
          </a:xfrm>
        </p:spPr>
        <p:txBody>
          <a:bodyPr anchor="b">
            <a:normAutofit/>
          </a:bodyPr>
          <a:lstStyle/>
          <a:p>
            <a:r>
              <a:rPr lang="en-US" sz="2800" dirty="0"/>
              <a:t>Technology solutions</a:t>
            </a:r>
          </a:p>
        </p:txBody>
      </p:sp>
      <p:pic>
        <p:nvPicPr>
          <p:cNvPr id="5" name="Picture 4" descr="Stock numbers on a digital display">
            <a:extLst>
              <a:ext uri="{FF2B5EF4-FFF2-40B4-BE49-F238E27FC236}">
                <a16:creationId xmlns:a16="http://schemas.microsoft.com/office/drawing/2014/main" id="{4204FDC7-0F72-7BAE-1D1A-B616416066F7}"/>
              </a:ext>
            </a:extLst>
          </p:cNvPr>
          <p:cNvPicPr>
            <a:picLocks noChangeAspect="1"/>
          </p:cNvPicPr>
          <p:nvPr/>
        </p:nvPicPr>
        <p:blipFill rotWithShape="1">
          <a:blip r:embed="rId3"/>
          <a:srcRect l="24893" r="1340" b="-2"/>
          <a:stretch/>
        </p:blipFill>
        <p:spPr>
          <a:xfrm>
            <a:off x="20" y="431"/>
            <a:ext cx="8115280" cy="6408311"/>
          </a:xfrm>
          <a:prstGeom prst="rect">
            <a:avLst/>
          </a:prstGeom>
        </p:spPr>
      </p:pic>
      <p:sp>
        <p:nvSpPr>
          <p:cNvPr id="3" name="Content Placeholder 2">
            <a:extLst>
              <a:ext uri="{FF2B5EF4-FFF2-40B4-BE49-F238E27FC236}">
                <a16:creationId xmlns:a16="http://schemas.microsoft.com/office/drawing/2014/main" id="{AB906120-9C72-82B8-E942-EF9B26990A0B}"/>
              </a:ext>
            </a:extLst>
          </p:cNvPr>
          <p:cNvSpPr>
            <a:spLocks noGrp="1"/>
          </p:cNvSpPr>
          <p:nvPr>
            <p:ph idx="1"/>
          </p:nvPr>
        </p:nvSpPr>
        <p:spPr>
          <a:xfrm>
            <a:off x="8643193" y="2530549"/>
            <a:ext cx="2942813" cy="3428124"/>
          </a:xfrm>
        </p:spPr>
        <p:txBody>
          <a:bodyPr>
            <a:normAutofit/>
          </a:bodyPr>
          <a:lstStyle/>
          <a:p>
            <a:r>
              <a:rPr lang="en-US" sz="1400" dirty="0"/>
              <a:t>Ticket management system</a:t>
            </a:r>
          </a:p>
          <a:p>
            <a:r>
              <a:rPr lang="en-US" sz="1400" dirty="0"/>
              <a:t>Customer 360-degree views</a:t>
            </a:r>
          </a:p>
          <a:p>
            <a:r>
              <a:rPr lang="en-US" sz="1400" dirty="0"/>
              <a:t>Self-service portals</a:t>
            </a:r>
          </a:p>
          <a:p>
            <a:r>
              <a:rPr lang="en-US" sz="1400" dirty="0"/>
              <a:t>Omni-channel systems</a:t>
            </a:r>
          </a:p>
          <a:p>
            <a:r>
              <a:rPr lang="en-US" sz="1400" dirty="0"/>
              <a:t>Knowledge management systems</a:t>
            </a:r>
          </a:p>
          <a:p>
            <a:r>
              <a:rPr lang="en-US" sz="1400" dirty="0"/>
              <a:t>Artificial Intelligence</a:t>
            </a:r>
          </a:p>
          <a:p>
            <a:endParaRPr lang="en-US" sz="1400" dirty="0"/>
          </a:p>
          <a:p>
            <a:pPr marL="0" indent="0">
              <a:buNone/>
            </a:pPr>
            <a:endParaRPr lang="en-US" sz="1400" dirty="0"/>
          </a:p>
          <a:p>
            <a:endParaRPr lang="en-US" sz="1400" dirty="0"/>
          </a:p>
        </p:txBody>
      </p:sp>
      <p:sp>
        <p:nvSpPr>
          <p:cNvPr id="11" name="Rectangle 10">
            <a:extLst>
              <a:ext uri="{FF2B5EF4-FFF2-40B4-BE49-F238E27FC236}">
                <a16:creationId xmlns:a16="http://schemas.microsoft.com/office/drawing/2014/main" id="{907741FC-B544-4A6E-B831-6789D04233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8741"/>
            <a:ext cx="12191998" cy="449257"/>
          </a:xfrm>
          <a:prstGeom prst="rect">
            <a:avLst/>
          </a:prstGeom>
          <a:gradFill>
            <a:gsLst>
              <a:gs pos="34000">
                <a:schemeClr val="accent4">
                  <a:alpha val="73000"/>
                </a:schemeClr>
              </a:gs>
              <a:gs pos="100000">
                <a:schemeClr val="accent5">
                  <a:alpha val="89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F0BE7ED-7814-4273-B18A-F26CC038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8314"/>
            <a:ext cx="8115300" cy="449258"/>
          </a:xfrm>
          <a:prstGeom prst="rect">
            <a:avLst/>
          </a:prstGeom>
          <a:gradFill>
            <a:gsLst>
              <a:gs pos="22000">
                <a:schemeClr val="accent5">
                  <a:lumMod val="60000"/>
                  <a:lumOff val="40000"/>
                  <a:alpha val="55000"/>
                </a:schemeClr>
              </a:gs>
              <a:gs pos="99000">
                <a:schemeClr val="accent2"/>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207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8BEAC55E-FD3E-4A90-B4E2-D197D8038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63B039-7309-AA7D-1B2B-9098E72994A2}"/>
              </a:ext>
            </a:extLst>
          </p:cNvPr>
          <p:cNvSpPr>
            <a:spLocks noGrp="1"/>
          </p:cNvSpPr>
          <p:nvPr>
            <p:ph type="title"/>
          </p:nvPr>
        </p:nvSpPr>
        <p:spPr>
          <a:xfrm>
            <a:off x="1371601" y="457199"/>
            <a:ext cx="9448800" cy="1061357"/>
          </a:xfrm>
        </p:spPr>
        <p:txBody>
          <a:bodyPr>
            <a:normAutofit/>
          </a:bodyPr>
          <a:lstStyle/>
          <a:p>
            <a:r>
              <a:rPr lang="en-US" sz="4000"/>
              <a:t>Final thoughts</a:t>
            </a:r>
          </a:p>
        </p:txBody>
      </p:sp>
      <p:sp>
        <p:nvSpPr>
          <p:cNvPr id="3" name="Content Placeholder 2">
            <a:extLst>
              <a:ext uri="{FF2B5EF4-FFF2-40B4-BE49-F238E27FC236}">
                <a16:creationId xmlns:a16="http://schemas.microsoft.com/office/drawing/2014/main" id="{4010D333-DEA1-7B23-7F84-DF94411208BB}"/>
              </a:ext>
            </a:extLst>
          </p:cNvPr>
          <p:cNvSpPr>
            <a:spLocks noGrp="1"/>
          </p:cNvSpPr>
          <p:nvPr>
            <p:ph idx="1"/>
          </p:nvPr>
        </p:nvSpPr>
        <p:spPr>
          <a:xfrm>
            <a:off x="1371601" y="1887968"/>
            <a:ext cx="9448800" cy="3812746"/>
          </a:xfrm>
        </p:spPr>
        <p:txBody>
          <a:bodyPr>
            <a:normAutofit/>
          </a:bodyPr>
          <a:lstStyle/>
          <a:p>
            <a:r>
              <a:rPr lang="en-US" sz="1800" dirty="0"/>
              <a:t>Avoid use of scripts</a:t>
            </a:r>
          </a:p>
          <a:p>
            <a:r>
              <a:rPr lang="en-US" sz="1800" dirty="0"/>
              <a:t>Guide customers to the easiest channels</a:t>
            </a:r>
          </a:p>
          <a:p>
            <a:r>
              <a:rPr lang="en-US" sz="1800" dirty="0"/>
              <a:t>Use AI to help with next issue avoidance</a:t>
            </a:r>
          </a:p>
          <a:p>
            <a:r>
              <a:rPr lang="en-US" sz="1800" dirty="0"/>
              <a:t>Equip front line talent with the right skills</a:t>
            </a:r>
          </a:p>
          <a:p>
            <a:r>
              <a:rPr lang="en-US" sz="1800" dirty="0"/>
              <a:t>Learn from a diverse workforce</a:t>
            </a:r>
          </a:p>
          <a:p>
            <a:r>
              <a:rPr lang="en-US" sz="1800" dirty="0"/>
              <a:t>Voice of employee</a:t>
            </a:r>
          </a:p>
          <a:p>
            <a:r>
              <a:rPr lang="en-US" sz="1800" dirty="0"/>
              <a:t>Integrate your platforms and channels</a:t>
            </a:r>
          </a:p>
        </p:txBody>
      </p:sp>
      <p:sp>
        <p:nvSpPr>
          <p:cNvPr id="47" name="Rectangle 46">
            <a:extLst>
              <a:ext uri="{FF2B5EF4-FFF2-40B4-BE49-F238E27FC236}">
                <a16:creationId xmlns:a16="http://schemas.microsoft.com/office/drawing/2014/main" id="{282DCAD1-D7F2-4CA8-960C-526B7DB37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0009AC7F-1347-41C8-8BEB-47473A21A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042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8" name="Rectangle 37">
            <a:extLst>
              <a:ext uri="{FF2B5EF4-FFF2-40B4-BE49-F238E27FC236}">
                <a16:creationId xmlns:a16="http://schemas.microsoft.com/office/drawing/2014/main" id="{1A2B6130-219A-4803-9A18-3CBE570915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2AE3F84-6ED3-44F0-BDD3-26960DB35E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 y="2483446"/>
            <a:ext cx="12192005" cy="4374125"/>
          </a:xfrm>
          <a:prstGeom prst="rect">
            <a:avLst/>
          </a:prstGeom>
          <a:gradFill>
            <a:gsLst>
              <a:gs pos="8000">
                <a:schemeClr val="accent2">
                  <a:lumMod val="60000"/>
                  <a:lumOff val="40000"/>
                </a:schemeClr>
              </a:gs>
              <a:gs pos="100000">
                <a:schemeClr val="accent5">
                  <a:alpha val="78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899F98-2D09-4A4B-8DC4-E47F81A2DE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08718" y="-1425277"/>
            <a:ext cx="4374554" cy="12192000"/>
          </a:xfrm>
          <a:prstGeom prst="rect">
            <a:avLst/>
          </a:prstGeom>
          <a:gradFill>
            <a:gsLst>
              <a:gs pos="0">
                <a:schemeClr val="accent4">
                  <a:alpha val="24000"/>
                </a:schemeClr>
              </a:gs>
              <a:gs pos="99000">
                <a:schemeClr val="accent2">
                  <a:alpha val="63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699F6E23-8A0C-4FDE-A11A-F493EABFA5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2483445"/>
            <a:ext cx="4051344" cy="4374126"/>
          </a:xfrm>
          <a:prstGeom prst="rect">
            <a:avLst/>
          </a:prstGeom>
          <a:gradFill>
            <a:gsLst>
              <a:gs pos="0">
                <a:schemeClr val="accent5">
                  <a:alpha val="0"/>
                </a:schemeClr>
              </a:gs>
              <a:gs pos="84000">
                <a:schemeClr val="accent6">
                  <a:alpha val="3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403FF3CD-31DA-4ADC-9D54-6E5D8F56E4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1200952" y="1426715"/>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31000">
                <a:schemeClr val="accent6">
                  <a:alpha val="0"/>
                </a:schemeClr>
              </a:gs>
              <a:gs pos="85000">
                <a:schemeClr val="accent6">
                  <a:lumMod val="60000"/>
                  <a:lumOff val="40000"/>
                  <a:alpha val="23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371B442-FC33-C02C-D1F8-AC68848BB8CD}"/>
              </a:ext>
            </a:extLst>
          </p:cNvPr>
          <p:cNvSpPr>
            <a:spLocks noGrp="1"/>
          </p:cNvSpPr>
          <p:nvPr>
            <p:ph type="title"/>
          </p:nvPr>
        </p:nvSpPr>
        <p:spPr>
          <a:xfrm>
            <a:off x="4651513" y="3297127"/>
            <a:ext cx="6761484" cy="2900583"/>
          </a:xfrm>
        </p:spPr>
        <p:txBody>
          <a:bodyPr vert="horz" lIns="0" tIns="0" rIns="0" bIns="0" rtlCol="0" anchor="t">
            <a:normAutofit/>
          </a:bodyPr>
          <a:lstStyle/>
          <a:p>
            <a:pPr algn="r"/>
            <a:r>
              <a:rPr lang="en-US" sz="4000">
                <a:solidFill>
                  <a:schemeClr val="bg1"/>
                </a:solidFill>
              </a:rPr>
              <a:t>THANK YOU</a:t>
            </a:r>
          </a:p>
        </p:txBody>
      </p:sp>
    </p:spTree>
    <p:extLst>
      <p:ext uri="{BB962C8B-B14F-4D97-AF65-F5344CB8AC3E}">
        <p14:creationId xmlns:p14="http://schemas.microsoft.com/office/powerpoint/2010/main" val="3325749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8FAF097-5073-4347-985F-3B9C1042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63D6A1-E47A-856B-D953-8C795322B9EF}"/>
              </a:ext>
            </a:extLst>
          </p:cNvPr>
          <p:cNvSpPr>
            <a:spLocks noGrp="1"/>
          </p:cNvSpPr>
          <p:nvPr>
            <p:ph type="title"/>
          </p:nvPr>
        </p:nvSpPr>
        <p:spPr>
          <a:xfrm>
            <a:off x="1371599" y="474031"/>
            <a:ext cx="9448801" cy="1003895"/>
          </a:xfrm>
        </p:spPr>
        <p:txBody>
          <a:bodyPr anchor="b">
            <a:normAutofit fontScale="90000"/>
          </a:bodyPr>
          <a:lstStyle/>
          <a:p>
            <a:r>
              <a:rPr lang="en-US" dirty="0"/>
              <a:t>What are the Different generations?</a:t>
            </a:r>
          </a:p>
        </p:txBody>
      </p:sp>
      <p:sp>
        <p:nvSpPr>
          <p:cNvPr id="21" name="Rectangle 20">
            <a:extLst>
              <a:ext uri="{FF2B5EF4-FFF2-40B4-BE49-F238E27FC236}">
                <a16:creationId xmlns:a16="http://schemas.microsoft.com/office/drawing/2014/main" id="{445029C0-7C9E-4B38-AF9F-4F41075F64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22416BE-CA7D-4941-954A-840BCE5B84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Content Placeholder 2">
            <a:extLst>
              <a:ext uri="{FF2B5EF4-FFF2-40B4-BE49-F238E27FC236}">
                <a16:creationId xmlns:a16="http://schemas.microsoft.com/office/drawing/2014/main" id="{8375096F-56F0-374D-76BD-F07E63664C5F}"/>
              </a:ext>
            </a:extLst>
          </p:cNvPr>
          <p:cNvGraphicFramePr/>
          <p:nvPr>
            <p:extLst>
              <p:ext uri="{D42A27DB-BD31-4B8C-83A1-F6EECF244321}">
                <p14:modId xmlns:p14="http://schemas.microsoft.com/office/powerpoint/2010/main" val="2057901863"/>
              </p:ext>
            </p:extLst>
          </p:nvPr>
        </p:nvGraphicFramePr>
        <p:xfrm>
          <a:off x="1371600" y="1913860"/>
          <a:ext cx="9448800" cy="3902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07778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49AC9-49E9-74DE-E632-1275759ABB26}"/>
              </a:ext>
            </a:extLst>
          </p:cNvPr>
          <p:cNvSpPr>
            <a:spLocks noGrp="1"/>
          </p:cNvSpPr>
          <p:nvPr>
            <p:ph type="title"/>
          </p:nvPr>
        </p:nvSpPr>
        <p:spPr/>
        <p:txBody>
          <a:bodyPr/>
          <a:lstStyle/>
          <a:p>
            <a:r>
              <a:rPr lang="en-US" dirty="0"/>
              <a:t>What does the makeup of your team look like?</a:t>
            </a:r>
          </a:p>
        </p:txBody>
      </p:sp>
      <p:graphicFrame>
        <p:nvGraphicFramePr>
          <p:cNvPr id="9" name="Content Placeholder 8">
            <a:extLst>
              <a:ext uri="{FF2B5EF4-FFF2-40B4-BE49-F238E27FC236}">
                <a16:creationId xmlns:a16="http://schemas.microsoft.com/office/drawing/2014/main" id="{857A9955-6A88-81EC-CCBA-B2E919F66B70}"/>
              </a:ext>
            </a:extLst>
          </p:cNvPr>
          <p:cNvGraphicFramePr>
            <a:graphicFrameLocks noGrp="1"/>
          </p:cNvGraphicFramePr>
          <p:nvPr>
            <p:ph idx="1"/>
            <p:extLst>
              <p:ext uri="{D42A27DB-BD31-4B8C-83A1-F6EECF244321}">
                <p14:modId xmlns:p14="http://schemas.microsoft.com/office/powerpoint/2010/main" val="2067782029"/>
              </p:ext>
            </p:extLst>
          </p:nvPr>
        </p:nvGraphicFramePr>
        <p:xfrm>
          <a:off x="1371600" y="2112963"/>
          <a:ext cx="10240963" cy="39592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56584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49AC9-49E9-74DE-E632-1275759ABB26}"/>
              </a:ext>
            </a:extLst>
          </p:cNvPr>
          <p:cNvSpPr>
            <a:spLocks noGrp="1"/>
          </p:cNvSpPr>
          <p:nvPr>
            <p:ph type="title"/>
          </p:nvPr>
        </p:nvSpPr>
        <p:spPr/>
        <p:txBody>
          <a:bodyPr/>
          <a:lstStyle/>
          <a:p>
            <a:r>
              <a:rPr lang="en-US" dirty="0"/>
              <a:t>What about your customer base?</a:t>
            </a:r>
          </a:p>
        </p:txBody>
      </p:sp>
      <p:graphicFrame>
        <p:nvGraphicFramePr>
          <p:cNvPr id="9" name="Content Placeholder 8">
            <a:extLst>
              <a:ext uri="{FF2B5EF4-FFF2-40B4-BE49-F238E27FC236}">
                <a16:creationId xmlns:a16="http://schemas.microsoft.com/office/drawing/2014/main" id="{857A9955-6A88-81EC-CCBA-B2E919F66B70}"/>
              </a:ext>
            </a:extLst>
          </p:cNvPr>
          <p:cNvGraphicFramePr>
            <a:graphicFrameLocks noGrp="1"/>
          </p:cNvGraphicFramePr>
          <p:nvPr>
            <p:ph idx="1"/>
            <p:extLst>
              <p:ext uri="{D42A27DB-BD31-4B8C-83A1-F6EECF244321}">
                <p14:modId xmlns:p14="http://schemas.microsoft.com/office/powerpoint/2010/main" val="3638647881"/>
              </p:ext>
            </p:extLst>
          </p:nvPr>
        </p:nvGraphicFramePr>
        <p:xfrm>
          <a:off x="1371600" y="2112963"/>
          <a:ext cx="10240963" cy="39592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96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Placeholder 20">
            <a:extLst>
              <a:ext uri="{FF2B5EF4-FFF2-40B4-BE49-F238E27FC236}">
                <a16:creationId xmlns:a16="http://schemas.microsoft.com/office/drawing/2014/main" id="{62F269A1-42C6-BDA8-1BDC-6DE1F054778C}"/>
              </a:ext>
            </a:extLst>
          </p:cNvPr>
          <p:cNvSpPr>
            <a:spLocks noGrp="1"/>
          </p:cNvSpPr>
          <p:nvPr>
            <p:ph type="body" idx="1"/>
          </p:nvPr>
        </p:nvSpPr>
        <p:spPr/>
        <p:txBody>
          <a:bodyPr/>
          <a:lstStyle/>
          <a:p>
            <a:r>
              <a:rPr lang="en-US" dirty="0"/>
              <a:t>Your Team</a:t>
            </a:r>
          </a:p>
        </p:txBody>
      </p:sp>
      <p:sp>
        <p:nvSpPr>
          <p:cNvPr id="22" name="Text Placeholder 21">
            <a:extLst>
              <a:ext uri="{FF2B5EF4-FFF2-40B4-BE49-F238E27FC236}">
                <a16:creationId xmlns:a16="http://schemas.microsoft.com/office/drawing/2014/main" id="{4489D2AC-BBFB-30D2-9EB0-04C9FD761E7C}"/>
              </a:ext>
            </a:extLst>
          </p:cNvPr>
          <p:cNvSpPr>
            <a:spLocks noGrp="1"/>
          </p:cNvSpPr>
          <p:nvPr>
            <p:ph type="body" sz="quarter" idx="3"/>
          </p:nvPr>
        </p:nvSpPr>
        <p:spPr/>
        <p:txBody>
          <a:bodyPr/>
          <a:lstStyle/>
          <a:p>
            <a:r>
              <a:rPr lang="en-US" dirty="0"/>
              <a:t>Your Customers</a:t>
            </a:r>
          </a:p>
        </p:txBody>
      </p:sp>
      <p:sp>
        <p:nvSpPr>
          <p:cNvPr id="17" name="Title 16">
            <a:extLst>
              <a:ext uri="{FF2B5EF4-FFF2-40B4-BE49-F238E27FC236}">
                <a16:creationId xmlns:a16="http://schemas.microsoft.com/office/drawing/2014/main" id="{F181FAB8-B26A-1105-CB94-448A4E803B0A}"/>
              </a:ext>
            </a:extLst>
          </p:cNvPr>
          <p:cNvSpPr>
            <a:spLocks noGrp="1"/>
          </p:cNvSpPr>
          <p:nvPr>
            <p:ph type="title"/>
          </p:nvPr>
        </p:nvSpPr>
        <p:spPr/>
        <p:txBody>
          <a:bodyPr/>
          <a:lstStyle/>
          <a:p>
            <a:r>
              <a:rPr lang="en-US" dirty="0"/>
              <a:t>How does this impact the cx?</a:t>
            </a:r>
          </a:p>
        </p:txBody>
      </p:sp>
      <p:graphicFrame>
        <p:nvGraphicFramePr>
          <p:cNvPr id="29" name="Content Placeholder 8">
            <a:extLst>
              <a:ext uri="{FF2B5EF4-FFF2-40B4-BE49-F238E27FC236}">
                <a16:creationId xmlns:a16="http://schemas.microsoft.com/office/drawing/2014/main" id="{E1DDA533-9F10-2862-28EE-77C06628AB2C}"/>
              </a:ext>
            </a:extLst>
          </p:cNvPr>
          <p:cNvGraphicFramePr>
            <a:graphicFrameLocks noGrp="1"/>
          </p:cNvGraphicFramePr>
          <p:nvPr>
            <p:ph sz="quarter" idx="4"/>
            <p:extLst>
              <p:ext uri="{D42A27DB-BD31-4B8C-83A1-F6EECF244321}">
                <p14:modId xmlns:p14="http://schemas.microsoft.com/office/powerpoint/2010/main" val="1044680006"/>
              </p:ext>
            </p:extLst>
          </p:nvPr>
        </p:nvGraphicFramePr>
        <p:xfrm>
          <a:off x="6765925" y="3017838"/>
          <a:ext cx="4841875" cy="31051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ontent Placeholder 8">
            <a:extLst>
              <a:ext uri="{FF2B5EF4-FFF2-40B4-BE49-F238E27FC236}">
                <a16:creationId xmlns:a16="http://schemas.microsoft.com/office/drawing/2014/main" id="{755F2B35-C10F-5180-3B83-E38C3AFD85C2}"/>
              </a:ext>
            </a:extLst>
          </p:cNvPr>
          <p:cNvGraphicFramePr>
            <a:graphicFrameLocks noGrp="1"/>
          </p:cNvGraphicFramePr>
          <p:nvPr>
            <p:ph sz="half" idx="2"/>
            <p:extLst>
              <p:ext uri="{D42A27DB-BD31-4B8C-83A1-F6EECF244321}">
                <p14:modId xmlns:p14="http://schemas.microsoft.com/office/powerpoint/2010/main" val="955415506"/>
              </p:ext>
            </p:extLst>
          </p:nvPr>
        </p:nvGraphicFramePr>
        <p:xfrm>
          <a:off x="1371600" y="3017838"/>
          <a:ext cx="4840288" cy="31051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63555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E7C4D-E45F-BCEE-829C-A53B9274B91B}"/>
              </a:ext>
            </a:extLst>
          </p:cNvPr>
          <p:cNvSpPr>
            <a:spLocks noGrp="1"/>
          </p:cNvSpPr>
          <p:nvPr>
            <p:ph type="title"/>
          </p:nvPr>
        </p:nvSpPr>
        <p:spPr/>
        <p:txBody>
          <a:bodyPr/>
          <a:lstStyle/>
          <a:p>
            <a:r>
              <a:rPr lang="en-US" dirty="0"/>
              <a:t>How can a generationally diverse team help?</a:t>
            </a:r>
          </a:p>
        </p:txBody>
      </p:sp>
      <p:sp>
        <p:nvSpPr>
          <p:cNvPr id="3" name="Content Placeholder 2">
            <a:extLst>
              <a:ext uri="{FF2B5EF4-FFF2-40B4-BE49-F238E27FC236}">
                <a16:creationId xmlns:a16="http://schemas.microsoft.com/office/drawing/2014/main" id="{3E24923E-F106-1461-8A50-FCCDF8D07090}"/>
              </a:ext>
            </a:extLst>
          </p:cNvPr>
          <p:cNvSpPr>
            <a:spLocks noGrp="1"/>
          </p:cNvSpPr>
          <p:nvPr>
            <p:ph idx="1"/>
          </p:nvPr>
        </p:nvSpPr>
        <p:spPr/>
        <p:txBody>
          <a:bodyPr/>
          <a:lstStyle/>
          <a:p>
            <a:pPr marL="457200" indent="-457200">
              <a:buFont typeface="+mj-lt"/>
              <a:buAutoNum type="arabicPeriod"/>
            </a:pPr>
            <a:r>
              <a:rPr lang="en-US" dirty="0"/>
              <a:t>Understand customer expectations</a:t>
            </a:r>
          </a:p>
          <a:p>
            <a:pPr marL="457200" indent="-457200">
              <a:buFont typeface="+mj-lt"/>
              <a:buAutoNum type="arabicPeriod"/>
            </a:pPr>
            <a:r>
              <a:rPr lang="en-US" dirty="0"/>
              <a:t>Understand etiquette during digital conversations</a:t>
            </a:r>
          </a:p>
          <a:p>
            <a:pPr marL="457200" indent="-457200">
              <a:buFont typeface="+mj-lt"/>
              <a:buAutoNum type="arabicPeriod"/>
            </a:pPr>
            <a:r>
              <a:rPr lang="en-US" dirty="0"/>
              <a:t>Coaching on the norms and nuances of corporate culture</a:t>
            </a:r>
          </a:p>
          <a:p>
            <a:pPr marL="457200" indent="-457200">
              <a:buFont typeface="+mj-lt"/>
              <a:buAutoNum type="arabicPeriod"/>
            </a:pPr>
            <a:r>
              <a:rPr lang="en-US" dirty="0"/>
              <a:t>Generate new ideas</a:t>
            </a:r>
          </a:p>
          <a:p>
            <a:pPr marL="457200" indent="-457200">
              <a:buFont typeface="+mj-lt"/>
              <a:buAutoNum type="arabicPeriod"/>
            </a:pPr>
            <a:r>
              <a:rPr lang="en-US" dirty="0"/>
              <a:t>Diverse teams to complement the technology</a:t>
            </a:r>
          </a:p>
          <a:p>
            <a:pPr marL="457200" indent="-457200">
              <a:buFont typeface="+mj-lt"/>
              <a:buAutoNum type="arabicPeriod"/>
            </a:pPr>
            <a:r>
              <a:rPr lang="en-US" dirty="0"/>
              <a:t>Succession planning</a:t>
            </a:r>
          </a:p>
        </p:txBody>
      </p:sp>
    </p:spTree>
    <p:extLst>
      <p:ext uri="{BB962C8B-B14F-4D97-AF65-F5344CB8AC3E}">
        <p14:creationId xmlns:p14="http://schemas.microsoft.com/office/powerpoint/2010/main" val="410262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4" name="Rectangle 43">
            <a:extLst>
              <a:ext uri="{FF2B5EF4-FFF2-40B4-BE49-F238E27FC236}">
                <a16:creationId xmlns:a16="http://schemas.microsoft.com/office/drawing/2014/main" id="{ACE9E2ED-2BB1-46AE-A037-86EC1BFB3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DC3BFF-D547-98BE-A650-F1CD0A8E76FC}"/>
              </a:ext>
            </a:extLst>
          </p:cNvPr>
          <p:cNvSpPr>
            <a:spLocks noGrp="1"/>
          </p:cNvSpPr>
          <p:nvPr>
            <p:ph type="title"/>
          </p:nvPr>
        </p:nvSpPr>
        <p:spPr>
          <a:xfrm>
            <a:off x="1371600" y="1228550"/>
            <a:ext cx="4350870" cy="2947210"/>
          </a:xfrm>
        </p:spPr>
        <p:txBody>
          <a:bodyPr vert="horz" lIns="0" tIns="0" rIns="0" bIns="0" rtlCol="0" anchor="t">
            <a:normAutofit/>
          </a:bodyPr>
          <a:lstStyle/>
          <a:p>
            <a:pPr>
              <a:lnSpc>
                <a:spcPct val="90000"/>
              </a:lnSpc>
            </a:pPr>
            <a:r>
              <a:rPr lang="en-US" sz="3700"/>
              <a:t>What are the expectations from each generation?</a:t>
            </a:r>
          </a:p>
        </p:txBody>
      </p:sp>
      <p:sp>
        <p:nvSpPr>
          <p:cNvPr id="46" name="Rectangle 4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7" y="-3"/>
            <a:ext cx="3611463" cy="6858000"/>
          </a:xfrm>
          <a:prstGeom prst="rect">
            <a:avLst/>
          </a:prstGeom>
          <a:gradFill>
            <a:gsLst>
              <a:gs pos="0">
                <a:schemeClr val="accent5">
                  <a:alpha val="77000"/>
                </a:schemeClr>
              </a:gs>
              <a:gs pos="100000">
                <a:schemeClr val="tx2">
                  <a:lumMod val="50000"/>
                  <a:lumOff val="50000"/>
                  <a:alpha val="52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2000">
                <a:schemeClr val="accent2">
                  <a:alpha val="69000"/>
                </a:schemeClr>
              </a:gs>
              <a:gs pos="99000">
                <a:schemeClr val="accent4">
                  <a:alpha val="74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426853" y="-345671"/>
            <a:ext cx="3429002" cy="4120348"/>
          </a:xfrm>
          <a:prstGeom prst="rect">
            <a:avLst/>
          </a:prstGeom>
          <a:gradFill>
            <a:gsLst>
              <a:gs pos="0">
                <a:schemeClr val="accent5">
                  <a:alpha val="26000"/>
                </a:schemeClr>
              </a:gs>
              <a:gs pos="49000">
                <a:schemeClr val="tx2">
                  <a:lumMod val="75000"/>
                  <a:lumOff val="25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ood human figure">
            <a:extLst>
              <a:ext uri="{FF2B5EF4-FFF2-40B4-BE49-F238E27FC236}">
                <a16:creationId xmlns:a16="http://schemas.microsoft.com/office/drawing/2014/main" id="{C1969B55-4F17-AC33-1981-AD2FBA9ECA7C}"/>
              </a:ext>
            </a:extLst>
          </p:cNvPr>
          <p:cNvPicPr>
            <a:picLocks noChangeAspect="1"/>
          </p:cNvPicPr>
          <p:nvPr/>
        </p:nvPicPr>
        <p:blipFill rotWithShape="1">
          <a:blip r:embed="rId3"/>
          <a:srcRect r="33249" b="-2"/>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1569552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A7A1A-4CDF-39FA-6CAF-62CD91AC683E}"/>
              </a:ext>
            </a:extLst>
          </p:cNvPr>
          <p:cNvSpPr>
            <a:spLocks noGrp="1"/>
          </p:cNvSpPr>
          <p:nvPr>
            <p:ph type="title"/>
          </p:nvPr>
        </p:nvSpPr>
        <p:spPr/>
        <p:txBody>
          <a:bodyPr/>
          <a:lstStyle/>
          <a:p>
            <a:r>
              <a:rPr lang="en-US" dirty="0"/>
              <a:t>Customer service expectations</a:t>
            </a:r>
            <a:br>
              <a:rPr lang="en-US" dirty="0"/>
            </a:br>
            <a:r>
              <a:rPr lang="en-US" dirty="0"/>
              <a:t>Baby boomers (1946-64)</a:t>
            </a:r>
          </a:p>
        </p:txBody>
      </p:sp>
      <p:sp>
        <p:nvSpPr>
          <p:cNvPr id="3" name="Content Placeholder 2">
            <a:extLst>
              <a:ext uri="{FF2B5EF4-FFF2-40B4-BE49-F238E27FC236}">
                <a16:creationId xmlns:a16="http://schemas.microsoft.com/office/drawing/2014/main" id="{660718A0-638D-7456-EE64-275C3E5F16B7}"/>
              </a:ext>
            </a:extLst>
          </p:cNvPr>
          <p:cNvSpPr>
            <a:spLocks noGrp="1"/>
          </p:cNvSpPr>
          <p:nvPr>
            <p:ph idx="1"/>
          </p:nvPr>
        </p:nvSpPr>
        <p:spPr/>
        <p:txBody>
          <a:bodyPr/>
          <a:lstStyle/>
          <a:p>
            <a:r>
              <a:rPr lang="en-US" dirty="0"/>
              <a:t>Early technology adopter</a:t>
            </a:r>
          </a:p>
          <a:p>
            <a:r>
              <a:rPr lang="en-US" dirty="0"/>
              <a:t>Highly networked customers, will share their experiences</a:t>
            </a:r>
          </a:p>
          <a:p>
            <a:r>
              <a:rPr lang="en-US" dirty="0"/>
              <a:t>Expect 24/7 support and first-call resolution</a:t>
            </a:r>
          </a:p>
          <a:p>
            <a:r>
              <a:rPr lang="en-US" dirty="0"/>
              <a:t>Value their time and be solution-oriented, give them choices</a:t>
            </a:r>
          </a:p>
          <a:p>
            <a:r>
              <a:rPr lang="en-US" dirty="0"/>
              <a:t>Reward loyalty</a:t>
            </a:r>
          </a:p>
          <a:p>
            <a:endParaRPr lang="en-US" dirty="0"/>
          </a:p>
        </p:txBody>
      </p:sp>
    </p:spTree>
    <p:extLst>
      <p:ext uri="{BB962C8B-B14F-4D97-AF65-F5344CB8AC3E}">
        <p14:creationId xmlns:p14="http://schemas.microsoft.com/office/powerpoint/2010/main" val="4011744931"/>
      </p:ext>
    </p:extLst>
  </p:cSld>
  <p:clrMapOvr>
    <a:masterClrMapping/>
  </p:clrMapOvr>
</p:sld>
</file>

<file path=ppt/theme/theme1.xml><?xml version="1.0" encoding="utf-8"?>
<a:theme xmlns:a="http://schemas.openxmlformats.org/drawingml/2006/main" name="GradientRiseVTI">
  <a:themeElements>
    <a:clrScheme name="AnalogousFromRegularSeed_2SEEDS">
      <a:dk1>
        <a:srgbClr val="000000"/>
      </a:dk1>
      <a:lt1>
        <a:srgbClr val="FFFFFF"/>
      </a:lt1>
      <a:dk2>
        <a:srgbClr val="3D2229"/>
      </a:dk2>
      <a:lt2>
        <a:srgbClr val="E2E5E8"/>
      </a:lt2>
      <a:accent1>
        <a:srgbClr val="D56A17"/>
      </a:accent1>
      <a:accent2>
        <a:srgbClr val="E72D29"/>
      </a:accent2>
      <a:accent3>
        <a:srgbClr val="B8A221"/>
      </a:accent3>
      <a:accent4>
        <a:srgbClr val="14B4A3"/>
      </a:accent4>
      <a:accent5>
        <a:srgbClr val="29ADE7"/>
      </a:accent5>
      <a:accent6>
        <a:srgbClr val="174CD5"/>
      </a:accent6>
      <a:hlink>
        <a:srgbClr val="3F87BF"/>
      </a:hlink>
      <a:folHlink>
        <a:srgbClr val="7F7F7F"/>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Metadata/LabelInfo.xml><?xml version="1.0" encoding="utf-8"?>
<clbl:labelList xmlns:clbl="http://schemas.microsoft.com/office/2020/mipLabelMetadata">
  <clbl:label id="{9b50c80f-103b-4433-a91c-b4b06c507387}" enabled="0" method="" siteId="{9b50c80f-103b-4433-a91c-b4b06c507387}" removed="1"/>
</clbl:labelList>
</file>

<file path=docProps/app.xml><?xml version="1.0" encoding="utf-8"?>
<Properties xmlns="http://schemas.openxmlformats.org/officeDocument/2006/extended-properties" xmlns:vt="http://schemas.openxmlformats.org/officeDocument/2006/docPropsVTypes">
  <TotalTime>1146</TotalTime>
  <Words>2747</Words>
  <Application>Microsoft Office PowerPoint</Application>
  <PresentationFormat>Widescreen</PresentationFormat>
  <Paragraphs>282</Paragraphs>
  <Slides>27</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Colfax</vt:lpstr>
      <vt:lpstr>SalesforceSansRegular</vt:lpstr>
      <vt:lpstr>Tw Cen MT</vt:lpstr>
      <vt:lpstr>GradientRiseVTI</vt:lpstr>
      <vt:lpstr>Managing customers across multi generations</vt:lpstr>
      <vt:lpstr>agenda</vt:lpstr>
      <vt:lpstr>What are the Different generations?</vt:lpstr>
      <vt:lpstr>What does the makeup of your team look like?</vt:lpstr>
      <vt:lpstr>What about your customer base?</vt:lpstr>
      <vt:lpstr>How does this impact the cx?</vt:lpstr>
      <vt:lpstr>How can a generationally diverse team help?</vt:lpstr>
      <vt:lpstr>What are the expectations from each generation?</vt:lpstr>
      <vt:lpstr>Customer service expectations Baby boomers (1946-64)</vt:lpstr>
      <vt:lpstr>Customer service expectations Gen x (1965-80)</vt:lpstr>
      <vt:lpstr>Customer service expectations millennials (1981-96)</vt:lpstr>
      <vt:lpstr>Customer service expectations Gen z (1997-2012)</vt:lpstr>
      <vt:lpstr>How should you approach customer service for the different generations?</vt:lpstr>
      <vt:lpstr>Baby boomers (1946-64)</vt:lpstr>
      <vt:lpstr>Customer service approach Baby boomers (1946-64)</vt:lpstr>
      <vt:lpstr>Gen x  (1965-80)</vt:lpstr>
      <vt:lpstr>Customer service approach gen x (1965-80)</vt:lpstr>
      <vt:lpstr>millennials  (1981-96)</vt:lpstr>
      <vt:lpstr>Customer service approach millennials (1981-96)</vt:lpstr>
      <vt:lpstr>Gen z (1997-2012)</vt:lpstr>
      <vt:lpstr>Customer service approach gen z (1997-2012)</vt:lpstr>
      <vt:lpstr>Further discussion</vt:lpstr>
      <vt:lpstr>How can we help our teams be aware of the differences?</vt:lpstr>
      <vt:lpstr>How can your Cx strategy help?</vt:lpstr>
      <vt:lpstr>Technology solutions</vt:lpstr>
      <vt:lpstr>Final thoughts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customers across multi generations</dc:title>
  <dc:creator>Smith, Cheryl M</dc:creator>
  <cp:lastModifiedBy>Smith, Cheryl</cp:lastModifiedBy>
  <cp:revision>1</cp:revision>
  <cp:lastPrinted>2023-03-10T21:25:41Z</cp:lastPrinted>
  <dcterms:created xsi:type="dcterms:W3CDTF">2023-03-03T15:12:42Z</dcterms:created>
  <dcterms:modified xsi:type="dcterms:W3CDTF">2023-04-14T14:16:45Z</dcterms:modified>
</cp:coreProperties>
</file>