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8" r:id="rId3"/>
    <p:sldId id="266" r:id="rId4"/>
    <p:sldId id="269" r:id="rId5"/>
    <p:sldId id="265" r:id="rId6"/>
    <p:sldId id="267" r:id="rId7"/>
    <p:sldId id="271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9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1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1EC4-7BCB-4352-AAEC-C2131B854EC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836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9A8C-A3D8-4768-B7F7-D4B77DBED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Candara Light" panose="020E0502030303020204" pitchFamily="34" charset="0"/>
              </a:rPr>
              <a:t>Managing a Customer Service Team </a:t>
            </a:r>
            <a:br>
              <a:rPr lang="en-US" sz="44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ndara Light" panose="020E0502030303020204" pitchFamily="34" charset="0"/>
              </a:rPr>
              <a:t>In extraordinary circumstances</a:t>
            </a:r>
            <a:br>
              <a:rPr lang="en-US" sz="44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ndara Light" panose="020E0502030303020204" pitchFamily="34" charset="0"/>
              </a:rPr>
              <a:t>COVID-19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5C52E-DB65-43BB-B600-C5B906F09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5 and 6,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ED6B5-0CD7-46C7-9A10-24C9ED9D0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885" y="29463"/>
            <a:ext cx="2969702" cy="9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5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What are your challenges?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keep a team motivated? </a:t>
            </a:r>
          </a:p>
          <a:p>
            <a:r>
              <a:rPr lang="en-US" dirty="0"/>
              <a:t>How do you keep a team connected?</a:t>
            </a:r>
          </a:p>
          <a:p>
            <a:r>
              <a:rPr lang="en-US" dirty="0"/>
              <a:t>How do you Coach? </a:t>
            </a:r>
          </a:p>
          <a:p>
            <a:r>
              <a:rPr lang="en-US" dirty="0"/>
              <a:t>How do you handle new employees?  </a:t>
            </a:r>
          </a:p>
          <a:p>
            <a:r>
              <a:rPr lang="en-US" dirty="0"/>
              <a:t>How are you measuring the impact of COVID-19 on your business?</a:t>
            </a:r>
          </a:p>
          <a:p>
            <a:r>
              <a:rPr lang="en-US" dirty="0"/>
              <a:t>How are you taking care of you?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8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How do you Keep them busy and motivated?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projects have you been putting off because the team is busy? </a:t>
            </a:r>
          </a:p>
          <a:p>
            <a:r>
              <a:rPr lang="en-US" dirty="0"/>
              <a:t>Any specific projects that you can give to a CSR to help with productivity? </a:t>
            </a:r>
          </a:p>
          <a:p>
            <a:r>
              <a:rPr lang="en-US" dirty="0"/>
              <a:t>Master Data Clean Up </a:t>
            </a:r>
          </a:p>
          <a:p>
            <a:r>
              <a:rPr lang="en-US" dirty="0"/>
              <a:t>Have lunch delivered to the team while they are at home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30" y="67112"/>
            <a:ext cx="2726422" cy="8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How do you Keep your team connected?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Team Meetings using Video </a:t>
            </a:r>
          </a:p>
          <a:p>
            <a:pPr lvl="1"/>
            <a:r>
              <a:rPr lang="en-US" dirty="0"/>
              <a:t>High 5’s – have them recognize a team mate who has helped them</a:t>
            </a:r>
          </a:p>
          <a:p>
            <a:r>
              <a:rPr lang="en-US" dirty="0"/>
              <a:t>Team “ Happy Hour or Lunches” </a:t>
            </a:r>
          </a:p>
          <a:p>
            <a:pPr lvl="1"/>
            <a:r>
              <a:rPr lang="en-US" dirty="0"/>
              <a:t>No work conversation – just chatting about life</a:t>
            </a:r>
          </a:p>
          <a:p>
            <a:pPr lvl="1"/>
            <a:r>
              <a:rPr lang="en-US" dirty="0"/>
              <a:t>Use apps – like House Party to play on line games </a:t>
            </a:r>
          </a:p>
          <a:p>
            <a:pPr lvl="1"/>
            <a:r>
              <a:rPr lang="en-US" dirty="0"/>
              <a:t>Don’t forget the celebrations – virtual baby showers, birthday celebrations,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One on One Meetings </a:t>
            </a:r>
          </a:p>
          <a:p>
            <a:r>
              <a:rPr lang="en-US" dirty="0"/>
              <a:t>Use Group Chat if you have an IM tool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thing in the morning chats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How do you coach?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it’s something the whole team can learn from, do it during a team meeting.  Share your screen and explain the situation </a:t>
            </a:r>
          </a:p>
          <a:p>
            <a:r>
              <a:rPr lang="en-US" dirty="0"/>
              <a:t>If it’s a one on one situation, video chat. </a:t>
            </a:r>
            <a:r>
              <a:rPr lang="en-US" b="1" i="1" dirty="0">
                <a:solidFill>
                  <a:srgbClr val="0070C0"/>
                </a:solidFill>
              </a:rPr>
              <a:t>Be empathetic</a:t>
            </a:r>
            <a:r>
              <a:rPr lang="en-US" b="1" i="1" dirty="0"/>
              <a:t>. </a:t>
            </a:r>
            <a:r>
              <a:rPr lang="en-US" dirty="0"/>
              <a:t>Many people have never worked from home and have distractions they are not used to.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664" y="125834"/>
            <a:ext cx="2566429" cy="8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Do you have new Employees during this time?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are you managing this?</a:t>
            </a:r>
          </a:p>
          <a:p>
            <a:r>
              <a:rPr lang="en-US" dirty="0"/>
              <a:t>Set them up with a buddy </a:t>
            </a:r>
          </a:p>
          <a:p>
            <a:r>
              <a:rPr lang="en-US" dirty="0"/>
              <a:t>Remote Training </a:t>
            </a:r>
          </a:p>
          <a:p>
            <a:r>
              <a:rPr lang="en-US" dirty="0"/>
              <a:t>Have them train with multiple people on the team to help build relationships and understand the business as a whole </a:t>
            </a:r>
          </a:p>
          <a:p>
            <a:r>
              <a:rPr lang="en-US" dirty="0"/>
              <a:t>Give the new hire the option, after “meeting” everyone virtually, who would you prefer to buddy with</a:t>
            </a:r>
          </a:p>
          <a:p>
            <a:r>
              <a:rPr lang="en-US" dirty="0"/>
              <a:t>Good opportunity to develop a training plan, and put on line if possible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5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How are you measuring the impact of </a:t>
            </a:r>
            <a:r>
              <a:rPr lang="en-US" b="1" dirty="0" err="1">
                <a:solidFill>
                  <a:schemeClr val="tx1"/>
                </a:solidFill>
                <a:latin typeface="Candara Light" panose="020E0502030303020204" pitchFamily="34" charset="0"/>
              </a:rPr>
              <a:t>Covid</a:t>
            </a:r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 19 on your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Order Reason Codes to track delays caused by customer or company(raw material delays, transportation delays, illness)</a:t>
            </a:r>
          </a:p>
          <a:p>
            <a:r>
              <a:rPr lang="en-US" dirty="0"/>
              <a:t>Order Cancellation Reason Code </a:t>
            </a:r>
          </a:p>
          <a:p>
            <a:r>
              <a:rPr lang="en-US" dirty="0"/>
              <a:t>Tracking higher costs due to COVID-19 – utilize transportation partners to track increased costs etc.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0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How do you Take Care of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Take a walk – in the morning before you start to help get in the right frame of mind, at lunch, after work</a:t>
            </a:r>
          </a:p>
          <a:p>
            <a:r>
              <a:rPr lang="en-US" dirty="0"/>
              <a:t>Make sure you are scheduling your time that fits your needs. Work with your manager to allow for a break in the day if its needed for family concerns.  </a:t>
            </a:r>
          </a:p>
          <a:p>
            <a:r>
              <a:rPr lang="en-US" dirty="0"/>
              <a:t>Use hand weights </a:t>
            </a:r>
          </a:p>
          <a:p>
            <a:r>
              <a:rPr lang="en-US" dirty="0"/>
              <a:t>Take some online training classes to help you adapt to the changing work situation </a:t>
            </a:r>
          </a:p>
          <a:p>
            <a:r>
              <a:rPr lang="en-US" dirty="0"/>
              <a:t>Pick up a new hobby</a:t>
            </a:r>
          </a:p>
          <a:p>
            <a:r>
              <a:rPr lang="en-US" dirty="0"/>
              <a:t>Meditation </a:t>
            </a:r>
          </a:p>
          <a:p>
            <a:r>
              <a:rPr lang="en-US" dirty="0"/>
              <a:t>Read a book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672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1912</TotalTime>
  <Words>482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Candara Light</vt:lpstr>
      <vt:lpstr>Rockwell</vt:lpstr>
      <vt:lpstr>Gallery</vt:lpstr>
      <vt:lpstr>Managing a Customer Service Team  In extraordinary circumstances COVID-19</vt:lpstr>
      <vt:lpstr>What are your challenges?</vt:lpstr>
      <vt:lpstr>How do you Keep them busy and motivated? </vt:lpstr>
      <vt:lpstr>How do you Keep your team connected?</vt:lpstr>
      <vt:lpstr>How do you coach?</vt:lpstr>
      <vt:lpstr>Do you have new Employees during this time? </vt:lpstr>
      <vt:lpstr>How are you measuring the impact of Covid 19 on your business?</vt:lpstr>
      <vt:lpstr>How do you Take Care of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Sessions  2018-19</dc:title>
  <dc:creator>Lynn Landesman</dc:creator>
  <cp:lastModifiedBy>Landesman, Lynn</cp:lastModifiedBy>
  <cp:revision>27</cp:revision>
  <dcterms:created xsi:type="dcterms:W3CDTF">2018-09-04T00:12:53Z</dcterms:created>
  <dcterms:modified xsi:type="dcterms:W3CDTF">2020-05-27T14:51:08Z</dcterms:modified>
</cp:coreProperties>
</file>