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8" r:id="rId3"/>
    <p:sldId id="266" r:id="rId4"/>
    <p:sldId id="269" r:id="rId5"/>
    <p:sldId id="270" r:id="rId6"/>
    <p:sldId id="265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9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1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1EC4-7BCB-4352-AAEC-C2131B854EC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836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9A8C-A3D8-4768-B7F7-D4B77DBED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Managing a Customer Service Team 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In extraordinary circumstances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COVID-19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Coming back to the office – what does that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5C52E-DB65-43BB-B600-C5B906F09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23 – 10Am </a:t>
            </a:r>
          </a:p>
          <a:p>
            <a:r>
              <a:rPr lang="en-US" dirty="0"/>
              <a:t>June 24 – 2pm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ED6B5-0CD7-46C7-9A10-24C9ED9D0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885" y="29463"/>
            <a:ext cx="2969702" cy="9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5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Topics of </a:t>
            </a:r>
            <a:r>
              <a:rPr lang="en-US" b="1" dirty="0" err="1">
                <a:solidFill>
                  <a:schemeClr val="tx1"/>
                </a:solidFill>
                <a:latin typeface="Candara Light" panose="020E0502030303020204" pitchFamily="34" charset="0"/>
              </a:rPr>
              <a:t>COncern</a:t>
            </a:r>
            <a:endParaRPr lang="en-US" b="1" dirty="0">
              <a:solidFill>
                <a:schemeClr val="tx1"/>
              </a:solidFill>
              <a:latin typeface="Candara Light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companies doing to keep employees safe/Changes being made?</a:t>
            </a:r>
          </a:p>
          <a:p>
            <a:r>
              <a:rPr lang="en-US" dirty="0"/>
              <a:t>Working from Home On Going?</a:t>
            </a:r>
          </a:p>
          <a:p>
            <a:r>
              <a:rPr lang="en-US" dirty="0"/>
              <a:t>Social Distancing - How do you keep a team connected?</a:t>
            </a:r>
          </a:p>
          <a:p>
            <a:r>
              <a:rPr lang="en-US" dirty="0"/>
              <a:t>Social Distancing -How do you handle new employees?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8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>
                <a:latin typeface="Candara Light" panose="020E0502030303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Candara Light" panose="020E0502030303020204" pitchFamily="34" charset="0"/>
              </a:rPr>
              <a:t>What are companies doing to keep employees safe?</a:t>
            </a:r>
            <a:br>
              <a:rPr lang="en-US" sz="22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?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A807-13C0-4BEE-BBDF-D3F5504D1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Ideas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900" dirty="0"/>
              <a:t>Frequent Cleaning </a:t>
            </a:r>
          </a:p>
          <a:p>
            <a:r>
              <a:rPr lang="en-US" sz="900" dirty="0"/>
              <a:t>Cleaning supplies available for staff to use </a:t>
            </a:r>
          </a:p>
          <a:p>
            <a:r>
              <a:rPr lang="en-US" sz="900" dirty="0"/>
              <a:t>Social Distancing in office space </a:t>
            </a:r>
          </a:p>
          <a:p>
            <a:r>
              <a:rPr lang="en-US" sz="900" dirty="0"/>
              <a:t>Limited number of people in conference rooms </a:t>
            </a:r>
          </a:p>
          <a:p>
            <a:r>
              <a:rPr lang="en-US" sz="900" dirty="0"/>
              <a:t>Encouraging use of video conferencing for meetings </a:t>
            </a:r>
          </a:p>
          <a:p>
            <a:r>
              <a:rPr lang="en-US" sz="900" dirty="0"/>
              <a:t>Limit number of people in Elevator </a:t>
            </a:r>
          </a:p>
          <a:p>
            <a:r>
              <a:rPr lang="en-US" sz="900" dirty="0"/>
              <a:t>Hand Sanitizer available</a:t>
            </a:r>
          </a:p>
          <a:p>
            <a:r>
              <a:rPr lang="en-US" sz="900" dirty="0"/>
              <a:t>No Visitors </a:t>
            </a:r>
          </a:p>
          <a:p>
            <a:r>
              <a:rPr lang="en-US" sz="900" dirty="0"/>
              <a:t>Sign up sheets for the gym to limit number of people at a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E2697E-3405-452F-8D12-937ABAE65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Ideas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C093B3-10B9-476F-A48D-B2706EADDF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Require masks in certain cases – </a:t>
            </a:r>
            <a:r>
              <a:rPr lang="en-US" dirty="0" err="1"/>
              <a:t>ie</a:t>
            </a:r>
            <a:r>
              <a:rPr lang="en-US" dirty="0"/>
              <a:t>: common areas </a:t>
            </a:r>
          </a:p>
          <a:p>
            <a:r>
              <a:rPr lang="en-US" dirty="0"/>
              <a:t>Arrows to direct traffic in the bldg.</a:t>
            </a:r>
          </a:p>
          <a:p>
            <a:r>
              <a:rPr lang="en-US" dirty="0"/>
              <a:t>Alternating work from home/office </a:t>
            </a:r>
          </a:p>
          <a:p>
            <a:r>
              <a:rPr lang="en-US" dirty="0"/>
              <a:t>Bring back small percentage of people in the office – rotate it </a:t>
            </a:r>
          </a:p>
          <a:p>
            <a:r>
              <a:rPr lang="en-US" dirty="0"/>
              <a:t>Temperature Checks / checking in on a mobile app daily(check in 2 work)</a:t>
            </a:r>
          </a:p>
          <a:p>
            <a:r>
              <a:rPr lang="en-US" dirty="0"/>
              <a:t>Cafeterias are open – but limited or no seating </a:t>
            </a:r>
          </a:p>
          <a:p>
            <a:r>
              <a:rPr lang="en-US" dirty="0"/>
              <a:t>Limited Travel(self quarantine required after) or no Travel</a:t>
            </a:r>
          </a:p>
          <a:p>
            <a:r>
              <a:rPr lang="en-US" dirty="0"/>
              <a:t>Bathrooms – one person in the bathroom at a time </a:t>
            </a:r>
          </a:p>
          <a:p>
            <a:r>
              <a:rPr lang="en-US" dirty="0"/>
              <a:t>Accommodations made for those that can’t come to the building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30" y="67112"/>
            <a:ext cx="2726422" cy="8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Working from Home ongoing?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Companies considering this to be a new normal?</a:t>
            </a:r>
          </a:p>
          <a:p>
            <a:r>
              <a:rPr lang="en-US" dirty="0"/>
              <a:t>How does this impact how we manage if you have some at home and some in the office?  </a:t>
            </a:r>
          </a:p>
          <a:p>
            <a:r>
              <a:rPr lang="en-US" dirty="0"/>
              <a:t>Any companies making the call that this will be a permanent change?</a:t>
            </a:r>
          </a:p>
          <a:p>
            <a:r>
              <a:rPr lang="en-US" dirty="0"/>
              <a:t>New policies are bring written for working for home </a:t>
            </a:r>
          </a:p>
          <a:p>
            <a:r>
              <a:rPr lang="en-US" dirty="0"/>
              <a:t>Challenges? Staying Connected, Accountability, how do you adjust your culture, training policies, networking not happening for mobility in the organization, employee development, connectivity problems (technology), office supplies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Social Distancing - How do you keep a team connected?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Weekly Meetings – using technology </a:t>
            </a:r>
          </a:p>
          <a:p>
            <a:r>
              <a:rPr lang="en-US" dirty="0"/>
              <a:t>Eat lunch together if it’s possible to maintain social distancing</a:t>
            </a:r>
          </a:p>
          <a:p>
            <a:r>
              <a:rPr lang="en-US" dirty="0"/>
              <a:t> Virtual gym classes </a:t>
            </a:r>
          </a:p>
          <a:p>
            <a:r>
              <a:rPr lang="en-US" dirty="0"/>
              <a:t>Virtual Happy Hours </a:t>
            </a:r>
          </a:p>
          <a:p>
            <a:r>
              <a:rPr lang="en-US" dirty="0"/>
              <a:t>Zoom Celebrations </a:t>
            </a:r>
          </a:p>
          <a:p>
            <a:r>
              <a:rPr lang="en-US" dirty="0"/>
              <a:t>Pulse Meetings </a:t>
            </a:r>
          </a:p>
          <a:p>
            <a:r>
              <a:rPr lang="en-US" dirty="0"/>
              <a:t>Dealing with furloughs – what’s the best way to keep the team motivated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3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Social Distancing -How do you handle new employees?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the close sitting, or do video conference training </a:t>
            </a:r>
          </a:p>
          <a:p>
            <a:r>
              <a:rPr lang="en-US" dirty="0"/>
              <a:t>Google Hangouts </a:t>
            </a:r>
          </a:p>
          <a:p>
            <a:r>
              <a:rPr lang="en-US" dirty="0"/>
              <a:t>Shared Screens </a:t>
            </a:r>
          </a:p>
          <a:p>
            <a:r>
              <a:rPr lang="en-US" dirty="0"/>
              <a:t>Pulse Meetings </a:t>
            </a:r>
          </a:p>
          <a:p>
            <a:r>
              <a:rPr lang="en-US" dirty="0"/>
              <a:t>Buddy Up</a:t>
            </a:r>
          </a:p>
          <a:p>
            <a:r>
              <a:rPr lang="en-US" dirty="0"/>
              <a:t>Technology is an issue sometimes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664" y="125834"/>
            <a:ext cx="2566429" cy="8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F65C-B6D2-42A4-9EAA-FF7A35C8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Hiring going to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2310-D3EE-4AF8-8475-B55582DE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department involved </a:t>
            </a:r>
          </a:p>
          <a:p>
            <a:r>
              <a:rPr lang="en-US" dirty="0"/>
              <a:t>Seems to be the same process except on line interviewing</a:t>
            </a:r>
          </a:p>
          <a:p>
            <a:r>
              <a:rPr lang="en-US" dirty="0"/>
              <a:t>Could open the hiring pool – not limit to a geographical area – </a:t>
            </a:r>
            <a:r>
              <a:rPr lang="en-US"/>
              <a:t>work from home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68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2126</TotalTime>
  <Words>415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 Light</vt:lpstr>
      <vt:lpstr>Rockwell</vt:lpstr>
      <vt:lpstr>Gallery</vt:lpstr>
      <vt:lpstr>Managing a Customer Service Team  In extraordinary circumstances COVID-19 Coming back to the office – what does that look like?</vt:lpstr>
      <vt:lpstr>Topics of COncern</vt:lpstr>
      <vt:lpstr> What are companies doing to keep employees safe? ? </vt:lpstr>
      <vt:lpstr>Working from Home ongoing?</vt:lpstr>
      <vt:lpstr>Social Distancing - How do you keep a team connected?</vt:lpstr>
      <vt:lpstr>Social Distancing -How do you handle new employees?  </vt:lpstr>
      <vt:lpstr>What’s Hiring going to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Sessions  2018-19</dc:title>
  <dc:creator>Lynn Landesman</dc:creator>
  <cp:lastModifiedBy>Landesman, Lynn</cp:lastModifiedBy>
  <cp:revision>43</cp:revision>
  <dcterms:created xsi:type="dcterms:W3CDTF">2018-09-04T00:12:53Z</dcterms:created>
  <dcterms:modified xsi:type="dcterms:W3CDTF">2020-07-23T19:10:39Z</dcterms:modified>
</cp:coreProperties>
</file>