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8" r:id="rId3"/>
    <p:sldId id="266" r:id="rId4"/>
    <p:sldId id="27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8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9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9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2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7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1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0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7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1EC4-7BCB-4352-AAEC-C2131B854EC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1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62F1EC4-7BCB-4352-AAEC-C2131B854EC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7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F1EC4-7BCB-4352-AAEC-C2131B854ECF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B73F3EE-4ADB-45B8-9A15-37D0F02DB4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8361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A9A8C-A3D8-4768-B7F7-D4B77DBED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479675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Candara Light" panose="020E0502030303020204" pitchFamily="34" charset="0"/>
              </a:rPr>
              <a:t>Managing a Customer Service Team </a:t>
            </a:r>
            <a:br>
              <a:rPr lang="en-US" sz="3600" dirty="0">
                <a:solidFill>
                  <a:schemeClr val="tx1"/>
                </a:solidFill>
                <a:latin typeface="Candara Light" panose="020E050203030302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Candara Light" panose="020E0502030303020204" pitchFamily="34" charset="0"/>
              </a:rPr>
              <a:t>In extraordinary circumstances</a:t>
            </a:r>
            <a:br>
              <a:rPr lang="en-US" sz="3600" dirty="0">
                <a:solidFill>
                  <a:schemeClr val="tx1"/>
                </a:solidFill>
                <a:latin typeface="Candara Light" panose="020E050203030302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Candara Light" panose="020E0502030303020204" pitchFamily="34" charset="0"/>
              </a:rPr>
              <a:t>COVID-19</a:t>
            </a:r>
            <a:br>
              <a:rPr lang="en-US" sz="3600" dirty="0">
                <a:solidFill>
                  <a:schemeClr val="tx1"/>
                </a:solidFill>
                <a:latin typeface="Candara Light" panose="020E050203030302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Candara Light" panose="020E0502030303020204" pitchFamily="34" charset="0"/>
              </a:rPr>
              <a:t>What does Customer service week 2020 look like?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55C52E-DB65-43BB-B600-C5B906F093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11– 10Am </a:t>
            </a:r>
          </a:p>
          <a:p>
            <a:r>
              <a:rPr lang="en-US" dirty="0"/>
              <a:t>August 12– 2pm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CED6B5-0CD7-46C7-9A10-24C9ED9D0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885" y="29463"/>
            <a:ext cx="2969702" cy="97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65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39025"/>
            <a:ext cx="9291215" cy="104923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ndara Light" panose="020E0502030303020204" pitchFamily="34" charset="0"/>
              </a:rPr>
              <a:t>What is customer service week 2020</a:t>
            </a:r>
            <a:br>
              <a:rPr lang="en-US" b="1" dirty="0">
                <a:solidFill>
                  <a:schemeClr val="tx1"/>
                </a:solidFill>
                <a:latin typeface="Candara Light" panose="020E050203030302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ndara Light" panose="020E0502030303020204" pitchFamily="34" charset="0"/>
              </a:rPr>
              <a:t>going to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Teams Working at Home </a:t>
            </a:r>
          </a:p>
          <a:p>
            <a:r>
              <a:rPr lang="en-US" dirty="0"/>
              <a:t>Teams in the Office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52150-3545-453F-963B-EB4F0EEC2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941" y="100668"/>
            <a:ext cx="2483141" cy="81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58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sz="3600" dirty="0">
                <a:latin typeface="Candara Light" panose="020E0502030303020204" pitchFamily="34" charset="0"/>
              </a:rPr>
            </a:br>
            <a:r>
              <a:rPr lang="en-US" sz="2200" dirty="0">
                <a:solidFill>
                  <a:schemeClr val="tx1"/>
                </a:solidFill>
                <a:latin typeface="Candara Light" panose="020E0502030303020204" pitchFamily="34" charset="0"/>
              </a:rPr>
              <a:t>Teams Working at home</a:t>
            </a:r>
            <a:r>
              <a:rPr lang="en-US" dirty="0">
                <a:solidFill>
                  <a:schemeClr val="tx1"/>
                </a:solidFill>
                <a:latin typeface="Candara Light" panose="020E0502030303020204" pitchFamily="34" charset="0"/>
              </a:rPr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74A807-13C0-4BEE-BBDF-D3F5504D1D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Ideas 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900" dirty="0"/>
              <a:t>Do a kickoff breakfast meeting on line – deliver Panera or something similar to people?  Send a Edible Arrangement to everyone. Chick Fil A – </a:t>
            </a:r>
            <a:r>
              <a:rPr lang="en-US" sz="900" dirty="0" err="1"/>
              <a:t>giftcards</a:t>
            </a:r>
            <a:r>
              <a:rPr lang="en-US" sz="900" dirty="0"/>
              <a:t>.  </a:t>
            </a:r>
          </a:p>
          <a:p>
            <a:r>
              <a:rPr lang="en-US" sz="900" dirty="0"/>
              <a:t>Have a video from a senior person in the company thanking the CS group </a:t>
            </a:r>
          </a:p>
          <a:p>
            <a:r>
              <a:rPr lang="en-US" sz="900" dirty="0"/>
              <a:t>Do an online team building event – solve puzzles, or something like that </a:t>
            </a:r>
          </a:p>
          <a:p>
            <a:r>
              <a:rPr lang="en-US" sz="900" dirty="0"/>
              <a:t>Engage the sales team to find ways to express thanks </a:t>
            </a:r>
          </a:p>
          <a:p>
            <a:r>
              <a:rPr lang="en-US" sz="900" dirty="0"/>
              <a:t>Send something to each team mate – depending on your theme….</a:t>
            </a:r>
            <a:r>
              <a:rPr lang="en-US" sz="900" dirty="0" err="1"/>
              <a:t>ie</a:t>
            </a:r>
            <a:r>
              <a:rPr lang="en-US" sz="900" dirty="0"/>
              <a:t>: global team – send something from a region to all people on the team: </a:t>
            </a:r>
            <a:r>
              <a:rPr lang="en-US" sz="900" dirty="0" err="1"/>
              <a:t>Ie</a:t>
            </a:r>
            <a:r>
              <a:rPr lang="en-US" sz="900" dirty="0"/>
              <a:t>: send candy from Europe/Send something from America, </a:t>
            </a:r>
            <a:r>
              <a:rPr lang="en-US" sz="900" dirty="0" err="1"/>
              <a:t>etc</a:t>
            </a:r>
            <a:endParaRPr lang="en-US" sz="900" dirty="0"/>
          </a:p>
          <a:p>
            <a:r>
              <a:rPr lang="en-US" sz="900" dirty="0"/>
              <a:t> Team Happy Hour On Line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E2697E-3405-452F-8D12-937ABAE654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Ideas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C093B3-10B9-476F-A48D-B2706EADDF6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900" dirty="0"/>
              <a:t>Deliver goody bags to each house – personally or mail them</a:t>
            </a:r>
          </a:p>
          <a:p>
            <a:r>
              <a:rPr lang="en-US" sz="900" dirty="0" err="1"/>
              <a:t>JackBox</a:t>
            </a:r>
            <a:r>
              <a:rPr lang="en-US" sz="900" dirty="0"/>
              <a:t> Games.com – each person logs in from computer/phone and play together ( App you buy in the play store  or play on the computer) </a:t>
            </a:r>
          </a:p>
          <a:p>
            <a:r>
              <a:rPr lang="en-US" sz="900" dirty="0"/>
              <a:t>Create an bracket of the customer service team for the games – and have a tournament</a:t>
            </a:r>
          </a:p>
          <a:p>
            <a:r>
              <a:rPr lang="en-US" sz="900" dirty="0"/>
              <a:t>Trivia Contest – put clues on each desk – 1</a:t>
            </a:r>
            <a:r>
              <a:rPr lang="en-US" sz="900" baseline="30000" dirty="0"/>
              <a:t>st</a:t>
            </a:r>
            <a:r>
              <a:rPr lang="en-US" sz="900" dirty="0"/>
              <a:t> one answered gets the point/prize</a:t>
            </a:r>
          </a:p>
          <a:p>
            <a:r>
              <a:rPr lang="en-US" sz="900" dirty="0"/>
              <a:t>Scavenger Hunt </a:t>
            </a:r>
          </a:p>
          <a:p>
            <a:r>
              <a:rPr lang="en-US" sz="900" dirty="0"/>
              <a:t>Pick something from Pinterest – Nailed it! – deliver the package to the team and contest to who did it the best </a:t>
            </a:r>
          </a:p>
          <a:p>
            <a:endParaRPr lang="en-US" sz="900" dirty="0"/>
          </a:p>
          <a:p>
            <a:endParaRPr lang="en-US" sz="900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52150-3545-453F-963B-EB4F0EEC2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330" y="67112"/>
            <a:ext cx="2726422" cy="89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725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sz="3600" dirty="0">
                <a:latin typeface="Candara Light" panose="020E0502030303020204" pitchFamily="34" charset="0"/>
              </a:rPr>
            </a:br>
            <a:r>
              <a:rPr lang="en-US" sz="2200" dirty="0">
                <a:solidFill>
                  <a:schemeClr val="tx1"/>
                </a:solidFill>
                <a:latin typeface="Candara Light" panose="020E0502030303020204" pitchFamily="34" charset="0"/>
              </a:rPr>
              <a:t>Teams working in the office</a:t>
            </a:r>
            <a:endParaRPr lang="en-US" dirty="0">
              <a:solidFill>
                <a:schemeClr val="tx1"/>
              </a:solidFill>
              <a:latin typeface="Candara Light" panose="020E0502030303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74A807-13C0-4BEE-BBDF-D3F5504D1D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Ideas 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900" dirty="0"/>
              <a:t>Individually wrapped breakfast sandwiches – take orders ahead of time so they can be distributed</a:t>
            </a:r>
          </a:p>
          <a:p>
            <a:r>
              <a:rPr lang="en-US" sz="900" dirty="0"/>
              <a:t>Candy Bags on the desks/cupcakes on the desk ( gloves)</a:t>
            </a:r>
          </a:p>
          <a:p>
            <a:r>
              <a:rPr lang="en-US" sz="900" dirty="0"/>
              <a:t>Have a video from a senior person in the company thanking the CS group </a:t>
            </a:r>
          </a:p>
          <a:p>
            <a:r>
              <a:rPr lang="en-US" sz="900" dirty="0"/>
              <a:t>Do an online team building event – solve puzzles, or something like that </a:t>
            </a:r>
          </a:p>
          <a:p>
            <a:r>
              <a:rPr lang="en-US" sz="900" dirty="0"/>
              <a:t>Ask Sales to Sponsor boxed lunches</a:t>
            </a:r>
          </a:p>
          <a:p>
            <a:r>
              <a:rPr lang="en-US" sz="900" dirty="0"/>
              <a:t>Send something to each team mate – depending on your theme….</a:t>
            </a:r>
            <a:r>
              <a:rPr lang="en-US" sz="900" dirty="0" err="1"/>
              <a:t>ie</a:t>
            </a:r>
            <a:r>
              <a:rPr lang="en-US" sz="900" dirty="0"/>
              <a:t>: global team – send something from a region to all people on the team: </a:t>
            </a:r>
            <a:r>
              <a:rPr lang="en-US" sz="900" dirty="0" err="1"/>
              <a:t>Ie</a:t>
            </a:r>
            <a:r>
              <a:rPr lang="en-US" sz="900" dirty="0"/>
              <a:t>: send candy from Europe/Send something from America, </a:t>
            </a:r>
            <a:r>
              <a:rPr lang="en-US" sz="900" dirty="0" err="1"/>
              <a:t>etc</a:t>
            </a:r>
            <a:endParaRPr lang="en-US" sz="900" dirty="0"/>
          </a:p>
          <a:p>
            <a:endParaRPr lang="en-US" sz="900" dirty="0"/>
          </a:p>
          <a:p>
            <a:endParaRPr lang="en-US" sz="9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E2697E-3405-452F-8D12-937ABAE654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Ideas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C093B3-10B9-476F-A48D-B2706EADDF6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000" dirty="0" err="1"/>
              <a:t>JackBox</a:t>
            </a:r>
            <a:r>
              <a:rPr lang="en-US" sz="1000" dirty="0"/>
              <a:t> Games.com – each person logs in from computer/phone and play together ( App you buy in the play store  or play on the computer) </a:t>
            </a:r>
          </a:p>
          <a:p>
            <a:r>
              <a:rPr lang="en-US" sz="1000" dirty="0"/>
              <a:t>Create an bracket of the customer service team for the games – and have a tournament</a:t>
            </a:r>
          </a:p>
          <a:p>
            <a:r>
              <a:rPr lang="en-US" sz="900" dirty="0"/>
              <a:t>Socially distanced happy hour</a:t>
            </a:r>
          </a:p>
          <a:p>
            <a:r>
              <a:rPr lang="en-US" sz="900" dirty="0"/>
              <a:t>Off Site -volunteering with charitable organization </a:t>
            </a:r>
          </a:p>
          <a:p>
            <a:r>
              <a:rPr lang="en-US" sz="900" dirty="0"/>
              <a:t>Scavenger Hunt </a:t>
            </a:r>
          </a:p>
          <a:p>
            <a:r>
              <a:rPr lang="en-US" sz="900" dirty="0"/>
              <a:t>Pick something from Pinterest – Nailed it! – deliver the package to the team and contest to who did it the best </a:t>
            </a:r>
          </a:p>
          <a:p>
            <a:endParaRPr lang="en-US" sz="900" dirty="0"/>
          </a:p>
          <a:p>
            <a:endParaRPr lang="en-US" sz="9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C52150-3545-453F-963B-EB4F0EEC2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330" y="67112"/>
            <a:ext cx="2726422" cy="891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61662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2260</TotalTime>
  <Words>431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Candara Light</vt:lpstr>
      <vt:lpstr>Rockwell</vt:lpstr>
      <vt:lpstr>Gallery</vt:lpstr>
      <vt:lpstr>Managing a Customer Service Team  In extraordinary circumstances COVID-19 What does Customer service week 2020 look like?</vt:lpstr>
      <vt:lpstr>What is customer service week 2020 going to look like?</vt:lpstr>
      <vt:lpstr> Teams Working at home </vt:lpstr>
      <vt:lpstr> Teams working in the office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Group Sessions  2018-19</dc:title>
  <dc:creator>Lynn Landesman</dc:creator>
  <cp:lastModifiedBy>Landesman, Lynn</cp:lastModifiedBy>
  <cp:revision>49</cp:revision>
  <dcterms:created xsi:type="dcterms:W3CDTF">2018-09-04T00:12:53Z</dcterms:created>
  <dcterms:modified xsi:type="dcterms:W3CDTF">2020-08-12T18:22:09Z</dcterms:modified>
</cp:coreProperties>
</file>