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4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7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66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00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7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3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48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094AF-6E6B-4F01-A18B-492E5EBFCF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5033-4CC5-460D-84AD-1485CA868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6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HjNvN_-fTAhUMEywKHc9DC6gQjRwIBw&amp;url=http%3A%2F%2Fautomicblog.sys-con.com%2Fnode%2F3348441&amp;psig=AFQjCNGoDOjQ9YqNxfobDs2CP95XzjR2Rw&amp;ust=149459747135699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j_p6CgujTAhVIBiwKHWEABRwQjRwIBw&amp;url=https%3A%2F%2Fen.wikipedia.org%2Fwiki%2FIshikawa_diagram&amp;psig=AFQjCNHehIDuuVKV0gh45T_MpvOo9OUOQg&amp;ust=149459753740260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683" y="738766"/>
            <a:ext cx="10111986" cy="4914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192" y="5747657"/>
            <a:ext cx="11206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google.com/url?sa=i&amp;rct=j&amp;q=&amp;esrc=s&amp;source=images&amp;cd=&amp;cad=rja&amp;uact=8&amp;ved=0ahUKEwiHjNvN_-fTAhUMEywKHc9DC6gQjRwIBw&amp;url=http%3A%2F%2Fautomicblog.sys-con.com%2Fnode%2F3348441&amp;psig=AFQjCNGoDOjQ9YqNxfobDs2CP95XzjR2Rw&amp;ust=1494597471356997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265" y="93306"/>
            <a:ext cx="927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Wastes to look for at your “Go Sees”</a:t>
            </a:r>
          </a:p>
        </p:txBody>
      </p:sp>
    </p:spTree>
    <p:extLst>
      <p:ext uri="{BB962C8B-B14F-4D97-AF65-F5344CB8AC3E}">
        <p14:creationId xmlns:p14="http://schemas.microsoft.com/office/powerpoint/2010/main" val="155766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119" y="6115574"/>
            <a:ext cx="103100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ttps://www.google.com/url?sa=i&amp;rct=j&amp;q=&amp;esrc=s&amp;source=images&amp;cd=&amp;cad=rja&amp;uact=8&amp;ved=0ahUKEwjugcCsgujTAhWCZCwKHd0MAWsQjRwIBw&amp;url=https%3A%2F%2Fwww.lean.org%2FWorkshops%2FWorkshopDescription.cfm%3FWorkshopId%3D117&amp;psig=AFQjCNGqkUZnew0vx289A8eaiC4EB5UOSQ&amp;ust=1494598208406539</a:t>
            </a:r>
          </a:p>
        </p:txBody>
      </p:sp>
      <p:pic>
        <p:nvPicPr>
          <p:cNvPr id="4098" name="Picture 2" descr="Image result for huddle problem sol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989045"/>
            <a:ext cx="7853264" cy="446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2596" y="167951"/>
            <a:ext cx="737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Problem Discovery Phase – Initial questions</a:t>
            </a:r>
          </a:p>
        </p:txBody>
      </p:sp>
    </p:spTree>
    <p:extLst>
      <p:ext uri="{BB962C8B-B14F-4D97-AF65-F5344CB8AC3E}">
        <p14:creationId xmlns:p14="http://schemas.microsoft.com/office/powerpoint/2010/main" val="100466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a3 problem sol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99" y="738051"/>
            <a:ext cx="6469744" cy="499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208" y="110084"/>
            <a:ext cx="754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A3 Problem Solving template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208" y="6090407"/>
            <a:ext cx="9830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ttps://www.google.com/url?sa=i&amp;rct=j&amp;q=&amp;esrc=s&amp;source=images&amp;cd=&amp;cad=rja&amp;uact=8&amp;ved=0ahUKEwi4nojTgejTAhXDDywKHR7MDqsQjRwIBw&amp;url=http%3A%2F%2Fwww.keyword-suggestions.com%2FYTMgcHJvYmxlbSBzb2x2aW5n%2F&amp;psig=AFQjCNF1erl971oobvPP_2eSyIwGaR7IDg&amp;ust=1494597988992575</a:t>
            </a:r>
          </a:p>
        </p:txBody>
      </p:sp>
    </p:spTree>
    <p:extLst>
      <p:ext uri="{BB962C8B-B14F-4D97-AF65-F5344CB8AC3E}">
        <p14:creationId xmlns:p14="http://schemas.microsoft.com/office/powerpoint/2010/main" val="204542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ishbon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2" y="1074009"/>
            <a:ext cx="6503436" cy="39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393" y="167780"/>
            <a:ext cx="68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Fishbone Diagram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393" y="5746459"/>
            <a:ext cx="9857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google.com/url?sa=i&amp;rct=j&amp;q=&amp;esrc=s&amp;source=images&amp;cd=&amp;cad=rja&amp;uact=8&amp;ved=0ahUKEwij_p6CgujTAhVIBiwKHWEABRwQjRwIBw&amp;url=https%3A%2F%2Fen.wikipedia.org%2Fwiki%2FIshikawa_diagram&amp;psig=AFQjCNHehIDuuVKV0gh45T_MpvOo9OUOQg&amp;ust=1494597537402604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29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shbon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858" y="1306286"/>
            <a:ext cx="6939642" cy="360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1804" y="5439747"/>
            <a:ext cx="10552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google.com/url?sa=i&amp;rct=j&amp;q=&amp;esrc=s&amp;source=images&amp;cd=&amp;cad=rja&amp;uact=8&amp;ved=0ahUKEwiF9p-UgOjTAhVLjSwKHdC8BqgQjRwIBw&amp;url=http%3A%2F%2Fwww.squawkpoint.com%2F2012%2F01%2Ffish-bone-diagrams-helpful-or-not%2F&amp;psig=AFQjCNHehIDuuVKV0gh45T_MpvOo9OUOQg&amp;ust=1494597537402604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69116" y="276837"/>
            <a:ext cx="818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Example of Fishbone Diagram for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409984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382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Barillas, Cristina I SCC-DCA/36</dc:creator>
  <cp:lastModifiedBy>Barillas, Cristina I SCC-DCA/36</cp:lastModifiedBy>
  <cp:revision>1</cp:revision>
  <dcterms:created xsi:type="dcterms:W3CDTF">2017-05-11T14:01:15Z</dcterms:created>
  <dcterms:modified xsi:type="dcterms:W3CDTF">2017-05-11T14:12:32Z</dcterms:modified>
</cp:coreProperties>
</file>