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5"/>
    <p:sldMasterId id="2147483798" r:id="rId6"/>
    <p:sldMasterId id="2147483802" r:id="rId7"/>
    <p:sldMasterId id="2147483806" r:id="rId8"/>
    <p:sldMasterId id="2147483823" r:id="rId9"/>
    <p:sldMasterId id="2147483839" r:id="rId10"/>
    <p:sldMasterId id="2147483851" r:id="rId11"/>
    <p:sldMasterId id="2147483862" r:id="rId12"/>
    <p:sldMasterId id="2147483867" r:id="rId13"/>
    <p:sldMasterId id="2147483742" r:id="rId14"/>
    <p:sldMasterId id="2147483749" r:id="rId15"/>
    <p:sldMasterId id="2147483761" r:id="rId16"/>
    <p:sldMasterId id="2147483773" r:id="rId17"/>
  </p:sldMasterIdLst>
  <p:notesMasterIdLst>
    <p:notesMasterId r:id="rId40"/>
  </p:notesMasterIdLst>
  <p:sldIdLst>
    <p:sldId id="256" r:id="rId18"/>
    <p:sldId id="587" r:id="rId19"/>
    <p:sldId id="278" r:id="rId20"/>
    <p:sldId id="2652" r:id="rId21"/>
    <p:sldId id="372" r:id="rId22"/>
    <p:sldId id="416" r:id="rId23"/>
    <p:sldId id="2654" r:id="rId24"/>
    <p:sldId id="1173" r:id="rId25"/>
    <p:sldId id="1186" r:id="rId26"/>
    <p:sldId id="2650" r:id="rId27"/>
    <p:sldId id="1223" r:id="rId28"/>
    <p:sldId id="283" r:id="rId29"/>
    <p:sldId id="257" r:id="rId30"/>
    <p:sldId id="1183" r:id="rId31"/>
    <p:sldId id="1159" r:id="rId32"/>
    <p:sldId id="263" r:id="rId33"/>
    <p:sldId id="646" r:id="rId34"/>
    <p:sldId id="316" r:id="rId35"/>
    <p:sldId id="1313" r:id="rId36"/>
    <p:sldId id="282" r:id="rId37"/>
    <p:sldId id="2653" r:id="rId38"/>
    <p:sldId id="308" r:id="rId3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t, Deborah" initials="CD" lastIdx="16" clrIdx="0">
    <p:extLst>
      <p:ext uri="{19B8F6BF-5375-455C-9EA6-DF929625EA0E}">
        <p15:presenceInfo xmlns:p15="http://schemas.microsoft.com/office/powerpoint/2012/main" userId="S-1-5-21-1010531964-77471363-2100063047-10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FBD"/>
    <a:srgbClr val="131E29"/>
    <a:srgbClr val="F8710C"/>
    <a:srgbClr val="F1AE00"/>
    <a:srgbClr val="008998"/>
    <a:srgbClr val="D3222A"/>
    <a:srgbClr val="BC2129"/>
    <a:srgbClr val="D8232E"/>
    <a:srgbClr val="0A6600"/>
    <a:srgbClr val="1DB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2035" autoAdjust="0"/>
  </p:normalViewPr>
  <p:slideViewPr>
    <p:cSldViewPr snapToGrid="0">
      <p:cViewPr varScale="1">
        <p:scale>
          <a:sx n="102" d="100"/>
          <a:sy n="102" d="100"/>
        </p:scale>
        <p:origin x="1032"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28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0" Type="http://schemas.openxmlformats.org/officeDocument/2006/relationships/slide" Target="slides/slide3.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070527B-722E-4250-BA89-018B24EF20EE}" type="datetimeFigureOut">
              <a:rPr lang="fr-FR" smtClean="0"/>
              <a:t>21/04/2023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0805083-2444-484D-9F7C-DB85777BC1E0}" type="slidenum">
              <a:rPr lang="fr-FR" smtClean="0"/>
              <a:t>‹#›</a:t>
            </a:fld>
            <a:endParaRPr lang="fr-FR"/>
          </a:p>
        </p:txBody>
      </p:sp>
    </p:spTree>
    <p:extLst>
      <p:ext uri="{BB962C8B-B14F-4D97-AF65-F5344CB8AC3E}">
        <p14:creationId xmlns:p14="http://schemas.microsoft.com/office/powerpoint/2010/main" val="327605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805083-2444-484D-9F7C-DB85777BC1E0}" type="slidenum">
              <a:rPr lang="fr-FR" smtClean="0"/>
              <a:pPr/>
              <a:t>2</a:t>
            </a:fld>
            <a:endParaRPr lang="fr-FR" dirty="0"/>
          </a:p>
        </p:txBody>
      </p:sp>
    </p:spTree>
    <p:extLst>
      <p:ext uri="{BB962C8B-B14F-4D97-AF65-F5344CB8AC3E}">
        <p14:creationId xmlns:p14="http://schemas.microsoft.com/office/powerpoint/2010/main" val="238654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805083-2444-484D-9F7C-DB85777BC1E0}" type="slidenum">
              <a:rPr lang="fr-FR" smtClean="0"/>
              <a:pPr/>
              <a:t>17</a:t>
            </a:fld>
            <a:endParaRPr lang="fr-FR" dirty="0"/>
          </a:p>
        </p:txBody>
      </p:sp>
    </p:spTree>
    <p:extLst>
      <p:ext uri="{BB962C8B-B14F-4D97-AF65-F5344CB8AC3E}">
        <p14:creationId xmlns:p14="http://schemas.microsoft.com/office/powerpoint/2010/main" val="86444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the decision to automate your O2C and P2P processes, of course your primary focus will be selecting the most suitable and high-performing technology for your business. </a:t>
            </a:r>
          </a:p>
          <a:p>
            <a:endParaRPr lang="en-US" dirty="0"/>
          </a:p>
          <a:p>
            <a:r>
              <a:rPr lang="en-US" dirty="0"/>
              <a:t>In this case it makes sense to look back at when you chose your ERP system.</a:t>
            </a:r>
          </a:p>
          <a:p>
            <a:endParaRPr lang="en-US" dirty="0"/>
          </a:p>
          <a:p>
            <a:r>
              <a:rPr lang="en-US" dirty="0"/>
              <a:t>What was the thought- and decision-making process? Which key elements did you factor in when you ultimately chose the ERP for your business? </a:t>
            </a:r>
          </a:p>
          <a:p>
            <a:endParaRPr lang="en-US" dirty="0"/>
          </a:p>
          <a:p>
            <a:r>
              <a:rPr lang="en-US" dirty="0"/>
              <a:t>The same key elements are, of course, applicable for technology that will automate your P2P and O2C processes. This is a structuring process you will be engaging in, so it would not make sense to look at something that will at best serve you for the next 2-3 years. You should be looking at a provider that will be around for the next 10 years or more to ensure long-term continuity.</a:t>
            </a:r>
          </a:p>
          <a:p>
            <a:endParaRPr lang="en-US" dirty="0"/>
          </a:p>
          <a:p>
            <a:r>
              <a:rPr lang="en-US" b="1" dirty="0"/>
              <a:t>Continuity</a:t>
            </a:r>
            <a:r>
              <a:rPr lang="en-US" dirty="0"/>
              <a:t>:  </a:t>
            </a:r>
          </a:p>
          <a:p>
            <a:r>
              <a:rPr lang="en-US" dirty="0"/>
              <a:t>Esker has been in business for over 20 years and is now serving more than 1,500 customers — half of those for over 10 years. We’ve been around for a long time and will continue to be there for our customers for many years to come.</a:t>
            </a:r>
          </a:p>
          <a:p>
            <a:r>
              <a:rPr lang="en-US" dirty="0"/>
              <a:t> </a:t>
            </a:r>
          </a:p>
          <a:p>
            <a:r>
              <a:rPr lang="en-US" b="1" dirty="0"/>
              <a:t>Stability &amp; Security</a:t>
            </a:r>
            <a:r>
              <a:rPr lang="en-US" dirty="0"/>
              <a:t>: </a:t>
            </a:r>
          </a:p>
          <a:p>
            <a:r>
              <a:rPr lang="en-US" dirty="0"/>
              <a:t>We are continuously working on maintaining the highest and latest security standards in order to better serve you. Securing your information and processes through a number of certifications and security standards is a continuous effort at Esker.</a:t>
            </a:r>
          </a:p>
          <a:p>
            <a:endParaRPr lang="en-US" dirty="0"/>
          </a:p>
          <a:p>
            <a:r>
              <a:rPr lang="en-US" b="1" dirty="0"/>
              <a:t>Reputation</a:t>
            </a:r>
            <a:r>
              <a:rPr lang="en-US" dirty="0"/>
              <a:t>: </a:t>
            </a:r>
          </a:p>
          <a:p>
            <a:r>
              <a:rPr lang="en-US" dirty="0"/>
              <a:t>We are proud to say that Esker has a good reputation on the Business Process Automation market. Do not just take our word for it, however: don’t hesitate to ask for references! We’re happy to match you with companies that can share their experiences with you — for your location and industry.</a:t>
            </a:r>
          </a:p>
          <a:p>
            <a:endParaRPr lang="en-US" dirty="0"/>
          </a:p>
          <a:p>
            <a:r>
              <a:rPr lang="en-US" dirty="0"/>
              <a:t>The last two elements are crucial:</a:t>
            </a:r>
          </a:p>
          <a:p>
            <a:endParaRPr lang="en-US" dirty="0"/>
          </a:p>
          <a:p>
            <a:r>
              <a:rPr lang="en-US" b="1" dirty="0"/>
              <a:t>Competition &amp; Experience</a:t>
            </a:r>
            <a:r>
              <a:rPr lang="en-US" dirty="0"/>
              <a:t>:</a:t>
            </a:r>
          </a:p>
          <a:p>
            <a:r>
              <a:rPr lang="en-US" dirty="0"/>
              <a:t>We are the ONLY platform to serve the P2P and O2C cycles and with a single interface. Most of our growth comes from acquiring new customers or developing existing ones, as opposed to some of our competitors, whose growth is based </a:t>
            </a:r>
            <a:r>
              <a:rPr lang="en-US" b="1" dirty="0"/>
              <a:t>MOSTLY</a:t>
            </a:r>
            <a:r>
              <a:rPr lang="en-US" dirty="0"/>
              <a:t> on acquisition.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that there is anything wrong with growing through acquisition, but a patchwork solution would result in a poor user experience. The advantage of our solutions is that they are all integrated into one user-friendly interface for all P2P and O2C processes, regardless of the number of ERPs a company may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Esker’s focus has always been the customer experience, and it will always be our priority. </a:t>
            </a:r>
          </a:p>
          <a:p>
            <a:endParaRPr lang="en-US" dirty="0"/>
          </a:p>
          <a:p>
            <a:endParaRPr lang="en-US" dirty="0"/>
          </a:p>
        </p:txBody>
      </p:sp>
      <p:sp>
        <p:nvSpPr>
          <p:cNvPr id="4" name="Slide Number Placeholder 3"/>
          <p:cNvSpPr>
            <a:spLocks noGrp="1"/>
          </p:cNvSpPr>
          <p:nvPr>
            <p:ph type="sldNum" sz="quarter" idx="5"/>
          </p:nvPr>
        </p:nvSpPr>
        <p:spPr/>
        <p:txBody>
          <a:bodyPr/>
          <a:lstStyle/>
          <a:p>
            <a:fld id="{681B3942-E79A-4DB0-9A02-4AFEF9F64563}" type="slidenum">
              <a:rPr lang="en-US" smtClean="0"/>
              <a:pPr/>
              <a:t>19</a:t>
            </a:fld>
            <a:endParaRPr lang="en-US" dirty="0"/>
          </a:p>
        </p:txBody>
      </p:sp>
    </p:spTree>
    <p:extLst>
      <p:ext uri="{BB962C8B-B14F-4D97-AF65-F5344CB8AC3E}">
        <p14:creationId xmlns:p14="http://schemas.microsoft.com/office/powerpoint/2010/main" val="92649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805083-2444-484D-9F7C-DB85777BC1E0}" type="slidenum">
              <a:rPr lang="fr-FR" smtClean="0"/>
              <a:t>20</a:t>
            </a:fld>
            <a:endParaRPr lang="fr-FR"/>
          </a:p>
        </p:txBody>
      </p:sp>
    </p:spTree>
    <p:extLst>
      <p:ext uri="{BB962C8B-B14F-4D97-AF65-F5344CB8AC3E}">
        <p14:creationId xmlns:p14="http://schemas.microsoft.com/office/powerpoint/2010/main" val="355161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Customer Service Matters:</a:t>
            </a:r>
          </a:p>
          <a:p>
            <a:r>
              <a:rPr lang="en-US" dirty="0"/>
              <a:t>Changing customer expectations, supply chain disruptions, economic instability. Once viewed as a cost center focused on transactional problem-solving, customer service is now being looked to as a value-generating operation expected to contribute to long term business growth.</a:t>
            </a:r>
          </a:p>
        </p:txBody>
      </p:sp>
      <p:sp>
        <p:nvSpPr>
          <p:cNvPr id="4" name="Slide Number Placeholder 3"/>
          <p:cNvSpPr>
            <a:spLocks noGrp="1"/>
          </p:cNvSpPr>
          <p:nvPr>
            <p:ph type="sldNum" sz="quarter" idx="5"/>
          </p:nvPr>
        </p:nvSpPr>
        <p:spPr/>
        <p:txBody>
          <a:bodyPr/>
          <a:lstStyle/>
          <a:p>
            <a:fld id="{30805083-2444-484D-9F7C-DB85777BC1E0}" type="slidenum">
              <a:rPr lang="fr-FR" smtClean="0"/>
              <a:t>5</a:t>
            </a:fld>
            <a:endParaRPr lang="fr-FR"/>
          </a:p>
        </p:txBody>
      </p:sp>
    </p:spTree>
    <p:extLst>
      <p:ext uri="{BB962C8B-B14F-4D97-AF65-F5344CB8AC3E}">
        <p14:creationId xmlns:p14="http://schemas.microsoft.com/office/powerpoint/2010/main" val="330485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3B8CD8-F81E-49AA-9FF9-23ECD05AECF6}"/>
              </a:ext>
            </a:extLst>
          </p:cNvPr>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High order processing costs: process is not efficient and thus time and money consuming</a:t>
            </a:r>
          </a:p>
          <a:p>
            <a:pPr marL="171450" indent="-171450">
              <a:buFontTx/>
              <a:buChar char="-"/>
            </a:pPr>
            <a:r>
              <a:rPr lang="en-US" sz="1200" kern="1200" dirty="0">
                <a:solidFill>
                  <a:schemeClr val="tx1"/>
                </a:solidFill>
                <a:effectLst/>
                <a:latin typeface="+mn-lt"/>
                <a:ea typeface="+mn-ea"/>
                <a:cs typeface="+mn-cs"/>
              </a:rPr>
              <a:t>High error rates: due to manual data entry, errors are made resulting in incorrect product deliveries and customer returns</a:t>
            </a:r>
            <a:endParaRPr lang="fr-FR"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SLAs: unable to deliver on the service engagements</a:t>
            </a:r>
            <a:endParaRPr lang="fr-FR"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All of that leads to dissatisfied customers who are more likely to order from the competition</a:t>
            </a:r>
            <a:endParaRPr lang="fr-FR"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Also, the employee dissatisfaction: customer service team has a low morale because people are spending lots of time on low-value activity and are not valued according to their capabilities and importance in the company,</a:t>
            </a:r>
            <a:r>
              <a:rPr lang="en-US" sz="1200" kern="1200" baseline="0" dirty="0">
                <a:solidFill>
                  <a:schemeClr val="tx1"/>
                </a:solidFill>
                <a:effectLst/>
                <a:latin typeface="+mn-lt"/>
                <a:ea typeface="+mn-ea"/>
                <a:cs typeface="+mn-cs"/>
              </a:rPr>
              <a:t> and thus it’s difficult to recruit and retain talents</a:t>
            </a: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And finally, the control and visibility over the order process is limited</a:t>
            </a:r>
            <a:r>
              <a:rPr lang="en-US" sz="1200" kern="1200" baseline="0" dirty="0">
                <a:solidFill>
                  <a:schemeClr val="tx1"/>
                </a:solidFill>
                <a:effectLst/>
                <a:latin typeface="+mn-lt"/>
                <a:ea typeface="+mn-ea"/>
                <a:cs typeface="+mn-cs"/>
              </a:rPr>
              <a:t> and it’s difficult to improve what you can’t measure. </a:t>
            </a:r>
            <a:endParaRPr lang="fr-FR" sz="1200" kern="1200" dirty="0">
              <a:solidFill>
                <a:schemeClr val="tx1"/>
              </a:solidFill>
              <a:effectLst/>
              <a:latin typeface="+mn-lt"/>
              <a:ea typeface="+mn-ea"/>
              <a:cs typeface="+mn-cs"/>
            </a:endParaRPr>
          </a:p>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how do we achieve those customer results and benefits?</a:t>
            </a:r>
            <a:br>
              <a:rPr lang="en-US" sz="1200" dirty="0"/>
            </a:br>
            <a:r>
              <a:rPr lang="en-US" sz="1200" dirty="0"/>
              <a:t>Thanks to a comprehensive set of features to help customer service people work smarter rather than harder.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 Any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 Order triage for email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 AI recognition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 – ERP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 – Confirmations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7 - Dashboards</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B3942-E79A-4DB0-9A02-4AFEF9F645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91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B3942-E79A-4DB0-9A02-4AFEF9F64563}" type="slidenum">
              <a:rPr lang="en-US" smtClean="0"/>
              <a:pPr/>
              <a:t>9</a:t>
            </a:fld>
            <a:endParaRPr lang="en-US" dirty="0"/>
          </a:p>
        </p:txBody>
      </p:sp>
    </p:spTree>
    <p:extLst>
      <p:ext uri="{BB962C8B-B14F-4D97-AF65-F5344CB8AC3E}">
        <p14:creationId xmlns:p14="http://schemas.microsoft.com/office/powerpoint/2010/main" val="6968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B3942-E79A-4DB0-9A02-4AFEF9F64563}" type="slidenum">
              <a:rPr lang="en-US" smtClean="0"/>
              <a:t>10</a:t>
            </a:fld>
            <a:endParaRPr lang="en-US"/>
          </a:p>
        </p:txBody>
      </p:sp>
    </p:spTree>
    <p:extLst>
      <p:ext uri="{BB962C8B-B14F-4D97-AF65-F5344CB8AC3E}">
        <p14:creationId xmlns:p14="http://schemas.microsoft.com/office/powerpoint/2010/main" val="397588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BC12E-868C-42ED-B93B-B8FDE54FB79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65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quick preview of what the interface for CSRs, the main users of the solution, looks like and how artificial and human intelligence can join forces to provide the most efficient order management process.</a:t>
            </a:r>
            <a:endParaRPr lang="en-US" dirty="0"/>
          </a:p>
        </p:txBody>
      </p:sp>
      <p:sp>
        <p:nvSpPr>
          <p:cNvPr id="4" name="Slide Number Placeholder 3"/>
          <p:cNvSpPr>
            <a:spLocks noGrp="1"/>
          </p:cNvSpPr>
          <p:nvPr>
            <p:ph type="sldNum" sz="quarter" idx="5"/>
          </p:nvPr>
        </p:nvSpPr>
        <p:spPr/>
        <p:txBody>
          <a:bodyPr/>
          <a:lstStyle/>
          <a:p>
            <a:fld id="{30805083-2444-484D-9F7C-DB85777BC1E0}" type="slidenum">
              <a:rPr lang="fr-FR" smtClean="0"/>
              <a:t>15</a:t>
            </a:fld>
            <a:endParaRPr lang="fr-FR"/>
          </a:p>
        </p:txBody>
      </p:sp>
    </p:spTree>
    <p:extLst>
      <p:ext uri="{BB962C8B-B14F-4D97-AF65-F5344CB8AC3E}">
        <p14:creationId xmlns:p14="http://schemas.microsoft.com/office/powerpoint/2010/main" val="407594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r>
              <a:rPr lang="en-US" dirty="0"/>
              <a:t>But</a:t>
            </a:r>
            <a:r>
              <a:rPr lang="en-US" baseline="0" dirty="0"/>
              <a:t> while this solution mostly helps customer service reps, it actually provides benefits to lots of different stakeholders involved or impacted by the order management process.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61E6D-D266-4A7F-8D27-01AE82E4C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957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g"/><Relationship Id="rId1" Type="http://schemas.openxmlformats.org/officeDocument/2006/relationships/slideMaster" Target="../slideMasters/slideMaster6.xml"/><Relationship Id="rId4" Type="http://schemas.openxmlformats.org/officeDocument/2006/relationships/image" Target="../media/image1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Master" Target="../slideMasters/slideMaster6.xml"/><Relationship Id="rId4" Type="http://schemas.openxmlformats.org/officeDocument/2006/relationships/image" Target="../media/image1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0.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g"/><Relationship Id="rId1" Type="http://schemas.openxmlformats.org/officeDocument/2006/relationships/slideMaster" Target="../slideMasters/slideMaster11.xml"/><Relationship Id="rId4" Type="http://schemas.openxmlformats.org/officeDocument/2006/relationships/image" Target="../media/image13.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Master" Target="../slideMasters/slideMaster11.xml"/><Relationship Id="rId4" Type="http://schemas.openxmlformats.org/officeDocument/2006/relationships/image" Target="../media/image13.sv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jpg"/><Relationship Id="rId1" Type="http://schemas.openxmlformats.org/officeDocument/2006/relationships/slideMaster" Target="../slideMasters/slideMaster12.xml"/><Relationship Id="rId4" Type="http://schemas.openxmlformats.org/officeDocument/2006/relationships/image" Target="../media/image13.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jpg"/><Relationship Id="rId1" Type="http://schemas.openxmlformats.org/officeDocument/2006/relationships/slideMaster" Target="../slideMasters/slideMaster12.xml"/><Relationship Id="rId4" Type="http://schemas.openxmlformats.org/officeDocument/2006/relationships/image" Target="../media/image13.sv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1077D5-FF0D-B8F5-B8D8-E0C7A8D46D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950" y="0"/>
            <a:ext cx="9163050" cy="6859561"/>
          </a:xfrm>
          <a:prstGeom prst="rect">
            <a:avLst/>
          </a:prstGeom>
        </p:spPr>
      </p:pic>
      <p:sp>
        <p:nvSpPr>
          <p:cNvPr id="10" name="Espace réservé du texte 7">
            <a:extLst>
              <a:ext uri="{FF2B5EF4-FFF2-40B4-BE49-F238E27FC236}">
                <a16:creationId xmlns:a16="http://schemas.microsoft.com/office/drawing/2014/main" id="{85FB5646-88DB-3B82-BFD8-C2E90F018DEC}"/>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1" name="Espace réservé du texte 7">
            <a:extLst>
              <a:ext uri="{FF2B5EF4-FFF2-40B4-BE49-F238E27FC236}">
                <a16:creationId xmlns:a16="http://schemas.microsoft.com/office/drawing/2014/main" id="{DB2567EE-2A8E-5F29-204B-8A57398BD8E8}"/>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pic>
        <p:nvPicPr>
          <p:cNvPr id="5" name="Picture 4" descr="A picture containing text, dark&#10;&#10;Description automatically generated">
            <a:extLst>
              <a:ext uri="{FF2B5EF4-FFF2-40B4-BE49-F238E27FC236}">
                <a16:creationId xmlns:a16="http://schemas.microsoft.com/office/drawing/2014/main" id="{7A936399-B077-A238-9954-9F915E0D76C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035300" y="0"/>
            <a:ext cx="9156700" cy="68580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0024745" y="5742305"/>
            <a:ext cx="1428750" cy="666750"/>
          </a:xfrm>
          <a:prstGeom prst="rect">
            <a:avLst/>
          </a:prstGeom>
        </p:spPr>
      </p:pic>
      <p:sp>
        <p:nvSpPr>
          <p:cNvPr id="8" name="Espace réservé du texte 7">
            <a:extLst>
              <a:ext uri="{FF2B5EF4-FFF2-40B4-BE49-F238E27FC236}">
                <a16:creationId xmlns:a16="http://schemas.microsoft.com/office/drawing/2014/main" id="{A92FA24C-AFF4-C184-EB92-8CED9DD3F699}"/>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9" name="Espace réservé du texte 7">
            <a:extLst>
              <a:ext uri="{FF2B5EF4-FFF2-40B4-BE49-F238E27FC236}">
                <a16:creationId xmlns:a16="http://schemas.microsoft.com/office/drawing/2014/main" id="{CAA98094-2EF5-1504-724E-F162D662BF40}"/>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429496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07347A16-6584-F2AF-5936-ACA022EEA81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sp>
        <p:nvSpPr>
          <p:cNvPr id="12" name="Espace réservé du texte 7">
            <a:extLst>
              <a:ext uri="{FF2B5EF4-FFF2-40B4-BE49-F238E27FC236}">
                <a16:creationId xmlns:a16="http://schemas.microsoft.com/office/drawing/2014/main" id="{51BC2634-F3C2-3ACF-E2FF-134F7589E5C7}"/>
              </a:ext>
            </a:extLst>
          </p:cNvPr>
          <p:cNvSpPr>
            <a:spLocks noGrp="1"/>
          </p:cNvSpPr>
          <p:nvPr>
            <p:ph type="body" sz="quarter" idx="11" hasCustomPrompt="1"/>
          </p:nvPr>
        </p:nvSpPr>
        <p:spPr>
          <a:xfrm>
            <a:off x="1080000" y="2174051"/>
            <a:ext cx="7702389" cy="350786"/>
          </a:xfrm>
          <a:prstGeom prst="rect">
            <a:avLst/>
          </a:prstGeo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table of content title here</a:t>
            </a:r>
          </a:p>
        </p:txBody>
      </p:sp>
      <p:cxnSp>
        <p:nvCxnSpPr>
          <p:cNvPr id="14" name="Connecteur droit 13">
            <a:extLst>
              <a:ext uri="{FF2B5EF4-FFF2-40B4-BE49-F238E27FC236}">
                <a16:creationId xmlns:a16="http://schemas.microsoft.com/office/drawing/2014/main" id="{0D0AB489-DAD7-DBB5-BE0A-1317E0944681}"/>
              </a:ext>
            </a:extLst>
          </p:cNvPr>
          <p:cNvCxnSpPr>
            <a:cxnSpLocks noGrp="1" noRot="1" noMove="1" noResize="1" noEditPoints="1" noAdjustHandles="1" noChangeArrowheads="1" noChangeShapeType="1"/>
          </p:cNvCxnSpPr>
          <p:nvPr userDrawn="1"/>
        </p:nvCxnSpPr>
        <p:spPr>
          <a:xfrm>
            <a:off x="1182807" y="2634018"/>
            <a:ext cx="8734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9">
            <a:extLst>
              <a:ext uri="{FF2B5EF4-FFF2-40B4-BE49-F238E27FC236}">
                <a16:creationId xmlns:a16="http://schemas.microsoft.com/office/drawing/2014/main" id="{4925AB7B-7448-A492-2A38-B40BBB64D0BB}"/>
              </a:ext>
            </a:extLst>
          </p:cNvPr>
          <p:cNvSpPr>
            <a:spLocks noGrp="1"/>
          </p:cNvSpPr>
          <p:nvPr>
            <p:ph type="body" sz="quarter" idx="14"/>
          </p:nvPr>
        </p:nvSpPr>
        <p:spPr>
          <a:xfrm>
            <a:off x="1080000" y="3059259"/>
            <a:ext cx="3702460" cy="1587500"/>
          </a:xfrm>
          <a:prstGeom prst="rect">
            <a:avLst/>
          </a:prstGeom>
        </p:spPr>
        <p:txBody>
          <a:bodyPr/>
          <a:lstStyle>
            <a:lvl1pPr marL="514350" indent="-514350">
              <a:buFont typeface="+mj-lt"/>
              <a:buAutoNum type="arabicPeriod"/>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lvl="0"/>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lvl="0"/>
            <a:endParaRPr lang="en-US" noProof="0"/>
          </a:p>
          <a:p>
            <a:pPr lvl="0"/>
            <a:endParaRPr lang="en-US" noProof="0"/>
          </a:p>
        </p:txBody>
      </p:sp>
      <p:sp>
        <p:nvSpPr>
          <p:cNvPr id="3" name="Text Placeholder 9">
            <a:extLst>
              <a:ext uri="{FF2B5EF4-FFF2-40B4-BE49-F238E27FC236}">
                <a16:creationId xmlns:a16="http://schemas.microsoft.com/office/drawing/2014/main" id="{594154F3-6354-E58A-D6A9-D7B5AD435532}"/>
              </a:ext>
            </a:extLst>
          </p:cNvPr>
          <p:cNvSpPr>
            <a:spLocks noGrp="1"/>
          </p:cNvSpPr>
          <p:nvPr>
            <p:ph type="body" sz="quarter" idx="15"/>
          </p:nvPr>
        </p:nvSpPr>
        <p:spPr>
          <a:xfrm>
            <a:off x="5079929" y="3059259"/>
            <a:ext cx="3702460" cy="1587500"/>
          </a:xfrm>
          <a:prstGeom prst="rect">
            <a:avLst/>
          </a:prstGeom>
        </p:spPr>
        <p:txBody>
          <a:bodyPr/>
          <a:lstStyle>
            <a:lvl1pPr marL="514350" indent="-514350">
              <a:buFont typeface="+mj-lt"/>
              <a:buAutoNum type="arabicPeriod" startAt="6"/>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lvl="0"/>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lvl="0"/>
            <a:endParaRPr lang="en-US" noProof="0"/>
          </a:p>
          <a:p>
            <a:pPr lvl="0"/>
            <a:endParaRPr lang="en-US" noProof="0"/>
          </a:p>
        </p:txBody>
      </p:sp>
      <p:pic>
        <p:nvPicPr>
          <p:cNvPr id="6" name="Graphic 5">
            <a:extLst>
              <a:ext uri="{FF2B5EF4-FFF2-40B4-BE49-F238E27FC236}">
                <a16:creationId xmlns:a16="http://schemas.microsoft.com/office/drawing/2014/main" id="{5537CC6E-EC2B-A80B-FDC0-7361D021B364}"/>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2198244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21" name="Espace réservé du texte 7">
            <a:extLst>
              <a:ext uri="{FF2B5EF4-FFF2-40B4-BE49-F238E27FC236}">
                <a16:creationId xmlns:a16="http://schemas.microsoft.com/office/drawing/2014/main" id="{EA167EED-77B4-0D1E-FB82-C6BC82ADB364}"/>
              </a:ext>
            </a:extLst>
          </p:cNvPr>
          <p:cNvSpPr>
            <a:spLocks noGrp="1"/>
          </p:cNvSpPr>
          <p:nvPr>
            <p:ph type="body" sz="quarter" idx="25" hasCustomPrompt="1"/>
          </p:nvPr>
        </p:nvSpPr>
        <p:spPr>
          <a:xfrm>
            <a:off x="633159"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46" name="Espace réservé du texte 7">
            <a:extLst>
              <a:ext uri="{FF2B5EF4-FFF2-40B4-BE49-F238E27FC236}">
                <a16:creationId xmlns:a16="http://schemas.microsoft.com/office/drawing/2014/main" id="{47934BC4-4D69-4374-00EA-F3F84FBACB91}"/>
              </a:ext>
            </a:extLst>
          </p:cNvPr>
          <p:cNvSpPr>
            <a:spLocks noGrp="1"/>
          </p:cNvSpPr>
          <p:nvPr>
            <p:ph type="body" sz="quarter" idx="26" hasCustomPrompt="1"/>
          </p:nvPr>
        </p:nvSpPr>
        <p:spPr>
          <a:xfrm>
            <a:off x="4290759"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49" name="Espace réservé du texte 7">
            <a:extLst>
              <a:ext uri="{FF2B5EF4-FFF2-40B4-BE49-F238E27FC236}">
                <a16:creationId xmlns:a16="http://schemas.microsoft.com/office/drawing/2014/main" id="{5F2FDC88-03B0-2964-175B-68AE9131D58C}"/>
              </a:ext>
            </a:extLst>
          </p:cNvPr>
          <p:cNvSpPr>
            <a:spLocks noGrp="1"/>
          </p:cNvSpPr>
          <p:nvPr>
            <p:ph type="body" sz="quarter" idx="28" hasCustomPrompt="1"/>
          </p:nvPr>
        </p:nvSpPr>
        <p:spPr>
          <a:xfrm>
            <a:off x="8077503"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2" name="Espace réservé du texte 7">
            <a:extLst>
              <a:ext uri="{FF2B5EF4-FFF2-40B4-BE49-F238E27FC236}">
                <a16:creationId xmlns:a16="http://schemas.microsoft.com/office/drawing/2014/main" id="{8E40F656-4429-862F-1301-7EFABA53A0E3}"/>
              </a:ext>
            </a:extLst>
          </p:cNvPr>
          <p:cNvSpPr>
            <a:spLocks noGrp="1"/>
          </p:cNvSpPr>
          <p:nvPr>
            <p:ph type="body" sz="quarter" idx="30" hasCustomPrompt="1"/>
          </p:nvPr>
        </p:nvSpPr>
        <p:spPr>
          <a:xfrm>
            <a:off x="2244064"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5" name="Espace réservé du texte 7">
            <a:extLst>
              <a:ext uri="{FF2B5EF4-FFF2-40B4-BE49-F238E27FC236}">
                <a16:creationId xmlns:a16="http://schemas.microsoft.com/office/drawing/2014/main" id="{EFD1AFB0-ABFA-237C-0C13-405D9D360F37}"/>
              </a:ext>
            </a:extLst>
          </p:cNvPr>
          <p:cNvSpPr>
            <a:spLocks noGrp="1"/>
          </p:cNvSpPr>
          <p:nvPr>
            <p:ph type="body" sz="quarter" idx="32" hasCustomPrompt="1"/>
          </p:nvPr>
        </p:nvSpPr>
        <p:spPr>
          <a:xfrm>
            <a:off x="5901664"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8" name="Espace réservé du texte 7">
            <a:extLst>
              <a:ext uri="{FF2B5EF4-FFF2-40B4-BE49-F238E27FC236}">
                <a16:creationId xmlns:a16="http://schemas.microsoft.com/office/drawing/2014/main" id="{682FB53F-25D5-0C23-D922-F0F8194E54DC}"/>
              </a:ext>
            </a:extLst>
          </p:cNvPr>
          <p:cNvSpPr>
            <a:spLocks noGrp="1"/>
          </p:cNvSpPr>
          <p:nvPr>
            <p:ph type="body" sz="quarter" idx="34" hasCustomPrompt="1"/>
          </p:nvPr>
        </p:nvSpPr>
        <p:spPr>
          <a:xfrm>
            <a:off x="9688408"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2" name="Online Image Placeholder 34">
            <a:extLst>
              <a:ext uri="{FF2B5EF4-FFF2-40B4-BE49-F238E27FC236}">
                <a16:creationId xmlns:a16="http://schemas.microsoft.com/office/drawing/2014/main" id="{83009F92-A37F-ABB3-3DE5-10A4751A9FD5}"/>
              </a:ext>
            </a:extLst>
          </p:cNvPr>
          <p:cNvSpPr>
            <a:spLocks noGrp="1"/>
          </p:cNvSpPr>
          <p:nvPr>
            <p:ph type="clipArt" sz="quarter" idx="37" hasCustomPrompt="1"/>
          </p:nvPr>
        </p:nvSpPr>
        <p:spPr>
          <a:xfrm>
            <a:off x="1361098"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A407E803-B5A8-63CF-556D-83C2B1C0A956}"/>
              </a:ext>
            </a:extLst>
          </p:cNvPr>
          <p:cNvSpPr>
            <a:spLocks noGrp="1"/>
          </p:cNvSpPr>
          <p:nvPr>
            <p:ph type="clipArt" sz="quarter" idx="38" hasCustomPrompt="1"/>
          </p:nvPr>
        </p:nvSpPr>
        <p:spPr>
          <a:xfrm>
            <a:off x="5018698"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4573ED55-6B50-E41A-665F-FBBE4B039817}"/>
              </a:ext>
            </a:extLst>
          </p:cNvPr>
          <p:cNvSpPr>
            <a:spLocks noGrp="1"/>
          </p:cNvSpPr>
          <p:nvPr>
            <p:ph type="clipArt" sz="quarter" idx="39" hasCustomPrompt="1"/>
          </p:nvPr>
        </p:nvSpPr>
        <p:spPr>
          <a:xfrm>
            <a:off x="8805442"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A6D30E37-7836-F892-B069-5E4C062BBD99}"/>
              </a:ext>
            </a:extLst>
          </p:cNvPr>
          <p:cNvSpPr>
            <a:spLocks noGrp="1"/>
          </p:cNvSpPr>
          <p:nvPr>
            <p:ph type="clipArt" sz="quarter" idx="40" hasCustomPrompt="1"/>
          </p:nvPr>
        </p:nvSpPr>
        <p:spPr>
          <a:xfrm>
            <a:off x="2972003"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6" name="Online Image Placeholder 34">
            <a:extLst>
              <a:ext uri="{FF2B5EF4-FFF2-40B4-BE49-F238E27FC236}">
                <a16:creationId xmlns:a16="http://schemas.microsoft.com/office/drawing/2014/main" id="{4F0E72C0-FCD7-4613-3C90-E69135F0A83F}"/>
              </a:ext>
            </a:extLst>
          </p:cNvPr>
          <p:cNvSpPr>
            <a:spLocks noGrp="1"/>
          </p:cNvSpPr>
          <p:nvPr>
            <p:ph type="clipArt" sz="quarter" idx="41" hasCustomPrompt="1"/>
          </p:nvPr>
        </p:nvSpPr>
        <p:spPr>
          <a:xfrm>
            <a:off x="6629603"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Online Image Placeholder 34">
            <a:extLst>
              <a:ext uri="{FF2B5EF4-FFF2-40B4-BE49-F238E27FC236}">
                <a16:creationId xmlns:a16="http://schemas.microsoft.com/office/drawing/2014/main" id="{C479D196-62A0-8E8D-95C7-217A71253BD0}"/>
              </a:ext>
            </a:extLst>
          </p:cNvPr>
          <p:cNvSpPr>
            <a:spLocks noGrp="1"/>
          </p:cNvSpPr>
          <p:nvPr>
            <p:ph type="clipArt" sz="quarter" idx="42" hasCustomPrompt="1"/>
          </p:nvPr>
        </p:nvSpPr>
        <p:spPr>
          <a:xfrm>
            <a:off x="10416347"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9" name="Freeform: Shape 8">
            <a:extLst>
              <a:ext uri="{FF2B5EF4-FFF2-40B4-BE49-F238E27FC236}">
                <a16:creationId xmlns:a16="http://schemas.microsoft.com/office/drawing/2014/main" id="{3C1A4119-5DA6-6072-CAC3-F460ABDA5E05}"/>
              </a:ext>
            </a:extLst>
          </p:cNvPr>
          <p:cNvSpPr/>
          <p:nvPr userDrawn="1"/>
        </p:nvSpPr>
        <p:spPr>
          <a:xfrm>
            <a:off x="376737"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4D761741-EF02-A170-90A4-7C1B5447BD22}"/>
              </a:ext>
            </a:extLst>
          </p:cNvPr>
          <p:cNvSpPr/>
          <p:nvPr userDrawn="1"/>
        </p:nvSpPr>
        <p:spPr>
          <a:xfrm>
            <a:off x="2244064"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rgbClr val="F4B223"/>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D8262865-E05B-8FE2-B7C3-FCFDC9D0358A}"/>
              </a:ext>
            </a:extLst>
          </p:cNvPr>
          <p:cNvSpPr/>
          <p:nvPr userDrawn="1"/>
        </p:nvSpPr>
        <p:spPr>
          <a:xfrm>
            <a:off x="4111260" y="3585356"/>
            <a:ext cx="2102151" cy="422470"/>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FFCBCCAC-50B5-0556-6F04-A5D8285E0DA0}"/>
              </a:ext>
            </a:extLst>
          </p:cNvPr>
          <p:cNvSpPr/>
          <p:nvPr userDrawn="1"/>
        </p:nvSpPr>
        <p:spPr>
          <a:xfrm>
            <a:off x="5978589" y="3585356"/>
            <a:ext cx="2102019" cy="422470"/>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2B7DE000-5715-2339-D8D9-99B38407F5FA}"/>
              </a:ext>
            </a:extLst>
          </p:cNvPr>
          <p:cNvSpPr/>
          <p:nvPr userDrawn="1"/>
        </p:nvSpPr>
        <p:spPr>
          <a:xfrm>
            <a:off x="7845916"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rgbClr val="F4B223"/>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D5C888A4-A4F9-56BC-932B-C2CCE1BC7BA1}"/>
              </a:ext>
            </a:extLst>
          </p:cNvPr>
          <p:cNvSpPr/>
          <p:nvPr userDrawn="1"/>
        </p:nvSpPr>
        <p:spPr>
          <a:xfrm>
            <a:off x="9713112" y="3585356"/>
            <a:ext cx="2102151" cy="422470"/>
          </a:xfrm>
          <a:custGeom>
            <a:avLst/>
            <a:gdLst>
              <a:gd name="connsiteX0" fmla="*/ 0 w 1510950"/>
              <a:gd name="connsiteY0" fmla="*/ 303657 h 303656"/>
              <a:gd name="connsiteX1" fmla="*/ 1199578 w 1510950"/>
              <a:gd name="connsiteY1" fmla="*/ 303657 h 303656"/>
              <a:gd name="connsiteX2" fmla="*/ 1510950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578" y="303657"/>
                </a:lnTo>
                <a:lnTo>
                  <a:pt x="1510950"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5" name="Espace réservé du texte 7">
            <a:extLst>
              <a:ext uri="{FF2B5EF4-FFF2-40B4-BE49-F238E27FC236}">
                <a16:creationId xmlns:a16="http://schemas.microsoft.com/office/drawing/2014/main" id="{757B29DF-4A92-DFCD-6939-07831F4BA890}"/>
              </a:ext>
            </a:extLst>
          </p:cNvPr>
          <p:cNvSpPr>
            <a:spLocks noGrp="1"/>
          </p:cNvSpPr>
          <p:nvPr userDrawn="1">
            <p:ph type="body" sz="quarter" idx="43" hasCustomPrompt="1"/>
          </p:nvPr>
        </p:nvSpPr>
        <p:spPr>
          <a:xfrm>
            <a:off x="376736"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6" name="Espace réservé du texte 7">
            <a:extLst>
              <a:ext uri="{FF2B5EF4-FFF2-40B4-BE49-F238E27FC236}">
                <a16:creationId xmlns:a16="http://schemas.microsoft.com/office/drawing/2014/main" id="{2AFDC459-D294-AE30-DBB3-86517A62091C}"/>
              </a:ext>
            </a:extLst>
          </p:cNvPr>
          <p:cNvSpPr>
            <a:spLocks noGrp="1"/>
          </p:cNvSpPr>
          <p:nvPr userDrawn="1">
            <p:ph type="body" sz="quarter" idx="44" hasCustomPrompt="1"/>
          </p:nvPr>
        </p:nvSpPr>
        <p:spPr>
          <a:xfrm>
            <a:off x="2244064"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7" name="Espace réservé du texte 7">
            <a:extLst>
              <a:ext uri="{FF2B5EF4-FFF2-40B4-BE49-F238E27FC236}">
                <a16:creationId xmlns:a16="http://schemas.microsoft.com/office/drawing/2014/main" id="{CCF115B6-9537-2537-BCF7-0408ACC70CA1}"/>
              </a:ext>
            </a:extLst>
          </p:cNvPr>
          <p:cNvSpPr>
            <a:spLocks noGrp="1"/>
          </p:cNvSpPr>
          <p:nvPr userDrawn="1">
            <p:ph type="body" sz="quarter" idx="45" hasCustomPrompt="1"/>
          </p:nvPr>
        </p:nvSpPr>
        <p:spPr>
          <a:xfrm>
            <a:off x="4139801"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8" name="Espace réservé du texte 7">
            <a:extLst>
              <a:ext uri="{FF2B5EF4-FFF2-40B4-BE49-F238E27FC236}">
                <a16:creationId xmlns:a16="http://schemas.microsoft.com/office/drawing/2014/main" id="{2A169DBA-1C0F-41BE-DDA1-B8BF7CE0D321}"/>
              </a:ext>
            </a:extLst>
          </p:cNvPr>
          <p:cNvSpPr>
            <a:spLocks noGrp="1"/>
          </p:cNvSpPr>
          <p:nvPr userDrawn="1">
            <p:ph type="body" sz="quarter" idx="46" hasCustomPrompt="1"/>
          </p:nvPr>
        </p:nvSpPr>
        <p:spPr>
          <a:xfrm>
            <a:off x="5948106"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9" name="Espace réservé du texte 7">
            <a:extLst>
              <a:ext uri="{FF2B5EF4-FFF2-40B4-BE49-F238E27FC236}">
                <a16:creationId xmlns:a16="http://schemas.microsoft.com/office/drawing/2014/main" id="{CD50BAFA-26E1-B322-23FE-F88E0A96197A}"/>
              </a:ext>
            </a:extLst>
          </p:cNvPr>
          <p:cNvSpPr>
            <a:spLocks noGrp="1"/>
          </p:cNvSpPr>
          <p:nvPr userDrawn="1">
            <p:ph type="body" sz="quarter" idx="47" hasCustomPrompt="1"/>
          </p:nvPr>
        </p:nvSpPr>
        <p:spPr>
          <a:xfrm>
            <a:off x="7815434"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20" name="Espace réservé du texte 7">
            <a:extLst>
              <a:ext uri="{FF2B5EF4-FFF2-40B4-BE49-F238E27FC236}">
                <a16:creationId xmlns:a16="http://schemas.microsoft.com/office/drawing/2014/main" id="{A6693A5E-57DE-4BC7-3ABD-FAC82E127AFC}"/>
              </a:ext>
            </a:extLst>
          </p:cNvPr>
          <p:cNvSpPr>
            <a:spLocks noGrp="1"/>
          </p:cNvSpPr>
          <p:nvPr userDrawn="1">
            <p:ph type="body" sz="quarter" idx="48" hasCustomPrompt="1"/>
          </p:nvPr>
        </p:nvSpPr>
        <p:spPr>
          <a:xfrm>
            <a:off x="9711171" y="3600596"/>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cxnSp>
        <p:nvCxnSpPr>
          <p:cNvPr id="22" name="Straight Connector 21">
            <a:extLst>
              <a:ext uri="{FF2B5EF4-FFF2-40B4-BE49-F238E27FC236}">
                <a16:creationId xmlns:a16="http://schemas.microsoft.com/office/drawing/2014/main" id="{BE743E0D-4C44-AAD9-C9C3-39C45C7A8E39}"/>
              </a:ext>
            </a:extLst>
          </p:cNvPr>
          <p:cNvCxnSpPr>
            <a:cxnSpLocks/>
          </p:cNvCxnSpPr>
          <p:nvPr userDrawn="1"/>
        </p:nvCxnSpPr>
        <p:spPr>
          <a:xfrm>
            <a:off x="1626728"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241165-D9E4-022A-3546-D5A9DA6FFA67}"/>
              </a:ext>
            </a:extLst>
          </p:cNvPr>
          <p:cNvCxnSpPr>
            <a:cxnSpLocks/>
          </p:cNvCxnSpPr>
          <p:nvPr userDrawn="1"/>
        </p:nvCxnSpPr>
        <p:spPr>
          <a:xfrm>
            <a:off x="5284328"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69B88A3-5150-C047-764D-1794661C8683}"/>
              </a:ext>
            </a:extLst>
          </p:cNvPr>
          <p:cNvCxnSpPr>
            <a:cxnSpLocks/>
          </p:cNvCxnSpPr>
          <p:nvPr userDrawn="1"/>
        </p:nvCxnSpPr>
        <p:spPr>
          <a:xfrm>
            <a:off x="9071072"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C94B7-885D-F06C-6502-A2A5D82A9047}"/>
              </a:ext>
            </a:extLst>
          </p:cNvPr>
          <p:cNvCxnSpPr>
            <a:cxnSpLocks/>
          </p:cNvCxnSpPr>
          <p:nvPr userDrawn="1"/>
        </p:nvCxnSpPr>
        <p:spPr>
          <a:xfrm>
            <a:off x="3237633"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4E4894-A662-6007-9BB2-9597A50044FD}"/>
              </a:ext>
            </a:extLst>
          </p:cNvPr>
          <p:cNvCxnSpPr>
            <a:cxnSpLocks/>
          </p:cNvCxnSpPr>
          <p:nvPr userDrawn="1"/>
        </p:nvCxnSpPr>
        <p:spPr>
          <a:xfrm>
            <a:off x="6895233"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887F8D-6CD6-4B15-F3F1-697E82FE2796}"/>
              </a:ext>
            </a:extLst>
          </p:cNvPr>
          <p:cNvCxnSpPr>
            <a:cxnSpLocks/>
          </p:cNvCxnSpPr>
          <p:nvPr userDrawn="1"/>
        </p:nvCxnSpPr>
        <p:spPr>
          <a:xfrm>
            <a:off x="10681977"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6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9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57" name="Graphic 54">
            <a:extLst>
              <a:ext uri="{FF2B5EF4-FFF2-40B4-BE49-F238E27FC236}">
                <a16:creationId xmlns:a16="http://schemas.microsoft.com/office/drawing/2014/main" id="{D2E9554A-9626-1882-D2E9-A65A63F2D665}"/>
              </a:ext>
            </a:extLst>
          </p:cNvPr>
          <p:cNvGrpSpPr/>
          <p:nvPr/>
        </p:nvGrpSpPr>
        <p:grpSpPr>
          <a:xfrm>
            <a:off x="4038599" y="3735980"/>
            <a:ext cx="3911428" cy="2758964"/>
            <a:chOff x="4038599" y="3468351"/>
            <a:chExt cx="3911428" cy="2758964"/>
          </a:xfrm>
        </p:grpSpPr>
        <p:grpSp>
          <p:nvGrpSpPr>
            <p:cNvPr id="58" name="Graphic 54">
              <a:extLst>
                <a:ext uri="{FF2B5EF4-FFF2-40B4-BE49-F238E27FC236}">
                  <a16:creationId xmlns:a16="http://schemas.microsoft.com/office/drawing/2014/main" id="{D0EFE808-99D0-5823-5BD6-56ED7EEE49AC}"/>
                </a:ext>
              </a:extLst>
            </p:cNvPr>
            <p:cNvGrpSpPr/>
            <p:nvPr/>
          </p:nvGrpSpPr>
          <p:grpSpPr>
            <a:xfrm>
              <a:off x="4042165" y="3468351"/>
              <a:ext cx="3907862" cy="2263773"/>
              <a:chOff x="4042165" y="3468351"/>
              <a:chExt cx="3907862" cy="2263773"/>
            </a:xfrm>
          </p:grpSpPr>
          <p:sp>
            <p:nvSpPr>
              <p:cNvPr id="59" name="Freeform: Shape 58">
                <a:extLst>
                  <a:ext uri="{FF2B5EF4-FFF2-40B4-BE49-F238E27FC236}">
                    <a16:creationId xmlns:a16="http://schemas.microsoft.com/office/drawing/2014/main" id="{A1BAD40D-F620-00CC-6484-B70967523E9A}"/>
                  </a:ext>
                </a:extLst>
              </p:cNvPr>
              <p:cNvSpPr/>
              <p:nvPr/>
            </p:nvSpPr>
            <p:spPr>
              <a:xfrm>
                <a:off x="4042165" y="3468351"/>
                <a:ext cx="3907862" cy="2263773"/>
              </a:xfrm>
              <a:custGeom>
                <a:avLst/>
                <a:gdLst>
                  <a:gd name="connsiteX0" fmla="*/ 3839574 w 3907862"/>
                  <a:gd name="connsiteY0" fmla="*/ 1036872 h 2263773"/>
                  <a:gd name="connsiteX1" fmla="*/ 3840661 w 3907862"/>
                  <a:gd name="connsiteY1" fmla="*/ 1227037 h 2263773"/>
                  <a:gd name="connsiteX2" fmla="*/ 2124277 w 3907862"/>
                  <a:gd name="connsiteY2" fmla="*/ 2224626 h 2263773"/>
                  <a:gd name="connsiteX3" fmla="*/ 1796006 w 3907862"/>
                  <a:gd name="connsiteY3" fmla="*/ 2224626 h 2263773"/>
                  <a:gd name="connsiteX4" fmla="*/ 68340 w 3907862"/>
                  <a:gd name="connsiteY4" fmla="*/ 1226901 h 2263773"/>
                  <a:gd name="connsiteX5" fmla="*/ 67253 w 3907862"/>
                  <a:gd name="connsiteY5" fmla="*/ 1036872 h 2263773"/>
                  <a:gd name="connsiteX6" fmla="*/ 1783501 w 3907862"/>
                  <a:gd name="connsiteY6" fmla="*/ 39148 h 2263773"/>
                  <a:gd name="connsiteX7" fmla="*/ 2111907 w 3907862"/>
                  <a:gd name="connsiteY7" fmla="*/ 39148 h 2263773"/>
                  <a:gd name="connsiteX8" fmla="*/ 3839574 w 3907862"/>
                  <a:gd name="connsiteY8" fmla="*/ 1036872 h 22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7862" h="2263773">
                    <a:moveTo>
                      <a:pt x="3839574" y="1036872"/>
                    </a:moveTo>
                    <a:cubicBezTo>
                      <a:pt x="3930238" y="1088933"/>
                      <a:pt x="3930646" y="1174704"/>
                      <a:pt x="3840661" y="1227037"/>
                    </a:cubicBezTo>
                    <a:lnTo>
                      <a:pt x="2124277" y="2224626"/>
                    </a:lnTo>
                    <a:cubicBezTo>
                      <a:pt x="2034291" y="2276822"/>
                      <a:pt x="1886536" y="2276822"/>
                      <a:pt x="1796006" y="2224626"/>
                    </a:cubicBezTo>
                    <a:lnTo>
                      <a:pt x="68340" y="1226901"/>
                    </a:lnTo>
                    <a:cubicBezTo>
                      <a:pt x="-22325" y="1174433"/>
                      <a:pt x="-22869" y="1088933"/>
                      <a:pt x="67253" y="1036872"/>
                    </a:cubicBezTo>
                    <a:lnTo>
                      <a:pt x="1783501" y="39148"/>
                    </a:lnTo>
                    <a:cubicBezTo>
                      <a:pt x="1873622" y="-13049"/>
                      <a:pt x="2021378" y="-13049"/>
                      <a:pt x="2111907" y="39148"/>
                    </a:cubicBezTo>
                    <a:lnTo>
                      <a:pt x="3839574" y="1036872"/>
                    </a:lnTo>
                    <a:close/>
                  </a:path>
                </a:pathLst>
              </a:custGeom>
              <a:solidFill>
                <a:srgbClr val="FFFFFF"/>
              </a:solidFill>
              <a:ln w="1359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F924EE-CF0E-2464-3AB9-036CFCF8322E}"/>
                  </a:ext>
                </a:extLst>
              </p:cNvPr>
              <p:cNvSpPr/>
              <p:nvPr/>
            </p:nvSpPr>
            <p:spPr>
              <a:xfrm>
                <a:off x="4110098" y="3536316"/>
                <a:ext cx="3771912" cy="2127843"/>
              </a:xfrm>
              <a:custGeom>
                <a:avLst/>
                <a:gdLst>
                  <a:gd name="connsiteX0" fmla="*/ 1892549 w 3771912"/>
                  <a:gd name="connsiteY0" fmla="*/ 2127844 h 2127843"/>
                  <a:gd name="connsiteX1" fmla="*/ 1762057 w 3771912"/>
                  <a:gd name="connsiteY1" fmla="*/ 2097667 h 2127843"/>
                  <a:gd name="connsiteX2" fmla="*/ 34390 w 3771912"/>
                  <a:gd name="connsiteY2" fmla="*/ 1100079 h 2127843"/>
                  <a:gd name="connsiteX3" fmla="*/ 0 w 3771912"/>
                  <a:gd name="connsiteY3" fmla="*/ 1063242 h 2127843"/>
                  <a:gd name="connsiteX4" fmla="*/ 33303 w 3771912"/>
                  <a:gd name="connsiteY4" fmla="*/ 1027629 h 2127843"/>
                  <a:gd name="connsiteX5" fmla="*/ 1749687 w 3771912"/>
                  <a:gd name="connsiteY5" fmla="*/ 29905 h 2127843"/>
                  <a:gd name="connsiteX6" fmla="*/ 1879500 w 3771912"/>
                  <a:gd name="connsiteY6" fmla="*/ 0 h 2127843"/>
                  <a:gd name="connsiteX7" fmla="*/ 2009992 w 3771912"/>
                  <a:gd name="connsiteY7" fmla="*/ 30041 h 2127843"/>
                  <a:gd name="connsiteX8" fmla="*/ 3737523 w 3771912"/>
                  <a:gd name="connsiteY8" fmla="*/ 1027764 h 2127843"/>
                  <a:gd name="connsiteX9" fmla="*/ 3771913 w 3771912"/>
                  <a:gd name="connsiteY9" fmla="*/ 1064330 h 2127843"/>
                  <a:gd name="connsiteX10" fmla="*/ 3738474 w 3771912"/>
                  <a:gd name="connsiteY10" fmla="*/ 1100351 h 2127843"/>
                  <a:gd name="connsiteX11" fmla="*/ 2022090 w 3771912"/>
                  <a:gd name="connsiteY11" fmla="*/ 2097803 h 2127843"/>
                  <a:gd name="connsiteX12" fmla="*/ 1892413 w 3771912"/>
                  <a:gd name="connsiteY12" fmla="*/ 2127844 h 212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12" h="2127843">
                    <a:moveTo>
                      <a:pt x="1892549" y="2127844"/>
                    </a:moveTo>
                    <a:cubicBezTo>
                      <a:pt x="1842799" y="2127844"/>
                      <a:pt x="1795223" y="2116833"/>
                      <a:pt x="1762057" y="2097667"/>
                    </a:cubicBezTo>
                    <a:lnTo>
                      <a:pt x="34390" y="1100079"/>
                    </a:lnTo>
                    <a:cubicBezTo>
                      <a:pt x="10738" y="1086350"/>
                      <a:pt x="0" y="1071670"/>
                      <a:pt x="0" y="1063242"/>
                    </a:cubicBezTo>
                    <a:cubicBezTo>
                      <a:pt x="0" y="1054815"/>
                      <a:pt x="10331" y="1040950"/>
                      <a:pt x="33303" y="1027629"/>
                    </a:cubicBezTo>
                    <a:lnTo>
                      <a:pt x="1749687" y="29905"/>
                    </a:lnTo>
                    <a:cubicBezTo>
                      <a:pt x="1782446" y="10874"/>
                      <a:pt x="1829886" y="0"/>
                      <a:pt x="1879500" y="0"/>
                    </a:cubicBezTo>
                    <a:cubicBezTo>
                      <a:pt x="1929114" y="0"/>
                      <a:pt x="1976826" y="10874"/>
                      <a:pt x="2009992" y="30041"/>
                    </a:cubicBezTo>
                    <a:lnTo>
                      <a:pt x="3737523" y="1027764"/>
                    </a:lnTo>
                    <a:cubicBezTo>
                      <a:pt x="3761174" y="1041357"/>
                      <a:pt x="3771777" y="1055902"/>
                      <a:pt x="3771913" y="1064330"/>
                    </a:cubicBezTo>
                    <a:cubicBezTo>
                      <a:pt x="3771913" y="1072621"/>
                      <a:pt x="3761582" y="1086894"/>
                      <a:pt x="3738474" y="1100351"/>
                    </a:cubicBezTo>
                    <a:lnTo>
                      <a:pt x="2022090" y="2097803"/>
                    </a:lnTo>
                    <a:cubicBezTo>
                      <a:pt x="1989331" y="2116833"/>
                      <a:pt x="1942028" y="2127844"/>
                      <a:pt x="1892413" y="2127844"/>
                    </a:cubicBezTo>
                    <a:close/>
                  </a:path>
                </a:pathLst>
              </a:custGeom>
              <a:solidFill>
                <a:schemeClr val="accent2"/>
              </a:solidFill>
              <a:ln w="13593" cap="flat">
                <a:noFill/>
                <a:prstDash val="solid"/>
                <a:miter/>
              </a:ln>
            </p:spPr>
            <p:txBody>
              <a:bodyPr rtlCol="0" anchor="ctr"/>
              <a:lstStyle/>
              <a:p>
                <a:endParaRPr lang="en-US" dirty="0"/>
              </a:p>
            </p:txBody>
          </p:sp>
        </p:grpSp>
        <p:sp>
          <p:nvSpPr>
            <p:cNvPr id="61" name="Freeform: Shape 60">
              <a:extLst>
                <a:ext uri="{FF2B5EF4-FFF2-40B4-BE49-F238E27FC236}">
                  <a16:creationId xmlns:a16="http://schemas.microsoft.com/office/drawing/2014/main" id="{2FFA553A-6412-EA9D-84D7-3067A6EB7F9D}"/>
                </a:ext>
              </a:extLst>
            </p:cNvPr>
            <p:cNvSpPr/>
            <p:nvPr/>
          </p:nvSpPr>
          <p:spPr>
            <a:xfrm>
              <a:off x="4038599" y="4599422"/>
              <a:ext cx="3911240" cy="1627893"/>
            </a:xfrm>
            <a:custGeom>
              <a:avLst/>
              <a:gdLst>
                <a:gd name="connsiteX0" fmla="*/ 3910969 w 3911240"/>
                <a:gd name="connsiteY0" fmla="*/ 8156 h 1627893"/>
                <a:gd name="connsiteX1" fmla="*/ 3910018 w 3911240"/>
                <a:gd name="connsiteY1" fmla="*/ 15632 h 1627893"/>
                <a:gd name="connsiteX2" fmla="*/ 3908522 w 3911240"/>
                <a:gd name="connsiteY2" fmla="*/ 21341 h 1627893"/>
                <a:gd name="connsiteX3" fmla="*/ 3906484 w 3911240"/>
                <a:gd name="connsiteY3" fmla="*/ 28817 h 1627893"/>
                <a:gd name="connsiteX4" fmla="*/ 3904309 w 3911240"/>
                <a:gd name="connsiteY4" fmla="*/ 34254 h 1627893"/>
                <a:gd name="connsiteX5" fmla="*/ 3900774 w 3911240"/>
                <a:gd name="connsiteY5" fmla="*/ 41458 h 1627893"/>
                <a:gd name="connsiteX6" fmla="*/ 3894930 w 3911240"/>
                <a:gd name="connsiteY6" fmla="*/ 51381 h 1627893"/>
                <a:gd name="connsiteX7" fmla="*/ 3893842 w 3911240"/>
                <a:gd name="connsiteY7" fmla="*/ 52741 h 1627893"/>
                <a:gd name="connsiteX8" fmla="*/ 3886502 w 3911240"/>
                <a:gd name="connsiteY8" fmla="*/ 61848 h 1627893"/>
                <a:gd name="connsiteX9" fmla="*/ 3884870 w 3911240"/>
                <a:gd name="connsiteY9" fmla="*/ 64023 h 1627893"/>
                <a:gd name="connsiteX10" fmla="*/ 3875220 w 3911240"/>
                <a:gd name="connsiteY10" fmla="*/ 73538 h 1627893"/>
                <a:gd name="connsiteX11" fmla="*/ 3868015 w 3911240"/>
                <a:gd name="connsiteY11" fmla="*/ 79655 h 1627893"/>
                <a:gd name="connsiteX12" fmla="*/ 3861627 w 3911240"/>
                <a:gd name="connsiteY12" fmla="*/ 84684 h 1627893"/>
                <a:gd name="connsiteX13" fmla="*/ 3853199 w 3911240"/>
                <a:gd name="connsiteY13" fmla="*/ 90257 h 1627893"/>
                <a:gd name="connsiteX14" fmla="*/ 3844499 w 3911240"/>
                <a:gd name="connsiteY14" fmla="*/ 95830 h 1627893"/>
                <a:gd name="connsiteX15" fmla="*/ 2144971 w 3911240"/>
                <a:gd name="connsiteY15" fmla="*/ 1083496 h 1627893"/>
                <a:gd name="connsiteX16" fmla="*/ 2144971 w 3911240"/>
                <a:gd name="connsiteY16" fmla="*/ 1083496 h 1627893"/>
                <a:gd name="connsiteX17" fmla="*/ 2106367 w 3911240"/>
                <a:gd name="connsiteY17" fmla="*/ 1104157 h 1627893"/>
                <a:gd name="connsiteX18" fmla="*/ 2099570 w 3911240"/>
                <a:gd name="connsiteY18" fmla="*/ 1107011 h 1627893"/>
                <a:gd name="connsiteX19" fmla="*/ 2081627 w 3911240"/>
                <a:gd name="connsiteY19" fmla="*/ 1113808 h 1627893"/>
                <a:gd name="connsiteX20" fmla="*/ 2074831 w 3911240"/>
                <a:gd name="connsiteY20" fmla="*/ 1115983 h 1627893"/>
                <a:gd name="connsiteX21" fmla="*/ 2063005 w 3911240"/>
                <a:gd name="connsiteY21" fmla="*/ 1119381 h 1627893"/>
                <a:gd name="connsiteX22" fmla="*/ 2053762 w 3911240"/>
                <a:gd name="connsiteY22" fmla="*/ 1121828 h 1627893"/>
                <a:gd name="connsiteX23" fmla="*/ 2040848 w 3911240"/>
                <a:gd name="connsiteY23" fmla="*/ 1124682 h 1627893"/>
                <a:gd name="connsiteX24" fmla="*/ 2032149 w 3911240"/>
                <a:gd name="connsiteY24" fmla="*/ 1126449 h 1627893"/>
                <a:gd name="connsiteX25" fmla="*/ 2005778 w 3911240"/>
                <a:gd name="connsiteY25" fmla="*/ 1130120 h 1627893"/>
                <a:gd name="connsiteX26" fmla="*/ 1997215 w 3911240"/>
                <a:gd name="connsiteY26" fmla="*/ 1130799 h 1627893"/>
                <a:gd name="connsiteX27" fmla="*/ 1981719 w 3911240"/>
                <a:gd name="connsiteY27" fmla="*/ 1131751 h 1627893"/>
                <a:gd name="connsiteX28" fmla="*/ 1971388 w 3911240"/>
                <a:gd name="connsiteY28" fmla="*/ 1131886 h 1627893"/>
                <a:gd name="connsiteX29" fmla="*/ 1958747 w 3911240"/>
                <a:gd name="connsiteY29" fmla="*/ 1132158 h 1627893"/>
                <a:gd name="connsiteX30" fmla="*/ 1947873 w 3911240"/>
                <a:gd name="connsiteY30" fmla="*/ 1131751 h 1627893"/>
                <a:gd name="connsiteX31" fmla="*/ 1936183 w 3911240"/>
                <a:gd name="connsiteY31" fmla="*/ 1131071 h 1627893"/>
                <a:gd name="connsiteX32" fmla="*/ 1925308 w 3911240"/>
                <a:gd name="connsiteY32" fmla="*/ 1130255 h 1627893"/>
                <a:gd name="connsiteX33" fmla="*/ 1913754 w 3911240"/>
                <a:gd name="connsiteY33" fmla="*/ 1129032 h 1627893"/>
                <a:gd name="connsiteX34" fmla="*/ 1903152 w 3911240"/>
                <a:gd name="connsiteY34" fmla="*/ 1127401 h 1627893"/>
                <a:gd name="connsiteX35" fmla="*/ 1890782 w 3911240"/>
                <a:gd name="connsiteY35" fmla="*/ 1125362 h 1627893"/>
                <a:gd name="connsiteX36" fmla="*/ 1881267 w 3911240"/>
                <a:gd name="connsiteY36" fmla="*/ 1123595 h 1627893"/>
                <a:gd name="connsiteX37" fmla="*/ 1866722 w 3911240"/>
                <a:gd name="connsiteY37" fmla="*/ 1119789 h 1627893"/>
                <a:gd name="connsiteX38" fmla="*/ 1858839 w 3911240"/>
                <a:gd name="connsiteY38" fmla="*/ 1117886 h 1627893"/>
                <a:gd name="connsiteX39" fmla="*/ 1833963 w 3911240"/>
                <a:gd name="connsiteY39" fmla="*/ 1109458 h 1627893"/>
                <a:gd name="connsiteX40" fmla="*/ 1822409 w 3911240"/>
                <a:gd name="connsiteY40" fmla="*/ 1104429 h 1627893"/>
                <a:gd name="connsiteX41" fmla="*/ 1816292 w 3911240"/>
                <a:gd name="connsiteY41" fmla="*/ 1101710 h 1627893"/>
                <a:gd name="connsiteX42" fmla="*/ 1772931 w 3911240"/>
                <a:gd name="connsiteY42" fmla="*/ 1077515 h 1627893"/>
                <a:gd name="connsiteX43" fmla="*/ 1772931 w 3911240"/>
                <a:gd name="connsiteY43" fmla="*/ 1077515 h 1627893"/>
                <a:gd name="connsiteX44" fmla="*/ 71907 w 3911240"/>
                <a:gd name="connsiteY44" fmla="*/ 95830 h 1627893"/>
                <a:gd name="connsiteX45" fmla="*/ 3670 w 3911240"/>
                <a:gd name="connsiteY45" fmla="*/ 0 h 1627893"/>
                <a:gd name="connsiteX46" fmla="*/ 0 w 3911240"/>
                <a:gd name="connsiteY46" fmla="*/ 495736 h 1627893"/>
                <a:gd name="connsiteX47" fmla="*/ 68237 w 3911240"/>
                <a:gd name="connsiteY47" fmla="*/ 591430 h 1627893"/>
                <a:gd name="connsiteX48" fmla="*/ 1773067 w 3911240"/>
                <a:gd name="connsiteY48" fmla="*/ 1575697 h 1627893"/>
                <a:gd name="connsiteX49" fmla="*/ 1773067 w 3911240"/>
                <a:gd name="connsiteY49" fmla="*/ 1575697 h 1627893"/>
                <a:gd name="connsiteX50" fmla="*/ 1779727 w 3911240"/>
                <a:gd name="connsiteY50" fmla="*/ 1579503 h 1627893"/>
                <a:gd name="connsiteX51" fmla="*/ 1796039 w 3911240"/>
                <a:gd name="connsiteY51" fmla="*/ 1588882 h 1627893"/>
                <a:gd name="connsiteX52" fmla="*/ 1796039 w 3911240"/>
                <a:gd name="connsiteY52" fmla="*/ 1588474 h 1627893"/>
                <a:gd name="connsiteX53" fmla="*/ 1813030 w 3911240"/>
                <a:gd name="connsiteY53" fmla="*/ 1597582 h 1627893"/>
                <a:gd name="connsiteX54" fmla="*/ 1818739 w 3911240"/>
                <a:gd name="connsiteY54" fmla="*/ 1600164 h 1627893"/>
                <a:gd name="connsiteX55" fmla="*/ 1829206 w 3911240"/>
                <a:gd name="connsiteY55" fmla="*/ 1604786 h 1627893"/>
                <a:gd name="connsiteX56" fmla="*/ 1830701 w 3911240"/>
                <a:gd name="connsiteY56" fmla="*/ 1605194 h 1627893"/>
                <a:gd name="connsiteX57" fmla="*/ 1855304 w 3911240"/>
                <a:gd name="connsiteY57" fmla="*/ 1613485 h 1627893"/>
                <a:gd name="connsiteX58" fmla="*/ 1857343 w 3911240"/>
                <a:gd name="connsiteY58" fmla="*/ 1614301 h 1627893"/>
                <a:gd name="connsiteX59" fmla="*/ 1863868 w 3911240"/>
                <a:gd name="connsiteY59" fmla="*/ 1615660 h 1627893"/>
                <a:gd name="connsiteX60" fmla="*/ 1877733 w 3911240"/>
                <a:gd name="connsiteY60" fmla="*/ 1619059 h 1627893"/>
                <a:gd name="connsiteX61" fmla="*/ 1881539 w 3911240"/>
                <a:gd name="connsiteY61" fmla="*/ 1620010 h 1627893"/>
                <a:gd name="connsiteX62" fmla="*/ 1887656 w 3911240"/>
                <a:gd name="connsiteY62" fmla="*/ 1621234 h 1627893"/>
                <a:gd name="connsiteX63" fmla="*/ 1899346 w 3911240"/>
                <a:gd name="connsiteY63" fmla="*/ 1623272 h 1627893"/>
                <a:gd name="connsiteX64" fmla="*/ 1904511 w 3911240"/>
                <a:gd name="connsiteY64" fmla="*/ 1624088 h 1627893"/>
                <a:gd name="connsiteX65" fmla="*/ 1910628 w 3911240"/>
                <a:gd name="connsiteY65" fmla="*/ 1624767 h 1627893"/>
                <a:gd name="connsiteX66" fmla="*/ 1921366 w 3911240"/>
                <a:gd name="connsiteY66" fmla="*/ 1625991 h 1627893"/>
                <a:gd name="connsiteX67" fmla="*/ 1927211 w 3911240"/>
                <a:gd name="connsiteY67" fmla="*/ 1626535 h 1627893"/>
                <a:gd name="connsiteX68" fmla="*/ 1932784 w 3911240"/>
                <a:gd name="connsiteY68" fmla="*/ 1627078 h 1627893"/>
                <a:gd name="connsiteX69" fmla="*/ 1944067 w 3911240"/>
                <a:gd name="connsiteY69" fmla="*/ 1627622 h 1627893"/>
                <a:gd name="connsiteX70" fmla="*/ 1950319 w 3911240"/>
                <a:gd name="connsiteY70" fmla="*/ 1627894 h 1627893"/>
                <a:gd name="connsiteX71" fmla="*/ 1974107 w 3911240"/>
                <a:gd name="connsiteY71" fmla="*/ 1627894 h 1627893"/>
                <a:gd name="connsiteX72" fmla="*/ 1977913 w 3911240"/>
                <a:gd name="connsiteY72" fmla="*/ 1627622 h 1627893"/>
                <a:gd name="connsiteX73" fmla="*/ 1993409 w 3911240"/>
                <a:gd name="connsiteY73" fmla="*/ 1626671 h 1627893"/>
                <a:gd name="connsiteX74" fmla="*/ 1999934 w 3911240"/>
                <a:gd name="connsiteY74" fmla="*/ 1626127 h 1627893"/>
                <a:gd name="connsiteX75" fmla="*/ 2001972 w 3911240"/>
                <a:gd name="connsiteY75" fmla="*/ 1626127 h 1627893"/>
                <a:gd name="connsiteX76" fmla="*/ 2028343 w 3911240"/>
                <a:gd name="connsiteY76" fmla="*/ 1622457 h 1627893"/>
                <a:gd name="connsiteX77" fmla="*/ 2029838 w 3911240"/>
                <a:gd name="connsiteY77" fmla="*/ 1622457 h 1627893"/>
                <a:gd name="connsiteX78" fmla="*/ 2037586 w 3911240"/>
                <a:gd name="connsiteY78" fmla="*/ 1620554 h 1627893"/>
                <a:gd name="connsiteX79" fmla="*/ 2049956 w 3911240"/>
                <a:gd name="connsiteY79" fmla="*/ 1617835 h 1627893"/>
                <a:gd name="connsiteX80" fmla="*/ 2059335 w 3911240"/>
                <a:gd name="connsiteY80" fmla="*/ 1615524 h 1627893"/>
                <a:gd name="connsiteX81" fmla="*/ 2071025 w 3911240"/>
                <a:gd name="connsiteY81" fmla="*/ 1612126 h 1627893"/>
                <a:gd name="connsiteX82" fmla="*/ 2073743 w 3911240"/>
                <a:gd name="connsiteY82" fmla="*/ 1611311 h 1627893"/>
                <a:gd name="connsiteX83" fmla="*/ 2078093 w 3911240"/>
                <a:gd name="connsiteY83" fmla="*/ 1609679 h 1627893"/>
                <a:gd name="connsiteX84" fmla="*/ 2095764 w 3911240"/>
                <a:gd name="connsiteY84" fmla="*/ 1602611 h 1627893"/>
                <a:gd name="connsiteX85" fmla="*/ 2102560 w 3911240"/>
                <a:gd name="connsiteY85" fmla="*/ 1599892 h 1627893"/>
                <a:gd name="connsiteX86" fmla="*/ 2124309 w 3911240"/>
                <a:gd name="connsiteY86" fmla="*/ 1588474 h 1627893"/>
                <a:gd name="connsiteX87" fmla="*/ 2124309 w 3911240"/>
                <a:gd name="connsiteY87" fmla="*/ 1588882 h 1627893"/>
                <a:gd name="connsiteX88" fmla="*/ 3840829 w 3911240"/>
                <a:gd name="connsiteY88" fmla="*/ 591294 h 1627893"/>
                <a:gd name="connsiteX89" fmla="*/ 3843548 w 3911240"/>
                <a:gd name="connsiteY89" fmla="*/ 589799 h 1627893"/>
                <a:gd name="connsiteX90" fmla="*/ 3849529 w 3911240"/>
                <a:gd name="connsiteY90" fmla="*/ 585857 h 1627893"/>
                <a:gd name="connsiteX91" fmla="*/ 3857957 w 3911240"/>
                <a:gd name="connsiteY91" fmla="*/ 580284 h 1627893"/>
                <a:gd name="connsiteX92" fmla="*/ 3864345 w 3911240"/>
                <a:gd name="connsiteY92" fmla="*/ 575119 h 1627893"/>
                <a:gd name="connsiteX93" fmla="*/ 3871414 w 3911240"/>
                <a:gd name="connsiteY93" fmla="*/ 569273 h 1627893"/>
                <a:gd name="connsiteX94" fmla="*/ 3872773 w 3911240"/>
                <a:gd name="connsiteY94" fmla="*/ 568050 h 1627893"/>
                <a:gd name="connsiteX95" fmla="*/ 3881200 w 3911240"/>
                <a:gd name="connsiteY95" fmla="*/ 559623 h 1627893"/>
                <a:gd name="connsiteX96" fmla="*/ 3882832 w 3911240"/>
                <a:gd name="connsiteY96" fmla="*/ 557583 h 1627893"/>
                <a:gd name="connsiteX97" fmla="*/ 3887181 w 3911240"/>
                <a:gd name="connsiteY97" fmla="*/ 552554 h 1627893"/>
                <a:gd name="connsiteX98" fmla="*/ 3890444 w 3911240"/>
                <a:gd name="connsiteY98" fmla="*/ 548205 h 1627893"/>
                <a:gd name="connsiteX99" fmla="*/ 3891531 w 3911240"/>
                <a:gd name="connsiteY99" fmla="*/ 546573 h 1627893"/>
                <a:gd name="connsiteX100" fmla="*/ 3896425 w 3911240"/>
                <a:gd name="connsiteY100" fmla="*/ 538825 h 1627893"/>
                <a:gd name="connsiteX101" fmla="*/ 3897376 w 3911240"/>
                <a:gd name="connsiteY101" fmla="*/ 537058 h 1627893"/>
                <a:gd name="connsiteX102" fmla="*/ 3900638 w 3911240"/>
                <a:gd name="connsiteY102" fmla="*/ 529854 h 1627893"/>
                <a:gd name="connsiteX103" fmla="*/ 3902542 w 3911240"/>
                <a:gd name="connsiteY103" fmla="*/ 525504 h 1627893"/>
                <a:gd name="connsiteX104" fmla="*/ 3903085 w 3911240"/>
                <a:gd name="connsiteY104" fmla="*/ 524009 h 1627893"/>
                <a:gd name="connsiteX105" fmla="*/ 3904988 w 3911240"/>
                <a:gd name="connsiteY105" fmla="*/ 516941 h 1627893"/>
                <a:gd name="connsiteX106" fmla="*/ 3906348 w 3911240"/>
                <a:gd name="connsiteY106" fmla="*/ 512319 h 1627893"/>
                <a:gd name="connsiteX107" fmla="*/ 3906348 w 3911240"/>
                <a:gd name="connsiteY107" fmla="*/ 510960 h 1627893"/>
                <a:gd name="connsiteX108" fmla="*/ 3907299 w 3911240"/>
                <a:gd name="connsiteY108" fmla="*/ 503891 h 1627893"/>
                <a:gd name="connsiteX109" fmla="*/ 3907843 w 3911240"/>
                <a:gd name="connsiteY109" fmla="*/ 498862 h 1627893"/>
                <a:gd name="connsiteX110" fmla="*/ 3907843 w 3911240"/>
                <a:gd name="connsiteY110" fmla="*/ 496823 h 1627893"/>
                <a:gd name="connsiteX111" fmla="*/ 3911241 w 3911240"/>
                <a:gd name="connsiteY111" fmla="*/ 1223 h 1627893"/>
                <a:gd name="connsiteX112" fmla="*/ 3910833 w 3911240"/>
                <a:gd name="connsiteY112" fmla="*/ 7884 h 162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11240" h="1627893">
                  <a:moveTo>
                    <a:pt x="3910969" y="8156"/>
                  </a:moveTo>
                  <a:cubicBezTo>
                    <a:pt x="3910697" y="10738"/>
                    <a:pt x="3910561" y="13185"/>
                    <a:pt x="3910018" y="15632"/>
                  </a:cubicBezTo>
                  <a:cubicBezTo>
                    <a:pt x="3909746" y="17399"/>
                    <a:pt x="3909202" y="19438"/>
                    <a:pt x="3908522" y="21341"/>
                  </a:cubicBezTo>
                  <a:cubicBezTo>
                    <a:pt x="3907979" y="23788"/>
                    <a:pt x="3907299" y="26098"/>
                    <a:pt x="3906484" y="28817"/>
                  </a:cubicBezTo>
                  <a:cubicBezTo>
                    <a:pt x="3905940" y="30448"/>
                    <a:pt x="3904988" y="32351"/>
                    <a:pt x="3904309" y="34254"/>
                  </a:cubicBezTo>
                  <a:cubicBezTo>
                    <a:pt x="3903357" y="36565"/>
                    <a:pt x="3902134" y="38876"/>
                    <a:pt x="3900774" y="41458"/>
                  </a:cubicBezTo>
                  <a:cubicBezTo>
                    <a:pt x="3899007" y="44721"/>
                    <a:pt x="3897104" y="47983"/>
                    <a:pt x="3894930" y="51381"/>
                  </a:cubicBezTo>
                  <a:cubicBezTo>
                    <a:pt x="3894522" y="51789"/>
                    <a:pt x="3894250" y="52197"/>
                    <a:pt x="3893842" y="52741"/>
                  </a:cubicBezTo>
                  <a:cubicBezTo>
                    <a:pt x="3891667" y="55867"/>
                    <a:pt x="3889220" y="58993"/>
                    <a:pt x="3886502" y="61848"/>
                  </a:cubicBezTo>
                  <a:cubicBezTo>
                    <a:pt x="3885958" y="62664"/>
                    <a:pt x="3885278" y="63343"/>
                    <a:pt x="3884870" y="64023"/>
                  </a:cubicBezTo>
                  <a:cubicBezTo>
                    <a:pt x="3881880" y="67149"/>
                    <a:pt x="3878618" y="70547"/>
                    <a:pt x="3875220" y="73538"/>
                  </a:cubicBezTo>
                  <a:cubicBezTo>
                    <a:pt x="3872909" y="75713"/>
                    <a:pt x="3870462" y="77480"/>
                    <a:pt x="3868015" y="79655"/>
                  </a:cubicBezTo>
                  <a:cubicBezTo>
                    <a:pt x="3865840" y="81286"/>
                    <a:pt x="3863938" y="82917"/>
                    <a:pt x="3861627" y="84684"/>
                  </a:cubicBezTo>
                  <a:cubicBezTo>
                    <a:pt x="3858908" y="86451"/>
                    <a:pt x="3856053" y="88490"/>
                    <a:pt x="3853199" y="90257"/>
                  </a:cubicBezTo>
                  <a:cubicBezTo>
                    <a:pt x="3850345" y="92296"/>
                    <a:pt x="3847626" y="93927"/>
                    <a:pt x="3844499" y="95830"/>
                  </a:cubicBezTo>
                  <a:lnTo>
                    <a:pt x="2144971" y="1083496"/>
                  </a:lnTo>
                  <a:lnTo>
                    <a:pt x="2144971" y="1083496"/>
                  </a:lnTo>
                  <a:cubicBezTo>
                    <a:pt x="2138174" y="1087302"/>
                    <a:pt x="2113843" y="1100895"/>
                    <a:pt x="2106367" y="1104157"/>
                  </a:cubicBezTo>
                  <a:cubicBezTo>
                    <a:pt x="2104056" y="1105108"/>
                    <a:pt x="2101881" y="1106196"/>
                    <a:pt x="2099570" y="1107011"/>
                  </a:cubicBezTo>
                  <a:cubicBezTo>
                    <a:pt x="2093997" y="1109458"/>
                    <a:pt x="2087744" y="1111905"/>
                    <a:pt x="2081627" y="1113808"/>
                  </a:cubicBezTo>
                  <a:cubicBezTo>
                    <a:pt x="2079452" y="1114487"/>
                    <a:pt x="2077142" y="1115439"/>
                    <a:pt x="2074831" y="1115983"/>
                  </a:cubicBezTo>
                  <a:cubicBezTo>
                    <a:pt x="2070889" y="1117206"/>
                    <a:pt x="2066947" y="1118293"/>
                    <a:pt x="2063005" y="1119381"/>
                  </a:cubicBezTo>
                  <a:cubicBezTo>
                    <a:pt x="2060015" y="1120333"/>
                    <a:pt x="2056752" y="1121148"/>
                    <a:pt x="2053762" y="1121828"/>
                  </a:cubicBezTo>
                  <a:cubicBezTo>
                    <a:pt x="2049276" y="1122779"/>
                    <a:pt x="2045198" y="1123867"/>
                    <a:pt x="2040848" y="1124682"/>
                  </a:cubicBezTo>
                  <a:cubicBezTo>
                    <a:pt x="2037858" y="1125362"/>
                    <a:pt x="2035139" y="1125906"/>
                    <a:pt x="2032149" y="1126449"/>
                  </a:cubicBezTo>
                  <a:cubicBezTo>
                    <a:pt x="2023449" y="1127945"/>
                    <a:pt x="2014614" y="1129304"/>
                    <a:pt x="2005778" y="1130120"/>
                  </a:cubicBezTo>
                  <a:cubicBezTo>
                    <a:pt x="2002924" y="1130391"/>
                    <a:pt x="2000069" y="1130663"/>
                    <a:pt x="1997215" y="1130799"/>
                  </a:cubicBezTo>
                  <a:cubicBezTo>
                    <a:pt x="1992050" y="1131207"/>
                    <a:pt x="1987020" y="1131615"/>
                    <a:pt x="1981719" y="1131751"/>
                  </a:cubicBezTo>
                  <a:cubicBezTo>
                    <a:pt x="1978185" y="1131886"/>
                    <a:pt x="1974787" y="1131886"/>
                    <a:pt x="1971388" y="1131886"/>
                  </a:cubicBezTo>
                  <a:cubicBezTo>
                    <a:pt x="1967175" y="1132158"/>
                    <a:pt x="1962961" y="1132158"/>
                    <a:pt x="1958747" y="1132158"/>
                  </a:cubicBezTo>
                  <a:cubicBezTo>
                    <a:pt x="1955077" y="1131886"/>
                    <a:pt x="1951407" y="1131886"/>
                    <a:pt x="1947873" y="1131751"/>
                  </a:cubicBezTo>
                  <a:cubicBezTo>
                    <a:pt x="1943930" y="1131615"/>
                    <a:pt x="1940124" y="1131343"/>
                    <a:pt x="1936183" y="1131071"/>
                  </a:cubicBezTo>
                  <a:cubicBezTo>
                    <a:pt x="1932377" y="1130935"/>
                    <a:pt x="1928978" y="1130663"/>
                    <a:pt x="1925308" y="1130255"/>
                  </a:cubicBezTo>
                  <a:cubicBezTo>
                    <a:pt x="1921366" y="1129848"/>
                    <a:pt x="1917560" y="1129304"/>
                    <a:pt x="1913754" y="1129032"/>
                  </a:cubicBezTo>
                  <a:cubicBezTo>
                    <a:pt x="1910220" y="1128760"/>
                    <a:pt x="1906686" y="1127945"/>
                    <a:pt x="1903152" y="1127401"/>
                  </a:cubicBezTo>
                  <a:cubicBezTo>
                    <a:pt x="1898938" y="1126993"/>
                    <a:pt x="1894860" y="1126177"/>
                    <a:pt x="1890782" y="1125362"/>
                  </a:cubicBezTo>
                  <a:cubicBezTo>
                    <a:pt x="1887656" y="1124818"/>
                    <a:pt x="1884393" y="1124139"/>
                    <a:pt x="1881267" y="1123595"/>
                  </a:cubicBezTo>
                  <a:cubicBezTo>
                    <a:pt x="1876373" y="1122371"/>
                    <a:pt x="1871616" y="1121420"/>
                    <a:pt x="1866722" y="1119789"/>
                  </a:cubicBezTo>
                  <a:cubicBezTo>
                    <a:pt x="1864004" y="1119245"/>
                    <a:pt x="1861421" y="1118837"/>
                    <a:pt x="1858839" y="1117886"/>
                  </a:cubicBezTo>
                  <a:cubicBezTo>
                    <a:pt x="1850275" y="1115303"/>
                    <a:pt x="1841983" y="1112449"/>
                    <a:pt x="1833963" y="1109458"/>
                  </a:cubicBezTo>
                  <a:cubicBezTo>
                    <a:pt x="1830022" y="1107827"/>
                    <a:pt x="1826215" y="1106332"/>
                    <a:pt x="1822409" y="1104429"/>
                  </a:cubicBezTo>
                  <a:cubicBezTo>
                    <a:pt x="1820235" y="1103477"/>
                    <a:pt x="1818195" y="1102526"/>
                    <a:pt x="1816292" y="1101710"/>
                  </a:cubicBezTo>
                  <a:cubicBezTo>
                    <a:pt x="1810448" y="1098992"/>
                    <a:pt x="1778232" y="1080777"/>
                    <a:pt x="1772931" y="1077515"/>
                  </a:cubicBezTo>
                  <a:lnTo>
                    <a:pt x="1772931" y="1077515"/>
                  </a:lnTo>
                  <a:cubicBezTo>
                    <a:pt x="1772931" y="1077515"/>
                    <a:pt x="71907" y="95830"/>
                    <a:pt x="71907" y="95830"/>
                  </a:cubicBezTo>
                  <a:cubicBezTo>
                    <a:pt x="26234" y="69596"/>
                    <a:pt x="3398" y="34798"/>
                    <a:pt x="3670" y="0"/>
                  </a:cubicBezTo>
                  <a:lnTo>
                    <a:pt x="0" y="495736"/>
                  </a:lnTo>
                  <a:cubicBezTo>
                    <a:pt x="0" y="530534"/>
                    <a:pt x="22700" y="565196"/>
                    <a:pt x="68237" y="591430"/>
                  </a:cubicBezTo>
                  <a:lnTo>
                    <a:pt x="1773067" y="1575697"/>
                  </a:lnTo>
                  <a:lnTo>
                    <a:pt x="1773067" y="1575697"/>
                  </a:lnTo>
                  <a:cubicBezTo>
                    <a:pt x="1774290" y="1576513"/>
                    <a:pt x="1776737" y="1577872"/>
                    <a:pt x="1779727" y="1579503"/>
                  </a:cubicBezTo>
                  <a:lnTo>
                    <a:pt x="1796039" y="1588882"/>
                  </a:lnTo>
                  <a:lnTo>
                    <a:pt x="1796039" y="1588474"/>
                  </a:lnTo>
                  <a:cubicBezTo>
                    <a:pt x="1803515" y="1592552"/>
                    <a:pt x="1810583" y="1596494"/>
                    <a:pt x="1813030" y="1597582"/>
                  </a:cubicBezTo>
                  <a:cubicBezTo>
                    <a:pt x="1814933" y="1598533"/>
                    <a:pt x="1816836" y="1599349"/>
                    <a:pt x="1818739" y="1600164"/>
                  </a:cubicBezTo>
                  <a:cubicBezTo>
                    <a:pt x="1822138" y="1601524"/>
                    <a:pt x="1825400" y="1603291"/>
                    <a:pt x="1829206" y="1604786"/>
                  </a:cubicBezTo>
                  <a:cubicBezTo>
                    <a:pt x="1829750" y="1605058"/>
                    <a:pt x="1830157" y="1605058"/>
                    <a:pt x="1830701" y="1605194"/>
                  </a:cubicBezTo>
                  <a:cubicBezTo>
                    <a:pt x="1838721" y="1608184"/>
                    <a:pt x="1846877" y="1611039"/>
                    <a:pt x="1855304" y="1613485"/>
                  </a:cubicBezTo>
                  <a:cubicBezTo>
                    <a:pt x="1855984" y="1613893"/>
                    <a:pt x="1856528" y="1614029"/>
                    <a:pt x="1857343" y="1614301"/>
                  </a:cubicBezTo>
                  <a:cubicBezTo>
                    <a:pt x="1859382" y="1614709"/>
                    <a:pt x="1861693" y="1615253"/>
                    <a:pt x="1863868" y="1615660"/>
                  </a:cubicBezTo>
                  <a:cubicBezTo>
                    <a:pt x="1868354" y="1617020"/>
                    <a:pt x="1872975" y="1617971"/>
                    <a:pt x="1877733" y="1619059"/>
                  </a:cubicBezTo>
                  <a:cubicBezTo>
                    <a:pt x="1878956" y="1619602"/>
                    <a:pt x="1880180" y="1620010"/>
                    <a:pt x="1881539" y="1620010"/>
                  </a:cubicBezTo>
                  <a:cubicBezTo>
                    <a:pt x="1883442" y="1620690"/>
                    <a:pt x="1885617" y="1620826"/>
                    <a:pt x="1887656" y="1621234"/>
                  </a:cubicBezTo>
                  <a:cubicBezTo>
                    <a:pt x="1891462" y="1622185"/>
                    <a:pt x="1895404" y="1622457"/>
                    <a:pt x="1899346" y="1623272"/>
                  </a:cubicBezTo>
                  <a:cubicBezTo>
                    <a:pt x="1901113" y="1623408"/>
                    <a:pt x="1902744" y="1623952"/>
                    <a:pt x="1904511" y="1624088"/>
                  </a:cubicBezTo>
                  <a:cubicBezTo>
                    <a:pt x="1906550" y="1624496"/>
                    <a:pt x="1908453" y="1624496"/>
                    <a:pt x="1910628" y="1624767"/>
                  </a:cubicBezTo>
                  <a:cubicBezTo>
                    <a:pt x="1914162" y="1625311"/>
                    <a:pt x="1917696" y="1625719"/>
                    <a:pt x="1921366" y="1625991"/>
                  </a:cubicBezTo>
                  <a:cubicBezTo>
                    <a:pt x="1923405" y="1626263"/>
                    <a:pt x="1925308" y="1626535"/>
                    <a:pt x="1927211" y="1626535"/>
                  </a:cubicBezTo>
                  <a:cubicBezTo>
                    <a:pt x="1929114" y="1626807"/>
                    <a:pt x="1931017" y="1626807"/>
                    <a:pt x="1932784" y="1627078"/>
                  </a:cubicBezTo>
                  <a:cubicBezTo>
                    <a:pt x="1936590" y="1627350"/>
                    <a:pt x="1940260" y="1627350"/>
                    <a:pt x="1944067" y="1627622"/>
                  </a:cubicBezTo>
                  <a:cubicBezTo>
                    <a:pt x="1946241" y="1627622"/>
                    <a:pt x="1948280" y="1627894"/>
                    <a:pt x="1950319" y="1627894"/>
                  </a:cubicBezTo>
                  <a:lnTo>
                    <a:pt x="1974107" y="1627894"/>
                  </a:lnTo>
                  <a:cubicBezTo>
                    <a:pt x="1975330" y="1627894"/>
                    <a:pt x="1976825" y="1627622"/>
                    <a:pt x="1977913" y="1627622"/>
                  </a:cubicBezTo>
                  <a:cubicBezTo>
                    <a:pt x="1983078" y="1627622"/>
                    <a:pt x="1988244" y="1627215"/>
                    <a:pt x="1993409" y="1626671"/>
                  </a:cubicBezTo>
                  <a:cubicBezTo>
                    <a:pt x="1995720" y="1626399"/>
                    <a:pt x="1998031" y="1626399"/>
                    <a:pt x="1999934" y="1626127"/>
                  </a:cubicBezTo>
                  <a:cubicBezTo>
                    <a:pt x="2000885" y="1626127"/>
                    <a:pt x="2001429" y="1626127"/>
                    <a:pt x="2001972" y="1626127"/>
                  </a:cubicBezTo>
                  <a:cubicBezTo>
                    <a:pt x="2010808" y="1625040"/>
                    <a:pt x="2019508" y="1624088"/>
                    <a:pt x="2028343" y="1622457"/>
                  </a:cubicBezTo>
                  <a:lnTo>
                    <a:pt x="2029838" y="1622457"/>
                  </a:lnTo>
                  <a:cubicBezTo>
                    <a:pt x="2032557" y="1621641"/>
                    <a:pt x="2035004" y="1621234"/>
                    <a:pt x="2037586" y="1620554"/>
                  </a:cubicBezTo>
                  <a:cubicBezTo>
                    <a:pt x="2041800" y="1619738"/>
                    <a:pt x="2046014" y="1618787"/>
                    <a:pt x="2049956" y="1617835"/>
                  </a:cubicBezTo>
                  <a:cubicBezTo>
                    <a:pt x="2053082" y="1617291"/>
                    <a:pt x="2056209" y="1616068"/>
                    <a:pt x="2059335" y="1615524"/>
                  </a:cubicBezTo>
                  <a:cubicBezTo>
                    <a:pt x="2063277" y="1614573"/>
                    <a:pt x="2067219" y="1613078"/>
                    <a:pt x="2071025" y="1612126"/>
                  </a:cubicBezTo>
                  <a:cubicBezTo>
                    <a:pt x="2071976" y="1611854"/>
                    <a:pt x="2072928" y="1611447"/>
                    <a:pt x="2073743" y="1611311"/>
                  </a:cubicBezTo>
                  <a:cubicBezTo>
                    <a:pt x="2075374" y="1610767"/>
                    <a:pt x="2076598" y="1610223"/>
                    <a:pt x="2078093" y="1609679"/>
                  </a:cubicBezTo>
                  <a:cubicBezTo>
                    <a:pt x="2084210" y="1607776"/>
                    <a:pt x="2090055" y="1605466"/>
                    <a:pt x="2095764" y="1602611"/>
                  </a:cubicBezTo>
                  <a:cubicBezTo>
                    <a:pt x="2098075" y="1601660"/>
                    <a:pt x="2100386" y="1600844"/>
                    <a:pt x="2102560" y="1599892"/>
                  </a:cubicBezTo>
                  <a:cubicBezTo>
                    <a:pt x="2106367" y="1598261"/>
                    <a:pt x="2115474" y="1593368"/>
                    <a:pt x="2124309" y="1588474"/>
                  </a:cubicBezTo>
                  <a:lnTo>
                    <a:pt x="2124309" y="1588882"/>
                  </a:lnTo>
                  <a:cubicBezTo>
                    <a:pt x="2124309" y="1588882"/>
                    <a:pt x="3840829" y="591294"/>
                    <a:pt x="3840829" y="591294"/>
                  </a:cubicBezTo>
                  <a:cubicBezTo>
                    <a:pt x="3841781" y="590750"/>
                    <a:pt x="3842596" y="590343"/>
                    <a:pt x="3843548" y="589799"/>
                  </a:cubicBezTo>
                  <a:cubicBezTo>
                    <a:pt x="3845723" y="588575"/>
                    <a:pt x="3847490" y="587080"/>
                    <a:pt x="3849529" y="585857"/>
                  </a:cubicBezTo>
                  <a:cubicBezTo>
                    <a:pt x="3852383" y="583682"/>
                    <a:pt x="3855238" y="582187"/>
                    <a:pt x="3857957" y="580284"/>
                  </a:cubicBezTo>
                  <a:cubicBezTo>
                    <a:pt x="3860132" y="578653"/>
                    <a:pt x="3862170" y="576885"/>
                    <a:pt x="3864345" y="575119"/>
                  </a:cubicBezTo>
                  <a:cubicBezTo>
                    <a:pt x="3866792" y="573079"/>
                    <a:pt x="3869375" y="571176"/>
                    <a:pt x="3871414" y="569273"/>
                  </a:cubicBezTo>
                  <a:cubicBezTo>
                    <a:pt x="3871957" y="568866"/>
                    <a:pt x="3872365" y="568594"/>
                    <a:pt x="3872773" y="568050"/>
                  </a:cubicBezTo>
                  <a:cubicBezTo>
                    <a:pt x="3875899" y="565332"/>
                    <a:pt x="3878482" y="562613"/>
                    <a:pt x="3881200" y="559623"/>
                  </a:cubicBezTo>
                  <a:cubicBezTo>
                    <a:pt x="3881608" y="558807"/>
                    <a:pt x="3882288" y="558535"/>
                    <a:pt x="3882832" y="557583"/>
                  </a:cubicBezTo>
                  <a:cubicBezTo>
                    <a:pt x="3884463" y="555952"/>
                    <a:pt x="3885822" y="554457"/>
                    <a:pt x="3887181" y="552554"/>
                  </a:cubicBezTo>
                  <a:cubicBezTo>
                    <a:pt x="3888269" y="551195"/>
                    <a:pt x="3889356" y="549700"/>
                    <a:pt x="3890444" y="548205"/>
                  </a:cubicBezTo>
                  <a:cubicBezTo>
                    <a:pt x="3890851" y="547661"/>
                    <a:pt x="3891123" y="546981"/>
                    <a:pt x="3891531" y="546573"/>
                  </a:cubicBezTo>
                  <a:cubicBezTo>
                    <a:pt x="3893298" y="544262"/>
                    <a:pt x="3894930" y="541408"/>
                    <a:pt x="3896425" y="538825"/>
                  </a:cubicBezTo>
                  <a:cubicBezTo>
                    <a:pt x="3896832" y="538146"/>
                    <a:pt x="3897104" y="537330"/>
                    <a:pt x="3897376" y="537058"/>
                  </a:cubicBezTo>
                  <a:cubicBezTo>
                    <a:pt x="3898599" y="534612"/>
                    <a:pt x="3899551" y="532301"/>
                    <a:pt x="3900638" y="529854"/>
                  </a:cubicBezTo>
                  <a:cubicBezTo>
                    <a:pt x="3901318" y="528223"/>
                    <a:pt x="3902134" y="526999"/>
                    <a:pt x="3902542" y="525504"/>
                  </a:cubicBezTo>
                  <a:cubicBezTo>
                    <a:pt x="3902813" y="525096"/>
                    <a:pt x="3902949" y="524553"/>
                    <a:pt x="3903085" y="524009"/>
                  </a:cubicBezTo>
                  <a:cubicBezTo>
                    <a:pt x="3903765" y="521834"/>
                    <a:pt x="3904444" y="519387"/>
                    <a:pt x="3904988" y="516941"/>
                  </a:cubicBezTo>
                  <a:cubicBezTo>
                    <a:pt x="3905396" y="515309"/>
                    <a:pt x="3905940" y="513814"/>
                    <a:pt x="3906348" y="512319"/>
                  </a:cubicBezTo>
                  <a:cubicBezTo>
                    <a:pt x="3906348" y="512047"/>
                    <a:pt x="3906348" y="511503"/>
                    <a:pt x="3906348" y="510960"/>
                  </a:cubicBezTo>
                  <a:cubicBezTo>
                    <a:pt x="3906891" y="508649"/>
                    <a:pt x="3907027" y="506202"/>
                    <a:pt x="3907299" y="503891"/>
                  </a:cubicBezTo>
                  <a:cubicBezTo>
                    <a:pt x="3907435" y="502124"/>
                    <a:pt x="3907843" y="500357"/>
                    <a:pt x="3907843" y="498862"/>
                  </a:cubicBezTo>
                  <a:lnTo>
                    <a:pt x="3907843" y="496823"/>
                  </a:lnTo>
                  <a:lnTo>
                    <a:pt x="3911241" y="1223"/>
                  </a:lnTo>
                  <a:cubicBezTo>
                    <a:pt x="3911241" y="3398"/>
                    <a:pt x="3910833" y="5573"/>
                    <a:pt x="3910833" y="7884"/>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62" name="Graphic 54">
            <a:extLst>
              <a:ext uri="{FF2B5EF4-FFF2-40B4-BE49-F238E27FC236}">
                <a16:creationId xmlns:a16="http://schemas.microsoft.com/office/drawing/2014/main" id="{22CA2C0D-FBCF-7DEB-E014-9F8E3F21179C}"/>
              </a:ext>
            </a:extLst>
          </p:cNvPr>
          <p:cNvGrpSpPr/>
          <p:nvPr/>
        </p:nvGrpSpPr>
        <p:grpSpPr>
          <a:xfrm>
            <a:off x="4410910" y="3061465"/>
            <a:ext cx="3166807" cy="2232191"/>
            <a:chOff x="4410910" y="3010896"/>
            <a:chExt cx="3166807" cy="2232191"/>
          </a:xfrm>
        </p:grpSpPr>
        <p:grpSp>
          <p:nvGrpSpPr>
            <p:cNvPr id="63" name="Graphic 54">
              <a:extLst>
                <a:ext uri="{FF2B5EF4-FFF2-40B4-BE49-F238E27FC236}">
                  <a16:creationId xmlns:a16="http://schemas.microsoft.com/office/drawing/2014/main" id="{4AC29A8D-264D-524D-6CEF-44FCE4AD9A0B}"/>
                </a:ext>
              </a:extLst>
            </p:cNvPr>
            <p:cNvGrpSpPr/>
            <p:nvPr/>
          </p:nvGrpSpPr>
          <p:grpSpPr>
            <a:xfrm>
              <a:off x="4412216" y="3010896"/>
              <a:ext cx="3165501" cy="1833475"/>
              <a:chOff x="4412216" y="3010896"/>
              <a:chExt cx="3165501" cy="1833475"/>
            </a:xfrm>
          </p:grpSpPr>
          <p:sp>
            <p:nvSpPr>
              <p:cNvPr id="64" name="Freeform: Shape 63">
                <a:extLst>
                  <a:ext uri="{FF2B5EF4-FFF2-40B4-BE49-F238E27FC236}">
                    <a16:creationId xmlns:a16="http://schemas.microsoft.com/office/drawing/2014/main" id="{24040207-E9F0-8D61-3310-76DDE50C9AFC}"/>
                  </a:ext>
                </a:extLst>
              </p:cNvPr>
              <p:cNvSpPr/>
              <p:nvPr/>
            </p:nvSpPr>
            <p:spPr>
              <a:xfrm>
                <a:off x="4412216" y="3010896"/>
                <a:ext cx="3165501" cy="1833475"/>
              </a:xfrm>
              <a:custGeom>
                <a:avLst/>
                <a:gdLst>
                  <a:gd name="connsiteX0" fmla="*/ 3109853 w 3165501"/>
                  <a:gd name="connsiteY0" fmla="*/ 833778 h 1833475"/>
                  <a:gd name="connsiteX1" fmla="*/ 3111348 w 3165501"/>
                  <a:gd name="connsiteY1" fmla="*/ 987787 h 1833475"/>
                  <a:gd name="connsiteX2" fmla="*/ 1724186 w 3165501"/>
                  <a:gd name="connsiteY2" fmla="*/ 1801190 h 1833475"/>
                  <a:gd name="connsiteX3" fmla="*/ 1458307 w 3165501"/>
                  <a:gd name="connsiteY3" fmla="*/ 1802141 h 1833475"/>
                  <a:gd name="connsiteX4" fmla="*/ 55649 w 3165501"/>
                  <a:gd name="connsiteY4" fmla="*/ 999612 h 1833475"/>
                  <a:gd name="connsiteX5" fmla="*/ 54154 w 3165501"/>
                  <a:gd name="connsiteY5" fmla="*/ 845740 h 1833475"/>
                  <a:gd name="connsiteX6" fmla="*/ 1441180 w 3165501"/>
                  <a:gd name="connsiteY6" fmla="*/ 32201 h 1833475"/>
                  <a:gd name="connsiteX7" fmla="*/ 1707195 w 3165501"/>
                  <a:gd name="connsiteY7" fmla="*/ 31113 h 1833475"/>
                  <a:gd name="connsiteX8" fmla="*/ 3109717 w 3165501"/>
                  <a:gd name="connsiteY8" fmla="*/ 833778 h 18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501" h="1833475">
                    <a:moveTo>
                      <a:pt x="3109853" y="833778"/>
                    </a:moveTo>
                    <a:cubicBezTo>
                      <a:pt x="3183527" y="875645"/>
                      <a:pt x="3184071" y="945105"/>
                      <a:pt x="3111348" y="987787"/>
                    </a:cubicBezTo>
                    <a:lnTo>
                      <a:pt x="1724186" y="1801190"/>
                    </a:lnTo>
                    <a:cubicBezTo>
                      <a:pt x="1651463" y="1843872"/>
                      <a:pt x="1531845" y="1844280"/>
                      <a:pt x="1458307" y="1802141"/>
                    </a:cubicBezTo>
                    <a:lnTo>
                      <a:pt x="55649" y="999612"/>
                    </a:lnTo>
                    <a:cubicBezTo>
                      <a:pt x="-18025" y="957338"/>
                      <a:pt x="-18569" y="888150"/>
                      <a:pt x="54154" y="845740"/>
                    </a:cubicBezTo>
                    <a:lnTo>
                      <a:pt x="1441180" y="32201"/>
                    </a:lnTo>
                    <a:cubicBezTo>
                      <a:pt x="1514038" y="-10345"/>
                      <a:pt x="1633657" y="-10753"/>
                      <a:pt x="1707195" y="31113"/>
                    </a:cubicBezTo>
                    <a:lnTo>
                      <a:pt x="3109717" y="833778"/>
                    </a:lnTo>
                    <a:close/>
                  </a:path>
                </a:pathLst>
              </a:custGeom>
              <a:solidFill>
                <a:srgbClr val="FFFFFF"/>
              </a:solidFill>
              <a:ln w="13593"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343FFDA-97D6-0BC1-A46A-702EFF7C7C94}"/>
                  </a:ext>
                </a:extLst>
              </p:cNvPr>
              <p:cNvSpPr/>
              <p:nvPr/>
            </p:nvSpPr>
            <p:spPr>
              <a:xfrm>
                <a:off x="4453048" y="3051525"/>
                <a:ext cx="3083836" cy="1751997"/>
              </a:xfrm>
              <a:custGeom>
                <a:avLst/>
                <a:gdLst>
                  <a:gd name="connsiteX0" fmla="*/ 1549463 w 3083836"/>
                  <a:gd name="connsiteY0" fmla="*/ 1751998 h 1751997"/>
                  <a:gd name="connsiteX1" fmla="*/ 1437728 w 3083836"/>
                  <a:gd name="connsiteY1" fmla="*/ 1726035 h 1751997"/>
                  <a:gd name="connsiteX2" fmla="*/ 35070 w 3083836"/>
                  <a:gd name="connsiteY2" fmla="*/ 923642 h 1751997"/>
                  <a:gd name="connsiteX3" fmla="*/ 0 w 3083836"/>
                  <a:gd name="connsiteY3" fmla="*/ 881640 h 1751997"/>
                  <a:gd name="connsiteX4" fmla="*/ 33846 w 3083836"/>
                  <a:gd name="connsiteY4" fmla="*/ 840317 h 1751997"/>
                  <a:gd name="connsiteX5" fmla="*/ 1421009 w 3083836"/>
                  <a:gd name="connsiteY5" fmla="*/ 26642 h 1751997"/>
                  <a:gd name="connsiteX6" fmla="*/ 1534374 w 3083836"/>
                  <a:gd name="connsiteY6" fmla="*/ 0 h 1751997"/>
                  <a:gd name="connsiteX7" fmla="*/ 1646245 w 3083836"/>
                  <a:gd name="connsiteY7" fmla="*/ 25827 h 1751997"/>
                  <a:gd name="connsiteX8" fmla="*/ 3048767 w 3083836"/>
                  <a:gd name="connsiteY8" fmla="*/ 828491 h 1751997"/>
                  <a:gd name="connsiteX9" fmla="*/ 3083837 w 3083836"/>
                  <a:gd name="connsiteY9" fmla="*/ 870222 h 1751997"/>
                  <a:gd name="connsiteX10" fmla="*/ 3049855 w 3083836"/>
                  <a:gd name="connsiteY10" fmla="*/ 911952 h 1751997"/>
                  <a:gd name="connsiteX11" fmla="*/ 1662692 w 3083836"/>
                  <a:gd name="connsiteY11" fmla="*/ 1725356 h 1751997"/>
                  <a:gd name="connsiteX12" fmla="*/ 1549463 w 3083836"/>
                  <a:gd name="connsiteY12" fmla="*/ 1751998 h 17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3836" h="1751997">
                    <a:moveTo>
                      <a:pt x="1549463" y="1751998"/>
                    </a:moveTo>
                    <a:cubicBezTo>
                      <a:pt x="1507188" y="1751998"/>
                      <a:pt x="1466409" y="1742619"/>
                      <a:pt x="1437728" y="1726035"/>
                    </a:cubicBezTo>
                    <a:lnTo>
                      <a:pt x="35070" y="923642"/>
                    </a:lnTo>
                    <a:cubicBezTo>
                      <a:pt x="13185" y="911001"/>
                      <a:pt x="0" y="895369"/>
                      <a:pt x="0" y="881640"/>
                    </a:cubicBezTo>
                    <a:cubicBezTo>
                      <a:pt x="0" y="868183"/>
                      <a:pt x="12641" y="852823"/>
                      <a:pt x="33846" y="840317"/>
                    </a:cubicBezTo>
                    <a:lnTo>
                      <a:pt x="1421009" y="26642"/>
                    </a:lnTo>
                    <a:cubicBezTo>
                      <a:pt x="1449962" y="9787"/>
                      <a:pt x="1491285" y="0"/>
                      <a:pt x="1534374" y="0"/>
                    </a:cubicBezTo>
                    <a:cubicBezTo>
                      <a:pt x="1577464" y="0"/>
                      <a:pt x="1617427" y="9379"/>
                      <a:pt x="1646245" y="25827"/>
                    </a:cubicBezTo>
                    <a:lnTo>
                      <a:pt x="3048767" y="828491"/>
                    </a:lnTo>
                    <a:cubicBezTo>
                      <a:pt x="3070652" y="840997"/>
                      <a:pt x="3083837" y="856493"/>
                      <a:pt x="3083837" y="870222"/>
                    </a:cubicBezTo>
                    <a:cubicBezTo>
                      <a:pt x="3083837" y="883815"/>
                      <a:pt x="3071195" y="899311"/>
                      <a:pt x="3049855" y="911952"/>
                    </a:cubicBezTo>
                    <a:lnTo>
                      <a:pt x="1662692" y="1725356"/>
                    </a:lnTo>
                    <a:cubicBezTo>
                      <a:pt x="1633875" y="1742347"/>
                      <a:pt x="1592552" y="1751998"/>
                      <a:pt x="1549463" y="1751998"/>
                    </a:cubicBezTo>
                    <a:close/>
                  </a:path>
                </a:pathLst>
              </a:custGeom>
              <a:solidFill>
                <a:schemeClr val="accent4"/>
              </a:solidFill>
              <a:ln w="13593" cap="flat">
                <a:noFill/>
                <a:prstDash val="solid"/>
                <a:miter/>
              </a:ln>
            </p:spPr>
            <p:txBody>
              <a:bodyPr rtlCol="0" anchor="ctr"/>
              <a:lstStyle/>
              <a:p>
                <a:endParaRPr lang="en-US" dirty="0"/>
              </a:p>
            </p:txBody>
          </p:sp>
        </p:grpSp>
        <p:sp>
          <p:nvSpPr>
            <p:cNvPr id="66" name="Freeform: Shape 65">
              <a:extLst>
                <a:ext uri="{FF2B5EF4-FFF2-40B4-BE49-F238E27FC236}">
                  <a16:creationId xmlns:a16="http://schemas.microsoft.com/office/drawing/2014/main" id="{A013FB05-7E6A-3C39-80D0-CD9AA7A647B0}"/>
                </a:ext>
              </a:extLst>
            </p:cNvPr>
            <p:cNvSpPr/>
            <p:nvPr/>
          </p:nvSpPr>
          <p:spPr>
            <a:xfrm>
              <a:off x="4410910" y="3919366"/>
              <a:ext cx="3166482" cy="1323721"/>
            </a:xfrm>
            <a:custGeom>
              <a:avLst/>
              <a:gdLst>
                <a:gd name="connsiteX0" fmla="*/ 3166346 w 3166482"/>
                <a:gd name="connsiteY0" fmla="*/ 5709 h 1323721"/>
                <a:gd name="connsiteX1" fmla="*/ 3165667 w 3166482"/>
                <a:gd name="connsiteY1" fmla="*/ 11826 h 1323721"/>
                <a:gd name="connsiteX2" fmla="*/ 3164579 w 3166482"/>
                <a:gd name="connsiteY2" fmla="*/ 16447 h 1323721"/>
                <a:gd name="connsiteX3" fmla="*/ 3162948 w 3166482"/>
                <a:gd name="connsiteY3" fmla="*/ 22564 h 1323721"/>
                <a:gd name="connsiteX4" fmla="*/ 3161181 w 3166482"/>
                <a:gd name="connsiteY4" fmla="*/ 27050 h 1323721"/>
                <a:gd name="connsiteX5" fmla="*/ 3158326 w 3166482"/>
                <a:gd name="connsiteY5" fmla="*/ 32895 h 1323721"/>
                <a:gd name="connsiteX6" fmla="*/ 3153569 w 3166482"/>
                <a:gd name="connsiteY6" fmla="*/ 41051 h 1323721"/>
                <a:gd name="connsiteX7" fmla="*/ 3152617 w 3166482"/>
                <a:gd name="connsiteY7" fmla="*/ 42138 h 1323721"/>
                <a:gd name="connsiteX8" fmla="*/ 3146637 w 3166482"/>
                <a:gd name="connsiteY8" fmla="*/ 49478 h 1323721"/>
                <a:gd name="connsiteX9" fmla="*/ 3145277 w 3166482"/>
                <a:gd name="connsiteY9" fmla="*/ 51246 h 1323721"/>
                <a:gd name="connsiteX10" fmla="*/ 3137529 w 3166482"/>
                <a:gd name="connsiteY10" fmla="*/ 58858 h 1323721"/>
                <a:gd name="connsiteX11" fmla="*/ 3131684 w 3166482"/>
                <a:gd name="connsiteY11" fmla="*/ 63751 h 1323721"/>
                <a:gd name="connsiteX12" fmla="*/ 3126519 w 3166482"/>
                <a:gd name="connsiteY12" fmla="*/ 67829 h 1323721"/>
                <a:gd name="connsiteX13" fmla="*/ 3119722 w 3166482"/>
                <a:gd name="connsiteY13" fmla="*/ 72315 h 1323721"/>
                <a:gd name="connsiteX14" fmla="*/ 3112790 w 3166482"/>
                <a:gd name="connsiteY14" fmla="*/ 76936 h 1323721"/>
                <a:gd name="connsiteX15" fmla="*/ 1739356 w 3166482"/>
                <a:gd name="connsiteY15" fmla="*/ 882320 h 1323721"/>
                <a:gd name="connsiteX16" fmla="*/ 1739356 w 3166482"/>
                <a:gd name="connsiteY16" fmla="*/ 882320 h 1323721"/>
                <a:gd name="connsiteX17" fmla="*/ 1708228 w 3166482"/>
                <a:gd name="connsiteY17" fmla="*/ 899175 h 1323721"/>
                <a:gd name="connsiteX18" fmla="*/ 1702791 w 3166482"/>
                <a:gd name="connsiteY18" fmla="*/ 901622 h 1323721"/>
                <a:gd name="connsiteX19" fmla="*/ 1688383 w 3166482"/>
                <a:gd name="connsiteY19" fmla="*/ 907195 h 1323721"/>
                <a:gd name="connsiteX20" fmla="*/ 1682810 w 3166482"/>
                <a:gd name="connsiteY20" fmla="*/ 909098 h 1323721"/>
                <a:gd name="connsiteX21" fmla="*/ 1673295 w 3166482"/>
                <a:gd name="connsiteY21" fmla="*/ 911952 h 1323721"/>
                <a:gd name="connsiteX22" fmla="*/ 1665818 w 3166482"/>
                <a:gd name="connsiteY22" fmla="*/ 913991 h 1323721"/>
                <a:gd name="connsiteX23" fmla="*/ 1655352 w 3166482"/>
                <a:gd name="connsiteY23" fmla="*/ 916302 h 1323721"/>
                <a:gd name="connsiteX24" fmla="*/ 1648283 w 3166482"/>
                <a:gd name="connsiteY24" fmla="*/ 917797 h 1323721"/>
                <a:gd name="connsiteX25" fmla="*/ 1626943 w 3166482"/>
                <a:gd name="connsiteY25" fmla="*/ 920924 h 1323721"/>
                <a:gd name="connsiteX26" fmla="*/ 1620010 w 3166482"/>
                <a:gd name="connsiteY26" fmla="*/ 921603 h 1323721"/>
                <a:gd name="connsiteX27" fmla="*/ 1607504 w 3166482"/>
                <a:gd name="connsiteY27" fmla="*/ 922419 h 1323721"/>
                <a:gd name="connsiteX28" fmla="*/ 1599213 w 3166482"/>
                <a:gd name="connsiteY28" fmla="*/ 922555 h 1323721"/>
                <a:gd name="connsiteX29" fmla="*/ 1589018 w 3166482"/>
                <a:gd name="connsiteY29" fmla="*/ 922827 h 1323721"/>
                <a:gd name="connsiteX30" fmla="*/ 1580183 w 3166482"/>
                <a:gd name="connsiteY30" fmla="*/ 922555 h 1323721"/>
                <a:gd name="connsiteX31" fmla="*/ 1570803 w 3166482"/>
                <a:gd name="connsiteY31" fmla="*/ 922011 h 1323721"/>
                <a:gd name="connsiteX32" fmla="*/ 1561968 w 3166482"/>
                <a:gd name="connsiteY32" fmla="*/ 921467 h 1323721"/>
                <a:gd name="connsiteX33" fmla="*/ 1552589 w 3166482"/>
                <a:gd name="connsiteY33" fmla="*/ 920516 h 1323721"/>
                <a:gd name="connsiteX34" fmla="*/ 1544025 w 3166482"/>
                <a:gd name="connsiteY34" fmla="*/ 919157 h 1323721"/>
                <a:gd name="connsiteX35" fmla="*/ 1534103 w 3166482"/>
                <a:gd name="connsiteY35" fmla="*/ 917526 h 1323721"/>
                <a:gd name="connsiteX36" fmla="*/ 1526354 w 3166482"/>
                <a:gd name="connsiteY36" fmla="*/ 916030 h 1323721"/>
                <a:gd name="connsiteX37" fmla="*/ 1514529 w 3166482"/>
                <a:gd name="connsiteY37" fmla="*/ 913040 h 1323721"/>
                <a:gd name="connsiteX38" fmla="*/ 1508140 w 3166482"/>
                <a:gd name="connsiteY38" fmla="*/ 911545 h 1323721"/>
                <a:gd name="connsiteX39" fmla="*/ 1488022 w 3166482"/>
                <a:gd name="connsiteY39" fmla="*/ 904748 h 1323721"/>
                <a:gd name="connsiteX40" fmla="*/ 1478643 w 3166482"/>
                <a:gd name="connsiteY40" fmla="*/ 900670 h 1323721"/>
                <a:gd name="connsiteX41" fmla="*/ 1473614 w 3166482"/>
                <a:gd name="connsiteY41" fmla="*/ 898495 h 1323721"/>
                <a:gd name="connsiteX42" fmla="*/ 1438408 w 3166482"/>
                <a:gd name="connsiteY42" fmla="*/ 879057 h 1323721"/>
                <a:gd name="connsiteX43" fmla="*/ 1438408 w 3166482"/>
                <a:gd name="connsiteY43" fmla="*/ 879057 h 1323721"/>
                <a:gd name="connsiteX44" fmla="*/ 56955 w 3166482"/>
                <a:gd name="connsiteY44" fmla="*/ 88762 h 1323721"/>
                <a:gd name="connsiteX45" fmla="*/ 1359 w 3166482"/>
                <a:gd name="connsiteY45" fmla="*/ 11282 h 1323721"/>
                <a:gd name="connsiteX46" fmla="*/ 0 w 3166482"/>
                <a:gd name="connsiteY46" fmla="*/ 412819 h 1323721"/>
                <a:gd name="connsiteX47" fmla="*/ 55595 w 3166482"/>
                <a:gd name="connsiteY47" fmla="*/ 490162 h 1323721"/>
                <a:gd name="connsiteX48" fmla="*/ 1439495 w 3166482"/>
                <a:gd name="connsiteY48" fmla="*/ 1281953 h 1323721"/>
                <a:gd name="connsiteX49" fmla="*/ 1439495 w 3166482"/>
                <a:gd name="connsiteY49" fmla="*/ 1281953 h 1323721"/>
                <a:gd name="connsiteX50" fmla="*/ 1444933 w 3166482"/>
                <a:gd name="connsiteY50" fmla="*/ 1285079 h 1323721"/>
                <a:gd name="connsiteX51" fmla="*/ 1458118 w 3166482"/>
                <a:gd name="connsiteY51" fmla="*/ 1292556 h 1323721"/>
                <a:gd name="connsiteX52" fmla="*/ 1458118 w 3166482"/>
                <a:gd name="connsiteY52" fmla="*/ 1292284 h 1323721"/>
                <a:gd name="connsiteX53" fmla="*/ 1471983 w 3166482"/>
                <a:gd name="connsiteY53" fmla="*/ 1299624 h 1323721"/>
                <a:gd name="connsiteX54" fmla="*/ 1476604 w 3166482"/>
                <a:gd name="connsiteY54" fmla="*/ 1301663 h 1323721"/>
                <a:gd name="connsiteX55" fmla="*/ 1485032 w 3166482"/>
                <a:gd name="connsiteY55" fmla="*/ 1305333 h 1323721"/>
                <a:gd name="connsiteX56" fmla="*/ 1486119 w 3166482"/>
                <a:gd name="connsiteY56" fmla="*/ 1305741 h 1323721"/>
                <a:gd name="connsiteX57" fmla="*/ 1506101 w 3166482"/>
                <a:gd name="connsiteY57" fmla="*/ 1312401 h 1323721"/>
                <a:gd name="connsiteX58" fmla="*/ 1507732 w 3166482"/>
                <a:gd name="connsiteY58" fmla="*/ 1313081 h 1323721"/>
                <a:gd name="connsiteX59" fmla="*/ 1513033 w 3166482"/>
                <a:gd name="connsiteY59" fmla="*/ 1314168 h 1323721"/>
                <a:gd name="connsiteX60" fmla="*/ 1524316 w 3166482"/>
                <a:gd name="connsiteY60" fmla="*/ 1316887 h 1323721"/>
                <a:gd name="connsiteX61" fmla="*/ 1527442 w 3166482"/>
                <a:gd name="connsiteY61" fmla="*/ 1317702 h 1323721"/>
                <a:gd name="connsiteX62" fmla="*/ 1532335 w 3166482"/>
                <a:gd name="connsiteY62" fmla="*/ 1318654 h 1323721"/>
                <a:gd name="connsiteX63" fmla="*/ 1541851 w 3166482"/>
                <a:gd name="connsiteY63" fmla="*/ 1320285 h 1323721"/>
                <a:gd name="connsiteX64" fmla="*/ 1546064 w 3166482"/>
                <a:gd name="connsiteY64" fmla="*/ 1320829 h 1323721"/>
                <a:gd name="connsiteX65" fmla="*/ 1550958 w 3166482"/>
                <a:gd name="connsiteY65" fmla="*/ 1321373 h 1323721"/>
                <a:gd name="connsiteX66" fmla="*/ 1559657 w 3166482"/>
                <a:gd name="connsiteY66" fmla="*/ 1322324 h 1323721"/>
                <a:gd name="connsiteX67" fmla="*/ 1564415 w 3166482"/>
                <a:gd name="connsiteY67" fmla="*/ 1322732 h 1323721"/>
                <a:gd name="connsiteX68" fmla="*/ 1568900 w 3166482"/>
                <a:gd name="connsiteY68" fmla="*/ 1323140 h 1323721"/>
                <a:gd name="connsiteX69" fmla="*/ 1578008 w 3166482"/>
                <a:gd name="connsiteY69" fmla="*/ 1323548 h 1323721"/>
                <a:gd name="connsiteX70" fmla="*/ 1583173 w 3166482"/>
                <a:gd name="connsiteY70" fmla="*/ 1323683 h 1323721"/>
                <a:gd name="connsiteX71" fmla="*/ 1587115 w 3166482"/>
                <a:gd name="connsiteY71" fmla="*/ 1323683 h 1323721"/>
                <a:gd name="connsiteX72" fmla="*/ 1597174 w 3166482"/>
                <a:gd name="connsiteY72" fmla="*/ 1323683 h 1323721"/>
                <a:gd name="connsiteX73" fmla="*/ 1602475 w 3166482"/>
                <a:gd name="connsiteY73" fmla="*/ 1323683 h 1323721"/>
                <a:gd name="connsiteX74" fmla="*/ 1605601 w 3166482"/>
                <a:gd name="connsiteY74" fmla="*/ 1323412 h 1323721"/>
                <a:gd name="connsiteX75" fmla="*/ 1618107 w 3166482"/>
                <a:gd name="connsiteY75" fmla="*/ 1322596 h 1323721"/>
                <a:gd name="connsiteX76" fmla="*/ 1623408 w 3166482"/>
                <a:gd name="connsiteY76" fmla="*/ 1322052 h 1323721"/>
                <a:gd name="connsiteX77" fmla="*/ 1625040 w 3166482"/>
                <a:gd name="connsiteY77" fmla="*/ 1322052 h 1323721"/>
                <a:gd name="connsiteX78" fmla="*/ 1646380 w 3166482"/>
                <a:gd name="connsiteY78" fmla="*/ 1318926 h 1323721"/>
                <a:gd name="connsiteX79" fmla="*/ 1647604 w 3166482"/>
                <a:gd name="connsiteY79" fmla="*/ 1318926 h 1323721"/>
                <a:gd name="connsiteX80" fmla="*/ 1653857 w 3166482"/>
                <a:gd name="connsiteY80" fmla="*/ 1317431 h 1323721"/>
                <a:gd name="connsiteX81" fmla="*/ 1663915 w 3166482"/>
                <a:gd name="connsiteY81" fmla="*/ 1315120 h 1323721"/>
                <a:gd name="connsiteX82" fmla="*/ 1671392 w 3166482"/>
                <a:gd name="connsiteY82" fmla="*/ 1313217 h 1323721"/>
                <a:gd name="connsiteX83" fmla="*/ 1680907 w 3166482"/>
                <a:gd name="connsiteY83" fmla="*/ 1310362 h 1323721"/>
                <a:gd name="connsiteX84" fmla="*/ 1683082 w 3166482"/>
                <a:gd name="connsiteY84" fmla="*/ 1309683 h 1323721"/>
                <a:gd name="connsiteX85" fmla="*/ 1686616 w 3166482"/>
                <a:gd name="connsiteY85" fmla="*/ 1308323 h 1323721"/>
                <a:gd name="connsiteX86" fmla="*/ 1700888 w 3166482"/>
                <a:gd name="connsiteY86" fmla="*/ 1302614 h 1323721"/>
                <a:gd name="connsiteX87" fmla="*/ 1706325 w 3166482"/>
                <a:gd name="connsiteY87" fmla="*/ 1300440 h 1323721"/>
                <a:gd name="connsiteX88" fmla="*/ 1723860 w 3166482"/>
                <a:gd name="connsiteY88" fmla="*/ 1291196 h 1323721"/>
                <a:gd name="connsiteX89" fmla="*/ 1723860 w 3166482"/>
                <a:gd name="connsiteY89" fmla="*/ 1291604 h 1323721"/>
                <a:gd name="connsiteX90" fmla="*/ 3111023 w 3166482"/>
                <a:gd name="connsiteY90" fmla="*/ 478065 h 1323721"/>
                <a:gd name="connsiteX91" fmla="*/ 3113198 w 3166482"/>
                <a:gd name="connsiteY91" fmla="*/ 476841 h 1323721"/>
                <a:gd name="connsiteX92" fmla="*/ 3118091 w 3166482"/>
                <a:gd name="connsiteY92" fmla="*/ 473579 h 1323721"/>
                <a:gd name="connsiteX93" fmla="*/ 3124888 w 3166482"/>
                <a:gd name="connsiteY93" fmla="*/ 469093 h 1323721"/>
                <a:gd name="connsiteX94" fmla="*/ 3130053 w 3166482"/>
                <a:gd name="connsiteY94" fmla="*/ 464880 h 1323721"/>
                <a:gd name="connsiteX95" fmla="*/ 3135762 w 3166482"/>
                <a:gd name="connsiteY95" fmla="*/ 460122 h 1323721"/>
                <a:gd name="connsiteX96" fmla="*/ 3136850 w 3166482"/>
                <a:gd name="connsiteY96" fmla="*/ 459170 h 1323721"/>
                <a:gd name="connsiteX97" fmla="*/ 3143782 w 3166482"/>
                <a:gd name="connsiteY97" fmla="*/ 452374 h 1323721"/>
                <a:gd name="connsiteX98" fmla="*/ 3145005 w 3166482"/>
                <a:gd name="connsiteY98" fmla="*/ 450743 h 1323721"/>
                <a:gd name="connsiteX99" fmla="*/ 3148539 w 3166482"/>
                <a:gd name="connsiteY99" fmla="*/ 446665 h 1323721"/>
                <a:gd name="connsiteX100" fmla="*/ 3151122 w 3166482"/>
                <a:gd name="connsiteY100" fmla="*/ 443131 h 1323721"/>
                <a:gd name="connsiteX101" fmla="*/ 3152074 w 3166482"/>
                <a:gd name="connsiteY101" fmla="*/ 441772 h 1323721"/>
                <a:gd name="connsiteX102" fmla="*/ 3156016 w 3166482"/>
                <a:gd name="connsiteY102" fmla="*/ 435519 h 1323721"/>
                <a:gd name="connsiteX103" fmla="*/ 3156831 w 3166482"/>
                <a:gd name="connsiteY103" fmla="*/ 434024 h 1323721"/>
                <a:gd name="connsiteX104" fmla="*/ 3159414 w 3166482"/>
                <a:gd name="connsiteY104" fmla="*/ 428179 h 1323721"/>
                <a:gd name="connsiteX105" fmla="*/ 3161045 w 3166482"/>
                <a:gd name="connsiteY105" fmla="*/ 424644 h 1323721"/>
                <a:gd name="connsiteX106" fmla="*/ 3161453 w 3166482"/>
                <a:gd name="connsiteY106" fmla="*/ 423421 h 1323721"/>
                <a:gd name="connsiteX107" fmla="*/ 3163084 w 3166482"/>
                <a:gd name="connsiteY107" fmla="*/ 417712 h 1323721"/>
                <a:gd name="connsiteX108" fmla="*/ 3164172 w 3166482"/>
                <a:gd name="connsiteY108" fmla="*/ 413906 h 1323721"/>
                <a:gd name="connsiteX109" fmla="*/ 3164172 w 3166482"/>
                <a:gd name="connsiteY109" fmla="*/ 412819 h 1323721"/>
                <a:gd name="connsiteX110" fmla="*/ 3164851 w 3166482"/>
                <a:gd name="connsiteY110" fmla="*/ 407110 h 1323721"/>
                <a:gd name="connsiteX111" fmla="*/ 3165259 w 3166482"/>
                <a:gd name="connsiteY111" fmla="*/ 403032 h 1323721"/>
                <a:gd name="connsiteX112" fmla="*/ 3165259 w 3166482"/>
                <a:gd name="connsiteY112" fmla="*/ 401400 h 1323721"/>
                <a:gd name="connsiteX113" fmla="*/ 3166482 w 3166482"/>
                <a:gd name="connsiteY113" fmla="*/ 0 h 1323721"/>
                <a:gd name="connsiteX114" fmla="*/ 3166074 w 3166482"/>
                <a:gd name="connsiteY114" fmla="*/ 5437 h 132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66482" h="1323721">
                  <a:moveTo>
                    <a:pt x="3166346" y="5709"/>
                  </a:moveTo>
                  <a:cubicBezTo>
                    <a:pt x="3166074" y="7748"/>
                    <a:pt x="3166074" y="9787"/>
                    <a:pt x="3165667" y="11826"/>
                  </a:cubicBezTo>
                  <a:cubicBezTo>
                    <a:pt x="3165395" y="13185"/>
                    <a:pt x="3164987" y="14816"/>
                    <a:pt x="3164579" y="16447"/>
                  </a:cubicBezTo>
                  <a:cubicBezTo>
                    <a:pt x="3164036" y="18486"/>
                    <a:pt x="3163628" y="20389"/>
                    <a:pt x="3162948" y="22564"/>
                  </a:cubicBezTo>
                  <a:cubicBezTo>
                    <a:pt x="3162540" y="23924"/>
                    <a:pt x="3161725" y="25419"/>
                    <a:pt x="3161181" y="27050"/>
                  </a:cubicBezTo>
                  <a:cubicBezTo>
                    <a:pt x="3160366" y="28953"/>
                    <a:pt x="3159414" y="30856"/>
                    <a:pt x="3158326" y="32895"/>
                  </a:cubicBezTo>
                  <a:cubicBezTo>
                    <a:pt x="3156831" y="35614"/>
                    <a:pt x="3155336" y="38196"/>
                    <a:pt x="3153569" y="41051"/>
                  </a:cubicBezTo>
                  <a:cubicBezTo>
                    <a:pt x="3153297" y="41323"/>
                    <a:pt x="3153025" y="41730"/>
                    <a:pt x="3152617" y="42138"/>
                  </a:cubicBezTo>
                  <a:cubicBezTo>
                    <a:pt x="3150986" y="44721"/>
                    <a:pt x="3148947" y="47304"/>
                    <a:pt x="3146637" y="49478"/>
                  </a:cubicBezTo>
                  <a:cubicBezTo>
                    <a:pt x="3146093" y="50158"/>
                    <a:pt x="3145685" y="50702"/>
                    <a:pt x="3145277" y="51246"/>
                  </a:cubicBezTo>
                  <a:cubicBezTo>
                    <a:pt x="3142831" y="53828"/>
                    <a:pt x="3140248" y="56547"/>
                    <a:pt x="3137529" y="58858"/>
                  </a:cubicBezTo>
                  <a:cubicBezTo>
                    <a:pt x="3135626" y="60625"/>
                    <a:pt x="3133723" y="62120"/>
                    <a:pt x="3131684" y="63751"/>
                  </a:cubicBezTo>
                  <a:cubicBezTo>
                    <a:pt x="3129917" y="65110"/>
                    <a:pt x="3128286" y="66470"/>
                    <a:pt x="3126519" y="67829"/>
                  </a:cubicBezTo>
                  <a:cubicBezTo>
                    <a:pt x="3124344" y="69324"/>
                    <a:pt x="3122033" y="70955"/>
                    <a:pt x="3119722" y="72315"/>
                  </a:cubicBezTo>
                  <a:cubicBezTo>
                    <a:pt x="3117412" y="73946"/>
                    <a:pt x="3115237" y="75305"/>
                    <a:pt x="3112790" y="76936"/>
                  </a:cubicBezTo>
                  <a:lnTo>
                    <a:pt x="1739356" y="882320"/>
                  </a:lnTo>
                  <a:lnTo>
                    <a:pt x="1739356" y="882320"/>
                  </a:lnTo>
                  <a:cubicBezTo>
                    <a:pt x="1733783" y="885446"/>
                    <a:pt x="1714209" y="896456"/>
                    <a:pt x="1708228" y="899175"/>
                  </a:cubicBezTo>
                  <a:cubicBezTo>
                    <a:pt x="1706325" y="899991"/>
                    <a:pt x="1704558" y="900942"/>
                    <a:pt x="1702791" y="901622"/>
                  </a:cubicBezTo>
                  <a:cubicBezTo>
                    <a:pt x="1698306" y="903661"/>
                    <a:pt x="1693276" y="905700"/>
                    <a:pt x="1688383" y="907195"/>
                  </a:cubicBezTo>
                  <a:cubicBezTo>
                    <a:pt x="1686616" y="907739"/>
                    <a:pt x="1684713" y="908554"/>
                    <a:pt x="1682810" y="909098"/>
                  </a:cubicBezTo>
                  <a:cubicBezTo>
                    <a:pt x="1679547" y="910185"/>
                    <a:pt x="1676421" y="911001"/>
                    <a:pt x="1673295" y="911952"/>
                  </a:cubicBezTo>
                  <a:cubicBezTo>
                    <a:pt x="1670848" y="912768"/>
                    <a:pt x="1668265" y="913312"/>
                    <a:pt x="1665818" y="913991"/>
                  </a:cubicBezTo>
                  <a:cubicBezTo>
                    <a:pt x="1662284" y="914807"/>
                    <a:pt x="1658886" y="915758"/>
                    <a:pt x="1655352" y="916302"/>
                  </a:cubicBezTo>
                  <a:cubicBezTo>
                    <a:pt x="1652905" y="916846"/>
                    <a:pt x="1650730" y="917254"/>
                    <a:pt x="1648283" y="917797"/>
                  </a:cubicBezTo>
                  <a:cubicBezTo>
                    <a:pt x="1641215" y="919021"/>
                    <a:pt x="1634147" y="920108"/>
                    <a:pt x="1626943" y="920924"/>
                  </a:cubicBezTo>
                  <a:cubicBezTo>
                    <a:pt x="1624632" y="921196"/>
                    <a:pt x="1622321" y="921467"/>
                    <a:pt x="1620010" y="921603"/>
                  </a:cubicBezTo>
                  <a:cubicBezTo>
                    <a:pt x="1615796" y="921875"/>
                    <a:pt x="1611718" y="922283"/>
                    <a:pt x="1607504" y="922419"/>
                  </a:cubicBezTo>
                  <a:cubicBezTo>
                    <a:pt x="1604650" y="922555"/>
                    <a:pt x="1601932" y="922555"/>
                    <a:pt x="1599213" y="922555"/>
                  </a:cubicBezTo>
                  <a:cubicBezTo>
                    <a:pt x="1595815" y="922827"/>
                    <a:pt x="1592416" y="922827"/>
                    <a:pt x="1589018" y="922827"/>
                  </a:cubicBezTo>
                  <a:cubicBezTo>
                    <a:pt x="1586164" y="922555"/>
                    <a:pt x="1583173" y="922555"/>
                    <a:pt x="1580183" y="922555"/>
                  </a:cubicBezTo>
                  <a:cubicBezTo>
                    <a:pt x="1577056" y="922419"/>
                    <a:pt x="1573930" y="922283"/>
                    <a:pt x="1570803" y="922011"/>
                  </a:cubicBezTo>
                  <a:cubicBezTo>
                    <a:pt x="1567813" y="921875"/>
                    <a:pt x="1564959" y="921739"/>
                    <a:pt x="1561968" y="921467"/>
                  </a:cubicBezTo>
                  <a:cubicBezTo>
                    <a:pt x="1558842" y="921060"/>
                    <a:pt x="1555715" y="920652"/>
                    <a:pt x="1552589" y="920516"/>
                  </a:cubicBezTo>
                  <a:cubicBezTo>
                    <a:pt x="1549734" y="920244"/>
                    <a:pt x="1546880" y="919564"/>
                    <a:pt x="1544025" y="919157"/>
                  </a:cubicBezTo>
                  <a:cubicBezTo>
                    <a:pt x="1540627" y="918749"/>
                    <a:pt x="1537365" y="918205"/>
                    <a:pt x="1534103" y="917526"/>
                  </a:cubicBezTo>
                  <a:cubicBezTo>
                    <a:pt x="1531520" y="917118"/>
                    <a:pt x="1528937" y="916574"/>
                    <a:pt x="1526354" y="916030"/>
                  </a:cubicBezTo>
                  <a:cubicBezTo>
                    <a:pt x="1522413" y="915079"/>
                    <a:pt x="1518471" y="914263"/>
                    <a:pt x="1514529" y="913040"/>
                  </a:cubicBezTo>
                  <a:cubicBezTo>
                    <a:pt x="1512354" y="912632"/>
                    <a:pt x="1510315" y="912224"/>
                    <a:pt x="1508140" y="911545"/>
                  </a:cubicBezTo>
                  <a:cubicBezTo>
                    <a:pt x="1501208" y="909506"/>
                    <a:pt x="1494411" y="907195"/>
                    <a:pt x="1488022" y="904748"/>
                  </a:cubicBezTo>
                  <a:cubicBezTo>
                    <a:pt x="1484896" y="903389"/>
                    <a:pt x="1481770" y="902165"/>
                    <a:pt x="1478643" y="900670"/>
                  </a:cubicBezTo>
                  <a:cubicBezTo>
                    <a:pt x="1476876" y="899991"/>
                    <a:pt x="1475245" y="899175"/>
                    <a:pt x="1473614" y="898495"/>
                  </a:cubicBezTo>
                  <a:cubicBezTo>
                    <a:pt x="1468856" y="896320"/>
                    <a:pt x="1442758" y="881776"/>
                    <a:pt x="1438408" y="879057"/>
                  </a:cubicBezTo>
                  <a:lnTo>
                    <a:pt x="1438408" y="879057"/>
                  </a:lnTo>
                  <a:cubicBezTo>
                    <a:pt x="1438408" y="879057"/>
                    <a:pt x="56955" y="88762"/>
                    <a:pt x="56955" y="88762"/>
                  </a:cubicBezTo>
                  <a:cubicBezTo>
                    <a:pt x="19846" y="67557"/>
                    <a:pt x="1359" y="39556"/>
                    <a:pt x="1359" y="11282"/>
                  </a:cubicBezTo>
                  <a:lnTo>
                    <a:pt x="0" y="412819"/>
                  </a:lnTo>
                  <a:cubicBezTo>
                    <a:pt x="0" y="440956"/>
                    <a:pt x="18622" y="469093"/>
                    <a:pt x="55595" y="490162"/>
                  </a:cubicBezTo>
                  <a:lnTo>
                    <a:pt x="1439495" y="1281953"/>
                  </a:lnTo>
                  <a:lnTo>
                    <a:pt x="1439495" y="1281953"/>
                  </a:lnTo>
                  <a:cubicBezTo>
                    <a:pt x="1440447" y="1282633"/>
                    <a:pt x="1442486" y="1283720"/>
                    <a:pt x="1444933" y="1285079"/>
                  </a:cubicBezTo>
                  <a:lnTo>
                    <a:pt x="1458118" y="1292556"/>
                  </a:lnTo>
                  <a:lnTo>
                    <a:pt x="1458118" y="1292284"/>
                  </a:lnTo>
                  <a:cubicBezTo>
                    <a:pt x="1464235" y="1295546"/>
                    <a:pt x="1469808" y="1298672"/>
                    <a:pt x="1471983" y="1299624"/>
                  </a:cubicBezTo>
                  <a:cubicBezTo>
                    <a:pt x="1473478" y="1300440"/>
                    <a:pt x="1475109" y="1300983"/>
                    <a:pt x="1476604" y="1301663"/>
                  </a:cubicBezTo>
                  <a:cubicBezTo>
                    <a:pt x="1479323" y="1302750"/>
                    <a:pt x="1482041" y="1304246"/>
                    <a:pt x="1485032" y="1305333"/>
                  </a:cubicBezTo>
                  <a:cubicBezTo>
                    <a:pt x="1485440" y="1305469"/>
                    <a:pt x="1485847" y="1305605"/>
                    <a:pt x="1486119" y="1305741"/>
                  </a:cubicBezTo>
                  <a:cubicBezTo>
                    <a:pt x="1492644" y="1308052"/>
                    <a:pt x="1499305" y="1310498"/>
                    <a:pt x="1506101" y="1312401"/>
                  </a:cubicBezTo>
                  <a:cubicBezTo>
                    <a:pt x="1506645" y="1312673"/>
                    <a:pt x="1507052" y="1312809"/>
                    <a:pt x="1507732" y="1313081"/>
                  </a:cubicBezTo>
                  <a:cubicBezTo>
                    <a:pt x="1509363" y="1313489"/>
                    <a:pt x="1511266" y="1313896"/>
                    <a:pt x="1513033" y="1314168"/>
                  </a:cubicBezTo>
                  <a:cubicBezTo>
                    <a:pt x="1516704" y="1315256"/>
                    <a:pt x="1520374" y="1316071"/>
                    <a:pt x="1524316" y="1316887"/>
                  </a:cubicBezTo>
                  <a:cubicBezTo>
                    <a:pt x="1525267" y="1317295"/>
                    <a:pt x="1526354" y="1317702"/>
                    <a:pt x="1527442" y="1317702"/>
                  </a:cubicBezTo>
                  <a:cubicBezTo>
                    <a:pt x="1529073" y="1318246"/>
                    <a:pt x="1530704" y="1318382"/>
                    <a:pt x="1532335" y="1318654"/>
                  </a:cubicBezTo>
                  <a:cubicBezTo>
                    <a:pt x="1535462" y="1319334"/>
                    <a:pt x="1538724" y="1319605"/>
                    <a:pt x="1541851" y="1320285"/>
                  </a:cubicBezTo>
                  <a:cubicBezTo>
                    <a:pt x="1543346" y="1320421"/>
                    <a:pt x="1544569" y="1320829"/>
                    <a:pt x="1546064" y="1320829"/>
                  </a:cubicBezTo>
                  <a:cubicBezTo>
                    <a:pt x="1547695" y="1321101"/>
                    <a:pt x="1549327" y="1321237"/>
                    <a:pt x="1550958" y="1321373"/>
                  </a:cubicBezTo>
                  <a:cubicBezTo>
                    <a:pt x="1553812" y="1321780"/>
                    <a:pt x="1556803" y="1322052"/>
                    <a:pt x="1559657" y="1322324"/>
                  </a:cubicBezTo>
                  <a:cubicBezTo>
                    <a:pt x="1561288" y="1322596"/>
                    <a:pt x="1562784" y="1322732"/>
                    <a:pt x="1564415" y="1322732"/>
                  </a:cubicBezTo>
                  <a:cubicBezTo>
                    <a:pt x="1566046" y="1323004"/>
                    <a:pt x="1567541" y="1322868"/>
                    <a:pt x="1568900" y="1323140"/>
                  </a:cubicBezTo>
                  <a:cubicBezTo>
                    <a:pt x="1572027" y="1323412"/>
                    <a:pt x="1575017" y="1323412"/>
                    <a:pt x="1578008" y="1323548"/>
                  </a:cubicBezTo>
                  <a:cubicBezTo>
                    <a:pt x="1579639" y="1323548"/>
                    <a:pt x="1581406" y="1323819"/>
                    <a:pt x="1583173" y="1323683"/>
                  </a:cubicBezTo>
                  <a:lnTo>
                    <a:pt x="1587115" y="1323683"/>
                  </a:lnTo>
                  <a:cubicBezTo>
                    <a:pt x="1590377" y="1323683"/>
                    <a:pt x="1593912" y="1323683"/>
                    <a:pt x="1597174" y="1323683"/>
                  </a:cubicBezTo>
                  <a:lnTo>
                    <a:pt x="1602475" y="1323683"/>
                  </a:lnTo>
                  <a:cubicBezTo>
                    <a:pt x="1603427" y="1323683"/>
                    <a:pt x="1604650" y="1323412"/>
                    <a:pt x="1605601" y="1323412"/>
                  </a:cubicBezTo>
                  <a:cubicBezTo>
                    <a:pt x="1609679" y="1323412"/>
                    <a:pt x="1614029" y="1323004"/>
                    <a:pt x="1618107" y="1322596"/>
                  </a:cubicBezTo>
                  <a:cubicBezTo>
                    <a:pt x="1619874" y="1322324"/>
                    <a:pt x="1621777" y="1322324"/>
                    <a:pt x="1623408" y="1322052"/>
                  </a:cubicBezTo>
                  <a:cubicBezTo>
                    <a:pt x="1624088" y="1322052"/>
                    <a:pt x="1624632" y="1322052"/>
                    <a:pt x="1625040" y="1322052"/>
                  </a:cubicBezTo>
                  <a:cubicBezTo>
                    <a:pt x="1632244" y="1321101"/>
                    <a:pt x="1639312" y="1320285"/>
                    <a:pt x="1646380" y="1318926"/>
                  </a:cubicBezTo>
                  <a:lnTo>
                    <a:pt x="1647604" y="1318926"/>
                  </a:lnTo>
                  <a:cubicBezTo>
                    <a:pt x="1649779" y="1318246"/>
                    <a:pt x="1651818" y="1317838"/>
                    <a:pt x="1653857" y="1317431"/>
                  </a:cubicBezTo>
                  <a:cubicBezTo>
                    <a:pt x="1657391" y="1316751"/>
                    <a:pt x="1660653" y="1315935"/>
                    <a:pt x="1663915" y="1315120"/>
                  </a:cubicBezTo>
                  <a:cubicBezTo>
                    <a:pt x="1666498" y="1314576"/>
                    <a:pt x="1668945" y="1313625"/>
                    <a:pt x="1671392" y="1313217"/>
                  </a:cubicBezTo>
                  <a:cubicBezTo>
                    <a:pt x="1674654" y="1312401"/>
                    <a:pt x="1677780" y="1311178"/>
                    <a:pt x="1680907" y="1310362"/>
                  </a:cubicBezTo>
                  <a:cubicBezTo>
                    <a:pt x="1681586" y="1310090"/>
                    <a:pt x="1682538" y="1309819"/>
                    <a:pt x="1683082" y="1309683"/>
                  </a:cubicBezTo>
                  <a:cubicBezTo>
                    <a:pt x="1684441" y="1309275"/>
                    <a:pt x="1685392" y="1308867"/>
                    <a:pt x="1686616" y="1308323"/>
                  </a:cubicBezTo>
                  <a:cubicBezTo>
                    <a:pt x="1691509" y="1306692"/>
                    <a:pt x="1696267" y="1304789"/>
                    <a:pt x="1700888" y="1302614"/>
                  </a:cubicBezTo>
                  <a:cubicBezTo>
                    <a:pt x="1702655" y="1301935"/>
                    <a:pt x="1704694" y="1301255"/>
                    <a:pt x="1706325" y="1300440"/>
                  </a:cubicBezTo>
                  <a:cubicBezTo>
                    <a:pt x="1709452" y="1299080"/>
                    <a:pt x="1716656" y="1295138"/>
                    <a:pt x="1723860" y="1291196"/>
                  </a:cubicBezTo>
                  <a:lnTo>
                    <a:pt x="1723860" y="1291604"/>
                  </a:lnTo>
                  <a:cubicBezTo>
                    <a:pt x="1723860" y="1291604"/>
                    <a:pt x="3111023" y="478065"/>
                    <a:pt x="3111023" y="478065"/>
                  </a:cubicBezTo>
                  <a:cubicBezTo>
                    <a:pt x="3111839" y="477657"/>
                    <a:pt x="3112518" y="477249"/>
                    <a:pt x="3113198" y="476841"/>
                  </a:cubicBezTo>
                  <a:cubicBezTo>
                    <a:pt x="3114965" y="475754"/>
                    <a:pt x="3116460" y="474666"/>
                    <a:pt x="3118091" y="473579"/>
                  </a:cubicBezTo>
                  <a:cubicBezTo>
                    <a:pt x="3120402" y="471948"/>
                    <a:pt x="3122713" y="470589"/>
                    <a:pt x="3124888" y="469093"/>
                  </a:cubicBezTo>
                  <a:cubicBezTo>
                    <a:pt x="3126655" y="467734"/>
                    <a:pt x="3128286" y="466375"/>
                    <a:pt x="3130053" y="464880"/>
                  </a:cubicBezTo>
                  <a:cubicBezTo>
                    <a:pt x="3131956" y="463248"/>
                    <a:pt x="3133995" y="461617"/>
                    <a:pt x="3135762" y="460122"/>
                  </a:cubicBezTo>
                  <a:cubicBezTo>
                    <a:pt x="3136170" y="459714"/>
                    <a:pt x="3136578" y="459578"/>
                    <a:pt x="3136850" y="459170"/>
                  </a:cubicBezTo>
                  <a:cubicBezTo>
                    <a:pt x="3139296" y="456996"/>
                    <a:pt x="3141471" y="454821"/>
                    <a:pt x="3143782" y="452374"/>
                  </a:cubicBezTo>
                  <a:cubicBezTo>
                    <a:pt x="3144190" y="451694"/>
                    <a:pt x="3144598" y="451423"/>
                    <a:pt x="3145005" y="450743"/>
                  </a:cubicBezTo>
                  <a:cubicBezTo>
                    <a:pt x="3146229" y="449384"/>
                    <a:pt x="3147452" y="448160"/>
                    <a:pt x="3148539" y="446665"/>
                  </a:cubicBezTo>
                  <a:cubicBezTo>
                    <a:pt x="3149491" y="445578"/>
                    <a:pt x="3150306" y="444354"/>
                    <a:pt x="3151122" y="443131"/>
                  </a:cubicBezTo>
                  <a:cubicBezTo>
                    <a:pt x="3151530" y="442587"/>
                    <a:pt x="3151666" y="442179"/>
                    <a:pt x="3152074" y="441772"/>
                  </a:cubicBezTo>
                  <a:cubicBezTo>
                    <a:pt x="3153433" y="439869"/>
                    <a:pt x="3154792" y="437694"/>
                    <a:pt x="3156016" y="435519"/>
                  </a:cubicBezTo>
                  <a:cubicBezTo>
                    <a:pt x="3156287" y="434975"/>
                    <a:pt x="3156559" y="434295"/>
                    <a:pt x="3156831" y="434024"/>
                  </a:cubicBezTo>
                  <a:cubicBezTo>
                    <a:pt x="3157783" y="432121"/>
                    <a:pt x="3158598" y="430218"/>
                    <a:pt x="3159414" y="428179"/>
                  </a:cubicBezTo>
                  <a:cubicBezTo>
                    <a:pt x="3159957" y="426819"/>
                    <a:pt x="3160637" y="425868"/>
                    <a:pt x="3161045" y="424644"/>
                  </a:cubicBezTo>
                  <a:cubicBezTo>
                    <a:pt x="3161317" y="424373"/>
                    <a:pt x="3161453" y="423829"/>
                    <a:pt x="3161453" y="423421"/>
                  </a:cubicBezTo>
                  <a:cubicBezTo>
                    <a:pt x="3161997" y="421654"/>
                    <a:pt x="3162540" y="419751"/>
                    <a:pt x="3163084" y="417712"/>
                  </a:cubicBezTo>
                  <a:cubicBezTo>
                    <a:pt x="3163492" y="416353"/>
                    <a:pt x="3163899" y="415129"/>
                    <a:pt x="3164172" y="413906"/>
                  </a:cubicBezTo>
                  <a:cubicBezTo>
                    <a:pt x="3164172" y="413634"/>
                    <a:pt x="3164172" y="413226"/>
                    <a:pt x="3164172" y="412819"/>
                  </a:cubicBezTo>
                  <a:cubicBezTo>
                    <a:pt x="3164579" y="410916"/>
                    <a:pt x="3164715" y="409013"/>
                    <a:pt x="3164851" y="407110"/>
                  </a:cubicBezTo>
                  <a:cubicBezTo>
                    <a:pt x="3164851" y="405750"/>
                    <a:pt x="3165259" y="404255"/>
                    <a:pt x="3165259" y="403032"/>
                  </a:cubicBezTo>
                  <a:lnTo>
                    <a:pt x="3165259" y="401400"/>
                  </a:lnTo>
                  <a:lnTo>
                    <a:pt x="3166482" y="0"/>
                  </a:lnTo>
                  <a:cubicBezTo>
                    <a:pt x="3166482" y="1767"/>
                    <a:pt x="3166210" y="3534"/>
                    <a:pt x="3166074" y="5437"/>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67" name="Graphic 54">
            <a:extLst>
              <a:ext uri="{FF2B5EF4-FFF2-40B4-BE49-F238E27FC236}">
                <a16:creationId xmlns:a16="http://schemas.microsoft.com/office/drawing/2014/main" id="{992CAD24-6F48-3F0E-BF64-D3DECF23EA45}"/>
              </a:ext>
            </a:extLst>
          </p:cNvPr>
          <p:cNvGrpSpPr/>
          <p:nvPr/>
        </p:nvGrpSpPr>
        <p:grpSpPr>
          <a:xfrm>
            <a:off x="4711782" y="2261782"/>
            <a:ext cx="2565063" cy="1803913"/>
            <a:chOff x="4707373" y="2706339"/>
            <a:chExt cx="2565063" cy="1803913"/>
          </a:xfrm>
        </p:grpSpPr>
        <p:grpSp>
          <p:nvGrpSpPr>
            <p:cNvPr id="68" name="Graphic 54">
              <a:extLst>
                <a:ext uri="{FF2B5EF4-FFF2-40B4-BE49-F238E27FC236}">
                  <a16:creationId xmlns:a16="http://schemas.microsoft.com/office/drawing/2014/main" id="{F9DF6EE2-FD7D-E2ED-9F42-E2F0C9965E63}"/>
                </a:ext>
              </a:extLst>
            </p:cNvPr>
            <p:cNvGrpSpPr/>
            <p:nvPr/>
          </p:nvGrpSpPr>
          <p:grpSpPr>
            <a:xfrm>
              <a:off x="4708339" y="2706339"/>
              <a:ext cx="2564097" cy="1485154"/>
              <a:chOff x="4708339" y="2706339"/>
              <a:chExt cx="2564097" cy="1485154"/>
            </a:xfrm>
          </p:grpSpPr>
          <p:sp>
            <p:nvSpPr>
              <p:cNvPr id="85" name="Freeform: Shape 84">
                <a:extLst>
                  <a:ext uri="{FF2B5EF4-FFF2-40B4-BE49-F238E27FC236}">
                    <a16:creationId xmlns:a16="http://schemas.microsoft.com/office/drawing/2014/main" id="{5818CD1F-5F41-32F7-5D24-556FF09260FA}"/>
                  </a:ext>
                </a:extLst>
              </p:cNvPr>
              <p:cNvSpPr/>
              <p:nvPr/>
            </p:nvSpPr>
            <p:spPr>
              <a:xfrm>
                <a:off x="4708339" y="2706339"/>
                <a:ext cx="2564097" cy="1485154"/>
              </a:xfrm>
              <a:custGeom>
                <a:avLst/>
                <a:gdLst>
                  <a:gd name="connsiteX0" fmla="*/ 2519035 w 2564097"/>
                  <a:gd name="connsiteY0" fmla="*/ 675386 h 1485154"/>
                  <a:gd name="connsiteX1" fmla="*/ 2520258 w 2564097"/>
                  <a:gd name="connsiteY1" fmla="*/ 800169 h 1485154"/>
                  <a:gd name="connsiteX2" fmla="*/ 1396663 w 2564097"/>
                  <a:gd name="connsiteY2" fmla="*/ 1459020 h 1485154"/>
                  <a:gd name="connsiteX3" fmla="*/ 1181214 w 2564097"/>
                  <a:gd name="connsiteY3" fmla="*/ 1459700 h 1485154"/>
                  <a:gd name="connsiteX4" fmla="*/ 45114 w 2564097"/>
                  <a:gd name="connsiteY4" fmla="*/ 809684 h 1485154"/>
                  <a:gd name="connsiteX5" fmla="*/ 43891 w 2564097"/>
                  <a:gd name="connsiteY5" fmla="*/ 685037 h 1485154"/>
                  <a:gd name="connsiteX6" fmla="*/ 1167486 w 2564097"/>
                  <a:gd name="connsiteY6" fmla="*/ 26050 h 1485154"/>
                  <a:gd name="connsiteX7" fmla="*/ 1382934 w 2564097"/>
                  <a:gd name="connsiteY7" fmla="*/ 25234 h 1485154"/>
                  <a:gd name="connsiteX8" fmla="*/ 2519035 w 2564097"/>
                  <a:gd name="connsiteY8" fmla="*/ 675386 h 148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097" h="1485154">
                    <a:moveTo>
                      <a:pt x="2519035" y="675386"/>
                    </a:moveTo>
                    <a:cubicBezTo>
                      <a:pt x="2578708" y="709368"/>
                      <a:pt x="2579115" y="765507"/>
                      <a:pt x="2520258" y="800169"/>
                    </a:cubicBezTo>
                    <a:lnTo>
                      <a:pt x="1396663" y="1459020"/>
                    </a:lnTo>
                    <a:cubicBezTo>
                      <a:pt x="1337806" y="1493547"/>
                      <a:pt x="1240752" y="1493954"/>
                      <a:pt x="1181214" y="1459700"/>
                    </a:cubicBezTo>
                    <a:lnTo>
                      <a:pt x="45114" y="809684"/>
                    </a:lnTo>
                    <a:cubicBezTo>
                      <a:pt x="-14559" y="775430"/>
                      <a:pt x="-15103" y="719427"/>
                      <a:pt x="43891" y="685037"/>
                    </a:cubicBezTo>
                    <a:lnTo>
                      <a:pt x="1167486" y="26050"/>
                    </a:lnTo>
                    <a:cubicBezTo>
                      <a:pt x="1226479" y="-8341"/>
                      <a:pt x="1323397" y="-8748"/>
                      <a:pt x="1382934" y="25234"/>
                    </a:cubicBezTo>
                    <a:lnTo>
                      <a:pt x="2519035" y="675386"/>
                    </a:lnTo>
                    <a:close/>
                  </a:path>
                </a:pathLst>
              </a:custGeom>
              <a:solidFill>
                <a:srgbClr val="FFFFFF"/>
              </a:solidFill>
              <a:ln w="1359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C1555AA-11A2-582D-52B0-B66CE2A03D49}"/>
                  </a:ext>
                </a:extLst>
              </p:cNvPr>
              <p:cNvSpPr/>
              <p:nvPr/>
            </p:nvSpPr>
            <p:spPr>
              <a:xfrm>
                <a:off x="4749103" y="2747069"/>
                <a:ext cx="2482483" cy="1403610"/>
              </a:xfrm>
              <a:custGeom>
                <a:avLst/>
                <a:gdLst>
                  <a:gd name="connsiteX0" fmla="*/ 1247427 w 2482483"/>
                  <a:gd name="connsiteY0" fmla="*/ 1403610 h 1403610"/>
                  <a:gd name="connsiteX1" fmla="*/ 1160704 w 2482483"/>
                  <a:gd name="connsiteY1" fmla="*/ 1383628 h 1403610"/>
                  <a:gd name="connsiteX2" fmla="*/ 24603 w 2482483"/>
                  <a:gd name="connsiteY2" fmla="*/ 733613 h 1403610"/>
                  <a:gd name="connsiteX3" fmla="*/ 0 w 2482483"/>
                  <a:gd name="connsiteY3" fmla="*/ 706291 h 1403610"/>
                  <a:gd name="connsiteX4" fmla="*/ 23652 w 2482483"/>
                  <a:gd name="connsiteY4" fmla="*/ 679513 h 1403610"/>
                  <a:gd name="connsiteX5" fmla="*/ 1147382 w 2482483"/>
                  <a:gd name="connsiteY5" fmla="*/ 20525 h 1403610"/>
                  <a:gd name="connsiteX6" fmla="*/ 1235329 w 2482483"/>
                  <a:gd name="connsiteY6" fmla="*/ 0 h 1403610"/>
                  <a:gd name="connsiteX7" fmla="*/ 1322052 w 2482483"/>
                  <a:gd name="connsiteY7" fmla="*/ 19846 h 1403610"/>
                  <a:gd name="connsiteX8" fmla="*/ 2458017 w 2482483"/>
                  <a:gd name="connsiteY8" fmla="*/ 669997 h 1403610"/>
                  <a:gd name="connsiteX9" fmla="*/ 2482484 w 2482483"/>
                  <a:gd name="connsiteY9" fmla="*/ 697183 h 1403610"/>
                  <a:gd name="connsiteX10" fmla="*/ 2458696 w 2482483"/>
                  <a:gd name="connsiteY10" fmla="*/ 724233 h 1403610"/>
                  <a:gd name="connsiteX11" fmla="*/ 1335102 w 2482483"/>
                  <a:gd name="connsiteY11" fmla="*/ 1383085 h 1403610"/>
                  <a:gd name="connsiteX12" fmla="*/ 1247291 w 2482483"/>
                  <a:gd name="connsiteY12" fmla="*/ 1403610 h 14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483" h="1403610">
                    <a:moveTo>
                      <a:pt x="1247427" y="1403610"/>
                    </a:moveTo>
                    <a:cubicBezTo>
                      <a:pt x="1214532" y="1403610"/>
                      <a:pt x="1182860" y="1396270"/>
                      <a:pt x="1160704" y="1383628"/>
                    </a:cubicBezTo>
                    <a:lnTo>
                      <a:pt x="24603" y="733613"/>
                    </a:lnTo>
                    <a:cubicBezTo>
                      <a:pt x="6525" y="723282"/>
                      <a:pt x="136" y="712679"/>
                      <a:pt x="0" y="706291"/>
                    </a:cubicBezTo>
                    <a:cubicBezTo>
                      <a:pt x="0" y="700038"/>
                      <a:pt x="6253" y="689707"/>
                      <a:pt x="23652" y="679513"/>
                    </a:cubicBezTo>
                    <a:lnTo>
                      <a:pt x="1147382" y="20525"/>
                    </a:lnTo>
                    <a:cubicBezTo>
                      <a:pt x="1169675" y="7476"/>
                      <a:pt x="1201754" y="0"/>
                      <a:pt x="1235329" y="0"/>
                    </a:cubicBezTo>
                    <a:cubicBezTo>
                      <a:pt x="1268904" y="0"/>
                      <a:pt x="1299896" y="7204"/>
                      <a:pt x="1322052" y="19846"/>
                    </a:cubicBezTo>
                    <a:lnTo>
                      <a:pt x="2458017" y="669997"/>
                    </a:lnTo>
                    <a:cubicBezTo>
                      <a:pt x="2476095" y="680328"/>
                      <a:pt x="2482484" y="690795"/>
                      <a:pt x="2482484" y="697183"/>
                    </a:cubicBezTo>
                    <a:cubicBezTo>
                      <a:pt x="2482484" y="703436"/>
                      <a:pt x="2476367" y="713903"/>
                      <a:pt x="2458696" y="724233"/>
                    </a:cubicBezTo>
                    <a:lnTo>
                      <a:pt x="1335102" y="1383085"/>
                    </a:lnTo>
                    <a:cubicBezTo>
                      <a:pt x="1312809" y="1396134"/>
                      <a:pt x="1280866" y="1403610"/>
                      <a:pt x="1247291" y="1403610"/>
                    </a:cubicBezTo>
                    <a:close/>
                  </a:path>
                </a:pathLst>
              </a:custGeom>
              <a:solidFill>
                <a:schemeClr val="accent5"/>
              </a:solidFill>
              <a:ln w="13593" cap="flat">
                <a:noFill/>
                <a:prstDash val="solid"/>
                <a:miter/>
              </a:ln>
            </p:spPr>
            <p:txBody>
              <a:bodyPr rtlCol="0" anchor="ctr"/>
              <a:lstStyle/>
              <a:p>
                <a:endParaRPr lang="en-US" dirty="0"/>
              </a:p>
            </p:txBody>
          </p:sp>
        </p:grpSp>
        <p:sp>
          <p:nvSpPr>
            <p:cNvPr id="87" name="Freeform: Shape 86">
              <a:extLst>
                <a:ext uri="{FF2B5EF4-FFF2-40B4-BE49-F238E27FC236}">
                  <a16:creationId xmlns:a16="http://schemas.microsoft.com/office/drawing/2014/main" id="{C6752F1F-E30C-5182-DBE6-ADE59056FF19}"/>
                </a:ext>
              </a:extLst>
            </p:cNvPr>
            <p:cNvSpPr/>
            <p:nvPr/>
          </p:nvSpPr>
          <p:spPr>
            <a:xfrm>
              <a:off x="4707373" y="3438447"/>
              <a:ext cx="2564721" cy="1071805"/>
            </a:xfrm>
            <a:custGeom>
              <a:avLst/>
              <a:gdLst>
                <a:gd name="connsiteX0" fmla="*/ 2564722 w 2564721"/>
                <a:gd name="connsiteY0" fmla="*/ 3942 h 1071805"/>
                <a:gd name="connsiteX1" fmla="*/ 2564178 w 2564721"/>
                <a:gd name="connsiteY1" fmla="*/ 8971 h 1071805"/>
                <a:gd name="connsiteX2" fmla="*/ 2563226 w 2564721"/>
                <a:gd name="connsiteY2" fmla="*/ 12641 h 1071805"/>
                <a:gd name="connsiteX3" fmla="*/ 2561867 w 2564721"/>
                <a:gd name="connsiteY3" fmla="*/ 17535 h 1071805"/>
                <a:gd name="connsiteX4" fmla="*/ 2560372 w 2564721"/>
                <a:gd name="connsiteY4" fmla="*/ 21205 h 1071805"/>
                <a:gd name="connsiteX5" fmla="*/ 2558061 w 2564721"/>
                <a:gd name="connsiteY5" fmla="*/ 25963 h 1071805"/>
                <a:gd name="connsiteX6" fmla="*/ 2554255 w 2564721"/>
                <a:gd name="connsiteY6" fmla="*/ 32487 h 1071805"/>
                <a:gd name="connsiteX7" fmla="*/ 2553575 w 2564721"/>
                <a:gd name="connsiteY7" fmla="*/ 33439 h 1071805"/>
                <a:gd name="connsiteX8" fmla="*/ 2548682 w 2564721"/>
                <a:gd name="connsiteY8" fmla="*/ 39420 h 1071805"/>
                <a:gd name="connsiteX9" fmla="*/ 2547594 w 2564721"/>
                <a:gd name="connsiteY9" fmla="*/ 40915 h 1071805"/>
                <a:gd name="connsiteX10" fmla="*/ 2541206 w 2564721"/>
                <a:gd name="connsiteY10" fmla="*/ 47168 h 1071805"/>
                <a:gd name="connsiteX11" fmla="*/ 2536448 w 2564721"/>
                <a:gd name="connsiteY11" fmla="*/ 51110 h 1071805"/>
                <a:gd name="connsiteX12" fmla="*/ 2532234 w 2564721"/>
                <a:gd name="connsiteY12" fmla="*/ 54508 h 1071805"/>
                <a:gd name="connsiteX13" fmla="*/ 2526661 w 2564721"/>
                <a:gd name="connsiteY13" fmla="*/ 58178 h 1071805"/>
                <a:gd name="connsiteX14" fmla="*/ 2520952 w 2564721"/>
                <a:gd name="connsiteY14" fmla="*/ 61848 h 1071805"/>
                <a:gd name="connsiteX15" fmla="*/ 1408368 w 2564721"/>
                <a:gd name="connsiteY15" fmla="*/ 714175 h 1071805"/>
                <a:gd name="connsiteX16" fmla="*/ 1408368 w 2564721"/>
                <a:gd name="connsiteY16" fmla="*/ 714175 h 1071805"/>
                <a:gd name="connsiteX17" fmla="*/ 1383085 w 2564721"/>
                <a:gd name="connsiteY17" fmla="*/ 727768 h 1071805"/>
                <a:gd name="connsiteX18" fmla="*/ 1378735 w 2564721"/>
                <a:gd name="connsiteY18" fmla="*/ 729671 h 1071805"/>
                <a:gd name="connsiteX19" fmla="*/ 1367045 w 2564721"/>
                <a:gd name="connsiteY19" fmla="*/ 734156 h 1071805"/>
                <a:gd name="connsiteX20" fmla="*/ 1362559 w 2564721"/>
                <a:gd name="connsiteY20" fmla="*/ 735651 h 1071805"/>
                <a:gd name="connsiteX21" fmla="*/ 1354811 w 2564721"/>
                <a:gd name="connsiteY21" fmla="*/ 737962 h 1071805"/>
                <a:gd name="connsiteX22" fmla="*/ 1348830 w 2564721"/>
                <a:gd name="connsiteY22" fmla="*/ 739593 h 1071805"/>
                <a:gd name="connsiteX23" fmla="*/ 1340403 w 2564721"/>
                <a:gd name="connsiteY23" fmla="*/ 741496 h 1071805"/>
                <a:gd name="connsiteX24" fmla="*/ 1334694 w 2564721"/>
                <a:gd name="connsiteY24" fmla="*/ 742584 h 1071805"/>
                <a:gd name="connsiteX25" fmla="*/ 1317431 w 2564721"/>
                <a:gd name="connsiteY25" fmla="*/ 745167 h 1071805"/>
                <a:gd name="connsiteX26" fmla="*/ 1311721 w 2564721"/>
                <a:gd name="connsiteY26" fmla="*/ 745710 h 1071805"/>
                <a:gd name="connsiteX27" fmla="*/ 1301663 w 2564721"/>
                <a:gd name="connsiteY27" fmla="*/ 746390 h 1071805"/>
                <a:gd name="connsiteX28" fmla="*/ 1294866 w 2564721"/>
                <a:gd name="connsiteY28" fmla="*/ 746526 h 1071805"/>
                <a:gd name="connsiteX29" fmla="*/ 1286575 w 2564721"/>
                <a:gd name="connsiteY29" fmla="*/ 746798 h 1071805"/>
                <a:gd name="connsiteX30" fmla="*/ 1279370 w 2564721"/>
                <a:gd name="connsiteY30" fmla="*/ 746526 h 1071805"/>
                <a:gd name="connsiteX31" fmla="*/ 1271758 w 2564721"/>
                <a:gd name="connsiteY31" fmla="*/ 746118 h 1071805"/>
                <a:gd name="connsiteX32" fmla="*/ 1264554 w 2564721"/>
                <a:gd name="connsiteY32" fmla="*/ 745574 h 1071805"/>
                <a:gd name="connsiteX33" fmla="*/ 1256942 w 2564721"/>
                <a:gd name="connsiteY33" fmla="*/ 744759 h 1071805"/>
                <a:gd name="connsiteX34" fmla="*/ 1250010 w 2564721"/>
                <a:gd name="connsiteY34" fmla="*/ 743671 h 1071805"/>
                <a:gd name="connsiteX35" fmla="*/ 1241854 w 2564721"/>
                <a:gd name="connsiteY35" fmla="*/ 742312 h 1071805"/>
                <a:gd name="connsiteX36" fmla="*/ 1235601 w 2564721"/>
                <a:gd name="connsiteY36" fmla="*/ 741225 h 1071805"/>
                <a:gd name="connsiteX37" fmla="*/ 1225950 w 2564721"/>
                <a:gd name="connsiteY37" fmla="*/ 738778 h 1071805"/>
                <a:gd name="connsiteX38" fmla="*/ 1220785 w 2564721"/>
                <a:gd name="connsiteY38" fmla="*/ 737554 h 1071805"/>
                <a:gd name="connsiteX39" fmla="*/ 1204473 w 2564721"/>
                <a:gd name="connsiteY39" fmla="*/ 732117 h 1071805"/>
                <a:gd name="connsiteX40" fmla="*/ 1196861 w 2564721"/>
                <a:gd name="connsiteY40" fmla="*/ 728855 h 1071805"/>
                <a:gd name="connsiteX41" fmla="*/ 1192919 w 2564721"/>
                <a:gd name="connsiteY41" fmla="*/ 727088 h 1071805"/>
                <a:gd name="connsiteX42" fmla="*/ 1164374 w 2564721"/>
                <a:gd name="connsiteY42" fmla="*/ 711320 h 1071805"/>
                <a:gd name="connsiteX43" fmla="*/ 1164374 w 2564721"/>
                <a:gd name="connsiteY43" fmla="*/ 711320 h 1071805"/>
                <a:gd name="connsiteX44" fmla="*/ 46080 w 2564721"/>
                <a:gd name="connsiteY44" fmla="*/ 71227 h 1071805"/>
                <a:gd name="connsiteX45" fmla="*/ 1087 w 2564721"/>
                <a:gd name="connsiteY45" fmla="*/ 8428 h 1071805"/>
                <a:gd name="connsiteX46" fmla="*/ 0 w 2564721"/>
                <a:gd name="connsiteY46" fmla="*/ 333707 h 1071805"/>
                <a:gd name="connsiteX47" fmla="*/ 44993 w 2564721"/>
                <a:gd name="connsiteY47" fmla="*/ 396371 h 1071805"/>
                <a:gd name="connsiteX48" fmla="*/ 1166005 w 2564721"/>
                <a:gd name="connsiteY48" fmla="*/ 1037687 h 1071805"/>
                <a:gd name="connsiteX49" fmla="*/ 1166005 w 2564721"/>
                <a:gd name="connsiteY49" fmla="*/ 1037687 h 1071805"/>
                <a:gd name="connsiteX50" fmla="*/ 1170627 w 2564721"/>
                <a:gd name="connsiteY50" fmla="*/ 1040270 h 1071805"/>
                <a:gd name="connsiteX51" fmla="*/ 1181093 w 2564721"/>
                <a:gd name="connsiteY51" fmla="*/ 1046251 h 1071805"/>
                <a:gd name="connsiteX52" fmla="*/ 1181093 w 2564721"/>
                <a:gd name="connsiteY52" fmla="*/ 1045979 h 1071805"/>
                <a:gd name="connsiteX53" fmla="*/ 1192239 w 2564721"/>
                <a:gd name="connsiteY53" fmla="*/ 1051960 h 1071805"/>
                <a:gd name="connsiteX54" fmla="*/ 1196045 w 2564721"/>
                <a:gd name="connsiteY54" fmla="*/ 1053591 h 1071805"/>
                <a:gd name="connsiteX55" fmla="*/ 1202842 w 2564721"/>
                <a:gd name="connsiteY55" fmla="*/ 1056582 h 1071805"/>
                <a:gd name="connsiteX56" fmla="*/ 1203793 w 2564721"/>
                <a:gd name="connsiteY56" fmla="*/ 1056853 h 1071805"/>
                <a:gd name="connsiteX57" fmla="*/ 1219969 w 2564721"/>
                <a:gd name="connsiteY57" fmla="*/ 1062291 h 1071805"/>
                <a:gd name="connsiteX58" fmla="*/ 1221328 w 2564721"/>
                <a:gd name="connsiteY58" fmla="*/ 1062834 h 1071805"/>
                <a:gd name="connsiteX59" fmla="*/ 1225678 w 2564721"/>
                <a:gd name="connsiteY59" fmla="*/ 1063786 h 1071805"/>
                <a:gd name="connsiteX60" fmla="*/ 1234785 w 2564721"/>
                <a:gd name="connsiteY60" fmla="*/ 1065961 h 1071805"/>
                <a:gd name="connsiteX61" fmla="*/ 1237232 w 2564721"/>
                <a:gd name="connsiteY61" fmla="*/ 1066640 h 1071805"/>
                <a:gd name="connsiteX62" fmla="*/ 1241174 w 2564721"/>
                <a:gd name="connsiteY62" fmla="*/ 1067456 h 1071805"/>
                <a:gd name="connsiteX63" fmla="*/ 1248786 w 2564721"/>
                <a:gd name="connsiteY63" fmla="*/ 1068815 h 1071805"/>
                <a:gd name="connsiteX64" fmla="*/ 1252184 w 2564721"/>
                <a:gd name="connsiteY64" fmla="*/ 1069359 h 1071805"/>
                <a:gd name="connsiteX65" fmla="*/ 1256126 w 2564721"/>
                <a:gd name="connsiteY65" fmla="*/ 1069767 h 1071805"/>
                <a:gd name="connsiteX66" fmla="*/ 1263195 w 2564721"/>
                <a:gd name="connsiteY66" fmla="*/ 1070582 h 1071805"/>
                <a:gd name="connsiteX67" fmla="*/ 1267001 w 2564721"/>
                <a:gd name="connsiteY67" fmla="*/ 1070990 h 1071805"/>
                <a:gd name="connsiteX68" fmla="*/ 1270671 w 2564721"/>
                <a:gd name="connsiteY68" fmla="*/ 1071398 h 1071805"/>
                <a:gd name="connsiteX69" fmla="*/ 1278011 w 2564721"/>
                <a:gd name="connsiteY69" fmla="*/ 1071670 h 1071805"/>
                <a:gd name="connsiteX70" fmla="*/ 1282089 w 2564721"/>
                <a:gd name="connsiteY70" fmla="*/ 1071806 h 1071805"/>
                <a:gd name="connsiteX71" fmla="*/ 1285215 w 2564721"/>
                <a:gd name="connsiteY71" fmla="*/ 1071806 h 1071805"/>
                <a:gd name="connsiteX72" fmla="*/ 1293371 w 2564721"/>
                <a:gd name="connsiteY72" fmla="*/ 1071806 h 1071805"/>
                <a:gd name="connsiteX73" fmla="*/ 1297721 w 2564721"/>
                <a:gd name="connsiteY73" fmla="*/ 1071806 h 1071805"/>
                <a:gd name="connsiteX74" fmla="*/ 1300168 w 2564721"/>
                <a:gd name="connsiteY74" fmla="*/ 1071534 h 1071805"/>
                <a:gd name="connsiteX75" fmla="*/ 1310362 w 2564721"/>
                <a:gd name="connsiteY75" fmla="*/ 1070854 h 1071805"/>
                <a:gd name="connsiteX76" fmla="*/ 1314576 w 2564721"/>
                <a:gd name="connsiteY76" fmla="*/ 1070446 h 1071805"/>
                <a:gd name="connsiteX77" fmla="*/ 1315935 w 2564721"/>
                <a:gd name="connsiteY77" fmla="*/ 1070446 h 1071805"/>
                <a:gd name="connsiteX78" fmla="*/ 1333334 w 2564721"/>
                <a:gd name="connsiteY78" fmla="*/ 1068000 h 1071805"/>
                <a:gd name="connsiteX79" fmla="*/ 1334286 w 2564721"/>
                <a:gd name="connsiteY79" fmla="*/ 1068000 h 1071805"/>
                <a:gd name="connsiteX80" fmla="*/ 1339315 w 2564721"/>
                <a:gd name="connsiteY80" fmla="*/ 1066776 h 1071805"/>
                <a:gd name="connsiteX81" fmla="*/ 1347471 w 2564721"/>
                <a:gd name="connsiteY81" fmla="*/ 1064873 h 1071805"/>
                <a:gd name="connsiteX82" fmla="*/ 1353588 w 2564721"/>
                <a:gd name="connsiteY82" fmla="*/ 1063378 h 1071805"/>
                <a:gd name="connsiteX83" fmla="*/ 1361200 w 2564721"/>
                <a:gd name="connsiteY83" fmla="*/ 1061067 h 1071805"/>
                <a:gd name="connsiteX84" fmla="*/ 1362967 w 2564721"/>
                <a:gd name="connsiteY84" fmla="*/ 1060524 h 1071805"/>
                <a:gd name="connsiteX85" fmla="*/ 1365821 w 2564721"/>
                <a:gd name="connsiteY85" fmla="*/ 1059436 h 1071805"/>
                <a:gd name="connsiteX86" fmla="*/ 1377376 w 2564721"/>
                <a:gd name="connsiteY86" fmla="*/ 1054814 h 1071805"/>
                <a:gd name="connsiteX87" fmla="*/ 1381861 w 2564721"/>
                <a:gd name="connsiteY87" fmla="*/ 1053047 h 1071805"/>
                <a:gd name="connsiteX88" fmla="*/ 1396134 w 2564721"/>
                <a:gd name="connsiteY88" fmla="*/ 1045571 h 1071805"/>
                <a:gd name="connsiteX89" fmla="*/ 1396134 w 2564721"/>
                <a:gd name="connsiteY89" fmla="*/ 1045843 h 1071805"/>
                <a:gd name="connsiteX90" fmla="*/ 2519729 w 2564721"/>
                <a:gd name="connsiteY90" fmla="*/ 386992 h 1071805"/>
                <a:gd name="connsiteX91" fmla="*/ 2521496 w 2564721"/>
                <a:gd name="connsiteY91" fmla="*/ 386040 h 1071805"/>
                <a:gd name="connsiteX92" fmla="*/ 2525438 w 2564721"/>
                <a:gd name="connsiteY92" fmla="*/ 383458 h 1071805"/>
                <a:gd name="connsiteX93" fmla="*/ 2530875 w 2564721"/>
                <a:gd name="connsiteY93" fmla="*/ 379788 h 1071805"/>
                <a:gd name="connsiteX94" fmla="*/ 2535089 w 2564721"/>
                <a:gd name="connsiteY94" fmla="*/ 376389 h 1071805"/>
                <a:gd name="connsiteX95" fmla="*/ 2539710 w 2564721"/>
                <a:gd name="connsiteY95" fmla="*/ 372583 h 1071805"/>
                <a:gd name="connsiteX96" fmla="*/ 2540526 w 2564721"/>
                <a:gd name="connsiteY96" fmla="*/ 371768 h 1071805"/>
                <a:gd name="connsiteX97" fmla="*/ 2546099 w 2564721"/>
                <a:gd name="connsiteY97" fmla="*/ 366195 h 1071805"/>
                <a:gd name="connsiteX98" fmla="*/ 2547186 w 2564721"/>
                <a:gd name="connsiteY98" fmla="*/ 364835 h 1071805"/>
                <a:gd name="connsiteX99" fmla="*/ 2550041 w 2564721"/>
                <a:gd name="connsiteY99" fmla="*/ 361573 h 1071805"/>
                <a:gd name="connsiteX100" fmla="*/ 2552080 w 2564721"/>
                <a:gd name="connsiteY100" fmla="*/ 358718 h 1071805"/>
                <a:gd name="connsiteX101" fmla="*/ 2552896 w 2564721"/>
                <a:gd name="connsiteY101" fmla="*/ 357631 h 1071805"/>
                <a:gd name="connsiteX102" fmla="*/ 2556158 w 2564721"/>
                <a:gd name="connsiteY102" fmla="*/ 352602 h 1071805"/>
                <a:gd name="connsiteX103" fmla="*/ 2556702 w 2564721"/>
                <a:gd name="connsiteY103" fmla="*/ 351378 h 1071805"/>
                <a:gd name="connsiteX104" fmla="*/ 2558876 w 2564721"/>
                <a:gd name="connsiteY104" fmla="*/ 346621 h 1071805"/>
                <a:gd name="connsiteX105" fmla="*/ 2560100 w 2564721"/>
                <a:gd name="connsiteY105" fmla="*/ 343766 h 1071805"/>
                <a:gd name="connsiteX106" fmla="*/ 2560508 w 2564721"/>
                <a:gd name="connsiteY106" fmla="*/ 342815 h 1071805"/>
                <a:gd name="connsiteX107" fmla="*/ 2561731 w 2564721"/>
                <a:gd name="connsiteY107" fmla="*/ 338193 h 1071805"/>
                <a:gd name="connsiteX108" fmla="*/ 2562547 w 2564721"/>
                <a:gd name="connsiteY108" fmla="*/ 335203 h 1071805"/>
                <a:gd name="connsiteX109" fmla="*/ 2562547 w 2564721"/>
                <a:gd name="connsiteY109" fmla="*/ 334387 h 1071805"/>
                <a:gd name="connsiteX110" fmla="*/ 2563090 w 2564721"/>
                <a:gd name="connsiteY110" fmla="*/ 329765 h 1071805"/>
                <a:gd name="connsiteX111" fmla="*/ 2563498 w 2564721"/>
                <a:gd name="connsiteY111" fmla="*/ 326503 h 1071805"/>
                <a:gd name="connsiteX112" fmla="*/ 2563498 w 2564721"/>
                <a:gd name="connsiteY112" fmla="*/ 325144 h 1071805"/>
                <a:gd name="connsiteX113" fmla="*/ 2564450 w 2564721"/>
                <a:gd name="connsiteY113" fmla="*/ 0 h 1071805"/>
                <a:gd name="connsiteX114" fmla="*/ 2564178 w 2564721"/>
                <a:gd name="connsiteY114" fmla="*/ 4350 h 10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564721" h="1071805">
                  <a:moveTo>
                    <a:pt x="2564722" y="3942"/>
                  </a:moveTo>
                  <a:cubicBezTo>
                    <a:pt x="2564585" y="5573"/>
                    <a:pt x="2564450" y="7204"/>
                    <a:pt x="2564178" y="8971"/>
                  </a:cubicBezTo>
                  <a:cubicBezTo>
                    <a:pt x="2564042" y="10059"/>
                    <a:pt x="2563634" y="11418"/>
                    <a:pt x="2563226" y="12641"/>
                  </a:cubicBezTo>
                  <a:cubicBezTo>
                    <a:pt x="2562819" y="14273"/>
                    <a:pt x="2562411" y="15768"/>
                    <a:pt x="2561867" y="17535"/>
                  </a:cubicBezTo>
                  <a:cubicBezTo>
                    <a:pt x="2561459" y="18622"/>
                    <a:pt x="2560916" y="19846"/>
                    <a:pt x="2560372" y="21205"/>
                  </a:cubicBezTo>
                  <a:cubicBezTo>
                    <a:pt x="2559692" y="22700"/>
                    <a:pt x="2559013" y="24195"/>
                    <a:pt x="2558061" y="25963"/>
                  </a:cubicBezTo>
                  <a:cubicBezTo>
                    <a:pt x="2556838" y="28137"/>
                    <a:pt x="2555614" y="30176"/>
                    <a:pt x="2554255" y="32487"/>
                  </a:cubicBezTo>
                  <a:cubicBezTo>
                    <a:pt x="2553983" y="32759"/>
                    <a:pt x="2553711" y="33031"/>
                    <a:pt x="2553575" y="33439"/>
                  </a:cubicBezTo>
                  <a:cubicBezTo>
                    <a:pt x="2552216" y="35478"/>
                    <a:pt x="2550585" y="37652"/>
                    <a:pt x="2548682" y="39420"/>
                  </a:cubicBezTo>
                  <a:cubicBezTo>
                    <a:pt x="2548274" y="39963"/>
                    <a:pt x="2547866" y="40371"/>
                    <a:pt x="2547594" y="40915"/>
                  </a:cubicBezTo>
                  <a:cubicBezTo>
                    <a:pt x="2545691" y="42954"/>
                    <a:pt x="2543517" y="45129"/>
                    <a:pt x="2541206" y="47168"/>
                  </a:cubicBezTo>
                  <a:cubicBezTo>
                    <a:pt x="2539710" y="48663"/>
                    <a:pt x="2538079" y="49886"/>
                    <a:pt x="2536448" y="51110"/>
                  </a:cubicBezTo>
                  <a:cubicBezTo>
                    <a:pt x="2534953" y="52197"/>
                    <a:pt x="2533730" y="53284"/>
                    <a:pt x="2532234" y="54508"/>
                  </a:cubicBezTo>
                  <a:cubicBezTo>
                    <a:pt x="2530467" y="55731"/>
                    <a:pt x="2528564" y="57090"/>
                    <a:pt x="2526661" y="58178"/>
                  </a:cubicBezTo>
                  <a:cubicBezTo>
                    <a:pt x="2524894" y="59537"/>
                    <a:pt x="2522991" y="60625"/>
                    <a:pt x="2520952" y="61848"/>
                  </a:cubicBezTo>
                  <a:lnTo>
                    <a:pt x="1408368" y="714175"/>
                  </a:lnTo>
                  <a:lnTo>
                    <a:pt x="1408368" y="714175"/>
                  </a:lnTo>
                  <a:cubicBezTo>
                    <a:pt x="1403882" y="716757"/>
                    <a:pt x="1388114" y="725593"/>
                    <a:pt x="1383085" y="727768"/>
                  </a:cubicBezTo>
                  <a:cubicBezTo>
                    <a:pt x="1381589" y="728447"/>
                    <a:pt x="1380094" y="729127"/>
                    <a:pt x="1378735" y="729671"/>
                  </a:cubicBezTo>
                  <a:cubicBezTo>
                    <a:pt x="1375065" y="731302"/>
                    <a:pt x="1370987" y="732933"/>
                    <a:pt x="1367045" y="734156"/>
                  </a:cubicBezTo>
                  <a:cubicBezTo>
                    <a:pt x="1365550" y="734700"/>
                    <a:pt x="1364055" y="735244"/>
                    <a:pt x="1362559" y="735651"/>
                  </a:cubicBezTo>
                  <a:cubicBezTo>
                    <a:pt x="1359977" y="736467"/>
                    <a:pt x="1357394" y="737283"/>
                    <a:pt x="1354811" y="737962"/>
                  </a:cubicBezTo>
                  <a:cubicBezTo>
                    <a:pt x="1352772" y="738642"/>
                    <a:pt x="1350733" y="739050"/>
                    <a:pt x="1348830" y="739593"/>
                  </a:cubicBezTo>
                  <a:cubicBezTo>
                    <a:pt x="1345976" y="740273"/>
                    <a:pt x="1343257" y="740953"/>
                    <a:pt x="1340403" y="741496"/>
                  </a:cubicBezTo>
                  <a:cubicBezTo>
                    <a:pt x="1338364" y="741904"/>
                    <a:pt x="1336597" y="742312"/>
                    <a:pt x="1334694" y="742584"/>
                  </a:cubicBezTo>
                  <a:cubicBezTo>
                    <a:pt x="1328985" y="743535"/>
                    <a:pt x="1323276" y="744487"/>
                    <a:pt x="1317431" y="745167"/>
                  </a:cubicBezTo>
                  <a:cubicBezTo>
                    <a:pt x="1315528" y="745438"/>
                    <a:pt x="1313625" y="745574"/>
                    <a:pt x="1311721" y="745710"/>
                  </a:cubicBezTo>
                  <a:cubicBezTo>
                    <a:pt x="1308323" y="745982"/>
                    <a:pt x="1305061" y="746254"/>
                    <a:pt x="1301663" y="746390"/>
                  </a:cubicBezTo>
                  <a:cubicBezTo>
                    <a:pt x="1299352" y="746526"/>
                    <a:pt x="1297041" y="746526"/>
                    <a:pt x="1294866" y="746526"/>
                  </a:cubicBezTo>
                  <a:cubicBezTo>
                    <a:pt x="1292012" y="746798"/>
                    <a:pt x="1289293" y="746798"/>
                    <a:pt x="1286575" y="746798"/>
                  </a:cubicBezTo>
                  <a:cubicBezTo>
                    <a:pt x="1284264" y="746526"/>
                    <a:pt x="1281817" y="746662"/>
                    <a:pt x="1279370" y="746526"/>
                  </a:cubicBezTo>
                  <a:cubicBezTo>
                    <a:pt x="1276788" y="746526"/>
                    <a:pt x="1274205" y="746254"/>
                    <a:pt x="1271758" y="746118"/>
                  </a:cubicBezTo>
                  <a:cubicBezTo>
                    <a:pt x="1269311" y="746118"/>
                    <a:pt x="1267001" y="745846"/>
                    <a:pt x="1264554" y="745574"/>
                  </a:cubicBezTo>
                  <a:cubicBezTo>
                    <a:pt x="1261971" y="745303"/>
                    <a:pt x="1259389" y="745031"/>
                    <a:pt x="1256942" y="744759"/>
                  </a:cubicBezTo>
                  <a:cubicBezTo>
                    <a:pt x="1254631" y="744623"/>
                    <a:pt x="1252320" y="744079"/>
                    <a:pt x="1250010" y="743671"/>
                  </a:cubicBezTo>
                  <a:cubicBezTo>
                    <a:pt x="1247291" y="743399"/>
                    <a:pt x="1244572" y="742856"/>
                    <a:pt x="1241854" y="742312"/>
                  </a:cubicBezTo>
                  <a:cubicBezTo>
                    <a:pt x="1239815" y="742040"/>
                    <a:pt x="1237640" y="741496"/>
                    <a:pt x="1235601" y="741225"/>
                  </a:cubicBezTo>
                  <a:cubicBezTo>
                    <a:pt x="1232339" y="740409"/>
                    <a:pt x="1229212" y="739865"/>
                    <a:pt x="1225950" y="738778"/>
                  </a:cubicBezTo>
                  <a:cubicBezTo>
                    <a:pt x="1224183" y="738370"/>
                    <a:pt x="1222552" y="738098"/>
                    <a:pt x="1220785" y="737554"/>
                  </a:cubicBezTo>
                  <a:cubicBezTo>
                    <a:pt x="1215212" y="735923"/>
                    <a:pt x="1209638" y="734020"/>
                    <a:pt x="1204473" y="732117"/>
                  </a:cubicBezTo>
                  <a:cubicBezTo>
                    <a:pt x="1201890" y="731030"/>
                    <a:pt x="1199308" y="730078"/>
                    <a:pt x="1196861" y="728855"/>
                  </a:cubicBezTo>
                  <a:cubicBezTo>
                    <a:pt x="1195502" y="728175"/>
                    <a:pt x="1194142" y="727632"/>
                    <a:pt x="1192919" y="727088"/>
                  </a:cubicBezTo>
                  <a:cubicBezTo>
                    <a:pt x="1188977" y="725321"/>
                    <a:pt x="1167908" y="713495"/>
                    <a:pt x="1164374" y="711320"/>
                  </a:cubicBezTo>
                  <a:lnTo>
                    <a:pt x="1164374" y="711320"/>
                  </a:lnTo>
                  <a:cubicBezTo>
                    <a:pt x="1164374" y="711320"/>
                    <a:pt x="46080" y="71227"/>
                    <a:pt x="46080" y="71227"/>
                  </a:cubicBezTo>
                  <a:cubicBezTo>
                    <a:pt x="16040" y="54100"/>
                    <a:pt x="1087" y="31264"/>
                    <a:pt x="1087" y="8428"/>
                  </a:cubicBezTo>
                  <a:lnTo>
                    <a:pt x="0" y="333707"/>
                  </a:lnTo>
                  <a:cubicBezTo>
                    <a:pt x="0" y="356544"/>
                    <a:pt x="15088" y="379244"/>
                    <a:pt x="44993" y="396371"/>
                  </a:cubicBezTo>
                  <a:lnTo>
                    <a:pt x="1166005" y="1037687"/>
                  </a:lnTo>
                  <a:lnTo>
                    <a:pt x="1166005" y="1037687"/>
                  </a:lnTo>
                  <a:cubicBezTo>
                    <a:pt x="1166820" y="1038231"/>
                    <a:pt x="1168452" y="1039182"/>
                    <a:pt x="1170627" y="1040270"/>
                  </a:cubicBezTo>
                  <a:lnTo>
                    <a:pt x="1181093" y="1046251"/>
                  </a:lnTo>
                  <a:lnTo>
                    <a:pt x="1181093" y="1045979"/>
                  </a:lnTo>
                  <a:cubicBezTo>
                    <a:pt x="1185987" y="1048698"/>
                    <a:pt x="1190608" y="1051144"/>
                    <a:pt x="1192239" y="1051960"/>
                  </a:cubicBezTo>
                  <a:cubicBezTo>
                    <a:pt x="1193463" y="1052640"/>
                    <a:pt x="1194686" y="1053047"/>
                    <a:pt x="1196045" y="1053591"/>
                  </a:cubicBezTo>
                  <a:cubicBezTo>
                    <a:pt x="1198220" y="1054543"/>
                    <a:pt x="1200531" y="1055630"/>
                    <a:pt x="1202842" y="1056582"/>
                  </a:cubicBezTo>
                  <a:cubicBezTo>
                    <a:pt x="1203114" y="1056718"/>
                    <a:pt x="1203522" y="1056718"/>
                    <a:pt x="1203793" y="1056853"/>
                  </a:cubicBezTo>
                  <a:cubicBezTo>
                    <a:pt x="1209095" y="1058756"/>
                    <a:pt x="1214532" y="1060659"/>
                    <a:pt x="1219969" y="1062291"/>
                  </a:cubicBezTo>
                  <a:cubicBezTo>
                    <a:pt x="1220377" y="1062562"/>
                    <a:pt x="1220785" y="1062698"/>
                    <a:pt x="1221328" y="1062834"/>
                  </a:cubicBezTo>
                  <a:cubicBezTo>
                    <a:pt x="1222688" y="1063106"/>
                    <a:pt x="1224183" y="1063514"/>
                    <a:pt x="1225678" y="1063786"/>
                  </a:cubicBezTo>
                  <a:cubicBezTo>
                    <a:pt x="1228668" y="1064601"/>
                    <a:pt x="1231659" y="1065281"/>
                    <a:pt x="1234785" y="1065961"/>
                  </a:cubicBezTo>
                  <a:cubicBezTo>
                    <a:pt x="1235601" y="1066368"/>
                    <a:pt x="1236417" y="1066640"/>
                    <a:pt x="1237232" y="1066640"/>
                  </a:cubicBezTo>
                  <a:cubicBezTo>
                    <a:pt x="1238455" y="1067048"/>
                    <a:pt x="1239815" y="1067184"/>
                    <a:pt x="1241174" y="1067456"/>
                  </a:cubicBezTo>
                  <a:cubicBezTo>
                    <a:pt x="1243757" y="1068000"/>
                    <a:pt x="1246339" y="1068271"/>
                    <a:pt x="1248786" y="1068815"/>
                  </a:cubicBezTo>
                  <a:cubicBezTo>
                    <a:pt x="1250010" y="1068815"/>
                    <a:pt x="1251097" y="1069223"/>
                    <a:pt x="1252184" y="1069359"/>
                  </a:cubicBezTo>
                  <a:cubicBezTo>
                    <a:pt x="1253544" y="1069631"/>
                    <a:pt x="1254767" y="1069631"/>
                    <a:pt x="1256126" y="1069767"/>
                  </a:cubicBezTo>
                  <a:cubicBezTo>
                    <a:pt x="1258437" y="1070039"/>
                    <a:pt x="1260748" y="1070311"/>
                    <a:pt x="1263195" y="1070582"/>
                  </a:cubicBezTo>
                  <a:cubicBezTo>
                    <a:pt x="1264554" y="1070718"/>
                    <a:pt x="1265777" y="1070990"/>
                    <a:pt x="1267001" y="1070990"/>
                  </a:cubicBezTo>
                  <a:cubicBezTo>
                    <a:pt x="1268224" y="1071126"/>
                    <a:pt x="1269447" y="1071126"/>
                    <a:pt x="1270671" y="1071398"/>
                  </a:cubicBezTo>
                  <a:cubicBezTo>
                    <a:pt x="1273253" y="1071534"/>
                    <a:pt x="1275564" y="1071534"/>
                    <a:pt x="1278011" y="1071670"/>
                  </a:cubicBezTo>
                  <a:cubicBezTo>
                    <a:pt x="1279370" y="1071670"/>
                    <a:pt x="1280730" y="1071806"/>
                    <a:pt x="1282089" y="1071806"/>
                  </a:cubicBezTo>
                  <a:lnTo>
                    <a:pt x="1285215" y="1071806"/>
                  </a:lnTo>
                  <a:cubicBezTo>
                    <a:pt x="1287934" y="1071806"/>
                    <a:pt x="1290652" y="1071806"/>
                    <a:pt x="1293371" y="1071806"/>
                  </a:cubicBezTo>
                  <a:lnTo>
                    <a:pt x="1297721" y="1071806"/>
                  </a:lnTo>
                  <a:cubicBezTo>
                    <a:pt x="1298536" y="1071806"/>
                    <a:pt x="1299488" y="1071670"/>
                    <a:pt x="1300168" y="1071534"/>
                  </a:cubicBezTo>
                  <a:cubicBezTo>
                    <a:pt x="1303566" y="1071534"/>
                    <a:pt x="1306964" y="1071262"/>
                    <a:pt x="1310362" y="1070854"/>
                  </a:cubicBezTo>
                  <a:cubicBezTo>
                    <a:pt x="1311858" y="1070582"/>
                    <a:pt x="1313353" y="1070582"/>
                    <a:pt x="1314576" y="1070446"/>
                  </a:cubicBezTo>
                  <a:cubicBezTo>
                    <a:pt x="1315120" y="1070446"/>
                    <a:pt x="1315528" y="1070446"/>
                    <a:pt x="1315935" y="1070446"/>
                  </a:cubicBezTo>
                  <a:cubicBezTo>
                    <a:pt x="1321780" y="1069767"/>
                    <a:pt x="1327489" y="1068951"/>
                    <a:pt x="1333334" y="1068000"/>
                  </a:cubicBezTo>
                  <a:lnTo>
                    <a:pt x="1334286" y="1068000"/>
                  </a:lnTo>
                  <a:cubicBezTo>
                    <a:pt x="1336053" y="1067456"/>
                    <a:pt x="1337684" y="1067184"/>
                    <a:pt x="1339315" y="1066776"/>
                  </a:cubicBezTo>
                  <a:cubicBezTo>
                    <a:pt x="1342170" y="1066233"/>
                    <a:pt x="1344753" y="1065553"/>
                    <a:pt x="1347471" y="1064873"/>
                  </a:cubicBezTo>
                  <a:cubicBezTo>
                    <a:pt x="1349510" y="1064465"/>
                    <a:pt x="1351549" y="1063650"/>
                    <a:pt x="1353588" y="1063378"/>
                  </a:cubicBezTo>
                  <a:cubicBezTo>
                    <a:pt x="1356171" y="1062698"/>
                    <a:pt x="1358753" y="1061747"/>
                    <a:pt x="1361200" y="1061067"/>
                  </a:cubicBezTo>
                  <a:cubicBezTo>
                    <a:pt x="1361744" y="1060795"/>
                    <a:pt x="1362423" y="1060659"/>
                    <a:pt x="1362967" y="1060524"/>
                  </a:cubicBezTo>
                  <a:cubicBezTo>
                    <a:pt x="1364055" y="1060116"/>
                    <a:pt x="1364870" y="1059844"/>
                    <a:pt x="1365821" y="1059436"/>
                  </a:cubicBezTo>
                  <a:cubicBezTo>
                    <a:pt x="1369764" y="1058077"/>
                    <a:pt x="1373705" y="1056582"/>
                    <a:pt x="1377376" y="1054814"/>
                  </a:cubicBezTo>
                  <a:cubicBezTo>
                    <a:pt x="1378871" y="1054271"/>
                    <a:pt x="1380366" y="1053727"/>
                    <a:pt x="1381861" y="1053047"/>
                  </a:cubicBezTo>
                  <a:cubicBezTo>
                    <a:pt x="1384308" y="1051960"/>
                    <a:pt x="1390289" y="1048698"/>
                    <a:pt x="1396134" y="1045571"/>
                  </a:cubicBezTo>
                  <a:lnTo>
                    <a:pt x="1396134" y="1045843"/>
                  </a:lnTo>
                  <a:cubicBezTo>
                    <a:pt x="1396134" y="1045843"/>
                    <a:pt x="2519729" y="386992"/>
                    <a:pt x="2519729" y="386992"/>
                  </a:cubicBezTo>
                  <a:cubicBezTo>
                    <a:pt x="2520408" y="386584"/>
                    <a:pt x="2520952" y="386312"/>
                    <a:pt x="2521496" y="386040"/>
                  </a:cubicBezTo>
                  <a:cubicBezTo>
                    <a:pt x="2522991" y="385225"/>
                    <a:pt x="2524078" y="384273"/>
                    <a:pt x="2525438" y="383458"/>
                  </a:cubicBezTo>
                  <a:cubicBezTo>
                    <a:pt x="2527205" y="382098"/>
                    <a:pt x="2529108" y="381011"/>
                    <a:pt x="2530875" y="379788"/>
                  </a:cubicBezTo>
                  <a:cubicBezTo>
                    <a:pt x="2532370" y="378700"/>
                    <a:pt x="2533594" y="377613"/>
                    <a:pt x="2535089" y="376389"/>
                  </a:cubicBezTo>
                  <a:cubicBezTo>
                    <a:pt x="2536720" y="375030"/>
                    <a:pt x="2538351" y="373671"/>
                    <a:pt x="2539710" y="372583"/>
                  </a:cubicBezTo>
                  <a:cubicBezTo>
                    <a:pt x="2539982" y="372311"/>
                    <a:pt x="2540390" y="372040"/>
                    <a:pt x="2540526" y="371768"/>
                  </a:cubicBezTo>
                  <a:cubicBezTo>
                    <a:pt x="2542565" y="370001"/>
                    <a:pt x="2544332" y="368234"/>
                    <a:pt x="2546099" y="366195"/>
                  </a:cubicBezTo>
                  <a:cubicBezTo>
                    <a:pt x="2546371" y="365651"/>
                    <a:pt x="2546779" y="365379"/>
                    <a:pt x="2547186" y="364835"/>
                  </a:cubicBezTo>
                  <a:cubicBezTo>
                    <a:pt x="2548138" y="363748"/>
                    <a:pt x="2549089" y="362796"/>
                    <a:pt x="2550041" y="361573"/>
                  </a:cubicBezTo>
                  <a:cubicBezTo>
                    <a:pt x="2550721" y="360757"/>
                    <a:pt x="2551400" y="359670"/>
                    <a:pt x="2552080" y="358718"/>
                  </a:cubicBezTo>
                  <a:cubicBezTo>
                    <a:pt x="2552352" y="358311"/>
                    <a:pt x="2552624" y="357903"/>
                    <a:pt x="2552896" y="357631"/>
                  </a:cubicBezTo>
                  <a:cubicBezTo>
                    <a:pt x="2553983" y="356136"/>
                    <a:pt x="2555070" y="354233"/>
                    <a:pt x="2556158" y="352602"/>
                  </a:cubicBezTo>
                  <a:cubicBezTo>
                    <a:pt x="2556430" y="352058"/>
                    <a:pt x="2556566" y="351650"/>
                    <a:pt x="2556702" y="351378"/>
                  </a:cubicBezTo>
                  <a:cubicBezTo>
                    <a:pt x="2557517" y="349747"/>
                    <a:pt x="2558197" y="348252"/>
                    <a:pt x="2558876" y="346621"/>
                  </a:cubicBezTo>
                  <a:cubicBezTo>
                    <a:pt x="2559284" y="345533"/>
                    <a:pt x="2559828" y="344718"/>
                    <a:pt x="2560100" y="343766"/>
                  </a:cubicBezTo>
                  <a:cubicBezTo>
                    <a:pt x="2560372" y="343494"/>
                    <a:pt x="2560372" y="343222"/>
                    <a:pt x="2560508" y="342815"/>
                  </a:cubicBezTo>
                  <a:cubicBezTo>
                    <a:pt x="2561051" y="341455"/>
                    <a:pt x="2561323" y="339824"/>
                    <a:pt x="2561731" y="338193"/>
                  </a:cubicBezTo>
                  <a:cubicBezTo>
                    <a:pt x="2562003" y="337106"/>
                    <a:pt x="2562275" y="336154"/>
                    <a:pt x="2562547" y="335203"/>
                  </a:cubicBezTo>
                  <a:cubicBezTo>
                    <a:pt x="2562547" y="334931"/>
                    <a:pt x="2562547" y="334659"/>
                    <a:pt x="2562547" y="334387"/>
                  </a:cubicBezTo>
                  <a:cubicBezTo>
                    <a:pt x="2562954" y="332892"/>
                    <a:pt x="2562954" y="331261"/>
                    <a:pt x="2563090" y="329765"/>
                  </a:cubicBezTo>
                  <a:cubicBezTo>
                    <a:pt x="2563090" y="328678"/>
                    <a:pt x="2563498" y="327455"/>
                    <a:pt x="2563498" y="326503"/>
                  </a:cubicBezTo>
                  <a:lnTo>
                    <a:pt x="2563498" y="325144"/>
                  </a:lnTo>
                  <a:lnTo>
                    <a:pt x="2564450" y="0"/>
                  </a:lnTo>
                  <a:cubicBezTo>
                    <a:pt x="2564450" y="1495"/>
                    <a:pt x="2564178" y="2855"/>
                    <a:pt x="2564178" y="4350"/>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88" name="Graphic 54">
            <a:extLst>
              <a:ext uri="{FF2B5EF4-FFF2-40B4-BE49-F238E27FC236}">
                <a16:creationId xmlns:a16="http://schemas.microsoft.com/office/drawing/2014/main" id="{E8C37CE0-8DFC-B984-B459-B2377D9E5FD3}"/>
              </a:ext>
            </a:extLst>
          </p:cNvPr>
          <p:cNvGrpSpPr/>
          <p:nvPr userDrawn="1"/>
        </p:nvGrpSpPr>
        <p:grpSpPr>
          <a:xfrm>
            <a:off x="5040509" y="1651950"/>
            <a:ext cx="1907609" cy="1341550"/>
            <a:chOff x="4707373" y="2706339"/>
            <a:chExt cx="2565063" cy="1803913"/>
          </a:xfrm>
        </p:grpSpPr>
        <p:grpSp>
          <p:nvGrpSpPr>
            <p:cNvPr id="89" name="Graphic 54">
              <a:extLst>
                <a:ext uri="{FF2B5EF4-FFF2-40B4-BE49-F238E27FC236}">
                  <a16:creationId xmlns:a16="http://schemas.microsoft.com/office/drawing/2014/main" id="{73CA79B1-1439-37A1-98C2-B9D50AAF89E0}"/>
                </a:ext>
              </a:extLst>
            </p:cNvPr>
            <p:cNvGrpSpPr/>
            <p:nvPr/>
          </p:nvGrpSpPr>
          <p:grpSpPr>
            <a:xfrm>
              <a:off x="4708339" y="2706339"/>
              <a:ext cx="2564097" cy="1485154"/>
              <a:chOff x="4708339" y="2706339"/>
              <a:chExt cx="2564097" cy="1485154"/>
            </a:xfrm>
          </p:grpSpPr>
          <p:sp>
            <p:nvSpPr>
              <p:cNvPr id="91" name="Freeform: Shape 90">
                <a:extLst>
                  <a:ext uri="{FF2B5EF4-FFF2-40B4-BE49-F238E27FC236}">
                    <a16:creationId xmlns:a16="http://schemas.microsoft.com/office/drawing/2014/main" id="{449D4D70-C068-38F2-5C58-A0711A51B9FC}"/>
                  </a:ext>
                </a:extLst>
              </p:cNvPr>
              <p:cNvSpPr/>
              <p:nvPr/>
            </p:nvSpPr>
            <p:spPr>
              <a:xfrm>
                <a:off x="4708339" y="2706339"/>
                <a:ext cx="2564097" cy="1485154"/>
              </a:xfrm>
              <a:custGeom>
                <a:avLst/>
                <a:gdLst>
                  <a:gd name="connsiteX0" fmla="*/ 2519035 w 2564097"/>
                  <a:gd name="connsiteY0" fmla="*/ 675386 h 1485154"/>
                  <a:gd name="connsiteX1" fmla="*/ 2520258 w 2564097"/>
                  <a:gd name="connsiteY1" fmla="*/ 800169 h 1485154"/>
                  <a:gd name="connsiteX2" fmla="*/ 1396663 w 2564097"/>
                  <a:gd name="connsiteY2" fmla="*/ 1459020 h 1485154"/>
                  <a:gd name="connsiteX3" fmla="*/ 1181214 w 2564097"/>
                  <a:gd name="connsiteY3" fmla="*/ 1459700 h 1485154"/>
                  <a:gd name="connsiteX4" fmla="*/ 45114 w 2564097"/>
                  <a:gd name="connsiteY4" fmla="*/ 809684 h 1485154"/>
                  <a:gd name="connsiteX5" fmla="*/ 43891 w 2564097"/>
                  <a:gd name="connsiteY5" fmla="*/ 685037 h 1485154"/>
                  <a:gd name="connsiteX6" fmla="*/ 1167486 w 2564097"/>
                  <a:gd name="connsiteY6" fmla="*/ 26050 h 1485154"/>
                  <a:gd name="connsiteX7" fmla="*/ 1382934 w 2564097"/>
                  <a:gd name="connsiteY7" fmla="*/ 25234 h 1485154"/>
                  <a:gd name="connsiteX8" fmla="*/ 2519035 w 2564097"/>
                  <a:gd name="connsiteY8" fmla="*/ 675386 h 148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097" h="1485154">
                    <a:moveTo>
                      <a:pt x="2519035" y="675386"/>
                    </a:moveTo>
                    <a:cubicBezTo>
                      <a:pt x="2578708" y="709368"/>
                      <a:pt x="2579115" y="765507"/>
                      <a:pt x="2520258" y="800169"/>
                    </a:cubicBezTo>
                    <a:lnTo>
                      <a:pt x="1396663" y="1459020"/>
                    </a:lnTo>
                    <a:cubicBezTo>
                      <a:pt x="1337806" y="1493547"/>
                      <a:pt x="1240752" y="1493954"/>
                      <a:pt x="1181214" y="1459700"/>
                    </a:cubicBezTo>
                    <a:lnTo>
                      <a:pt x="45114" y="809684"/>
                    </a:lnTo>
                    <a:cubicBezTo>
                      <a:pt x="-14559" y="775430"/>
                      <a:pt x="-15103" y="719427"/>
                      <a:pt x="43891" y="685037"/>
                    </a:cubicBezTo>
                    <a:lnTo>
                      <a:pt x="1167486" y="26050"/>
                    </a:lnTo>
                    <a:cubicBezTo>
                      <a:pt x="1226479" y="-8341"/>
                      <a:pt x="1323397" y="-8748"/>
                      <a:pt x="1382934" y="25234"/>
                    </a:cubicBezTo>
                    <a:lnTo>
                      <a:pt x="2519035" y="675386"/>
                    </a:lnTo>
                    <a:close/>
                  </a:path>
                </a:pathLst>
              </a:custGeom>
              <a:solidFill>
                <a:srgbClr val="FFFFFF"/>
              </a:solidFill>
              <a:ln w="1359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A07AB47-21D3-5111-7C9F-DD1C7FC16A34}"/>
                  </a:ext>
                </a:extLst>
              </p:cNvPr>
              <p:cNvSpPr/>
              <p:nvPr/>
            </p:nvSpPr>
            <p:spPr>
              <a:xfrm>
                <a:off x="4749103" y="2747069"/>
                <a:ext cx="2482483" cy="1403610"/>
              </a:xfrm>
              <a:custGeom>
                <a:avLst/>
                <a:gdLst>
                  <a:gd name="connsiteX0" fmla="*/ 1247427 w 2482483"/>
                  <a:gd name="connsiteY0" fmla="*/ 1403610 h 1403610"/>
                  <a:gd name="connsiteX1" fmla="*/ 1160704 w 2482483"/>
                  <a:gd name="connsiteY1" fmla="*/ 1383628 h 1403610"/>
                  <a:gd name="connsiteX2" fmla="*/ 24603 w 2482483"/>
                  <a:gd name="connsiteY2" fmla="*/ 733613 h 1403610"/>
                  <a:gd name="connsiteX3" fmla="*/ 0 w 2482483"/>
                  <a:gd name="connsiteY3" fmla="*/ 706291 h 1403610"/>
                  <a:gd name="connsiteX4" fmla="*/ 23652 w 2482483"/>
                  <a:gd name="connsiteY4" fmla="*/ 679513 h 1403610"/>
                  <a:gd name="connsiteX5" fmla="*/ 1147382 w 2482483"/>
                  <a:gd name="connsiteY5" fmla="*/ 20525 h 1403610"/>
                  <a:gd name="connsiteX6" fmla="*/ 1235329 w 2482483"/>
                  <a:gd name="connsiteY6" fmla="*/ 0 h 1403610"/>
                  <a:gd name="connsiteX7" fmla="*/ 1322052 w 2482483"/>
                  <a:gd name="connsiteY7" fmla="*/ 19846 h 1403610"/>
                  <a:gd name="connsiteX8" fmla="*/ 2458017 w 2482483"/>
                  <a:gd name="connsiteY8" fmla="*/ 669997 h 1403610"/>
                  <a:gd name="connsiteX9" fmla="*/ 2482484 w 2482483"/>
                  <a:gd name="connsiteY9" fmla="*/ 697183 h 1403610"/>
                  <a:gd name="connsiteX10" fmla="*/ 2458696 w 2482483"/>
                  <a:gd name="connsiteY10" fmla="*/ 724233 h 1403610"/>
                  <a:gd name="connsiteX11" fmla="*/ 1335102 w 2482483"/>
                  <a:gd name="connsiteY11" fmla="*/ 1383085 h 1403610"/>
                  <a:gd name="connsiteX12" fmla="*/ 1247291 w 2482483"/>
                  <a:gd name="connsiteY12" fmla="*/ 1403610 h 14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483" h="1403610">
                    <a:moveTo>
                      <a:pt x="1247427" y="1403610"/>
                    </a:moveTo>
                    <a:cubicBezTo>
                      <a:pt x="1214532" y="1403610"/>
                      <a:pt x="1182860" y="1396270"/>
                      <a:pt x="1160704" y="1383628"/>
                    </a:cubicBezTo>
                    <a:lnTo>
                      <a:pt x="24603" y="733613"/>
                    </a:lnTo>
                    <a:cubicBezTo>
                      <a:pt x="6525" y="723282"/>
                      <a:pt x="136" y="712679"/>
                      <a:pt x="0" y="706291"/>
                    </a:cubicBezTo>
                    <a:cubicBezTo>
                      <a:pt x="0" y="700038"/>
                      <a:pt x="6253" y="689707"/>
                      <a:pt x="23652" y="679513"/>
                    </a:cubicBezTo>
                    <a:lnTo>
                      <a:pt x="1147382" y="20525"/>
                    </a:lnTo>
                    <a:cubicBezTo>
                      <a:pt x="1169675" y="7476"/>
                      <a:pt x="1201754" y="0"/>
                      <a:pt x="1235329" y="0"/>
                    </a:cubicBezTo>
                    <a:cubicBezTo>
                      <a:pt x="1268904" y="0"/>
                      <a:pt x="1299896" y="7204"/>
                      <a:pt x="1322052" y="19846"/>
                    </a:cubicBezTo>
                    <a:lnTo>
                      <a:pt x="2458017" y="669997"/>
                    </a:lnTo>
                    <a:cubicBezTo>
                      <a:pt x="2476095" y="680328"/>
                      <a:pt x="2482484" y="690795"/>
                      <a:pt x="2482484" y="697183"/>
                    </a:cubicBezTo>
                    <a:cubicBezTo>
                      <a:pt x="2482484" y="703436"/>
                      <a:pt x="2476367" y="713903"/>
                      <a:pt x="2458696" y="724233"/>
                    </a:cubicBezTo>
                    <a:lnTo>
                      <a:pt x="1335102" y="1383085"/>
                    </a:lnTo>
                    <a:cubicBezTo>
                      <a:pt x="1312809" y="1396134"/>
                      <a:pt x="1280866" y="1403610"/>
                      <a:pt x="1247291" y="1403610"/>
                    </a:cubicBezTo>
                    <a:close/>
                  </a:path>
                </a:pathLst>
              </a:custGeom>
              <a:solidFill>
                <a:schemeClr val="bg2"/>
              </a:solidFill>
              <a:ln w="13593" cap="flat">
                <a:noFill/>
                <a:prstDash val="solid"/>
                <a:miter/>
              </a:ln>
            </p:spPr>
            <p:txBody>
              <a:bodyPr rtlCol="0" anchor="ctr"/>
              <a:lstStyle/>
              <a:p>
                <a:endParaRPr lang="en-US" dirty="0"/>
              </a:p>
            </p:txBody>
          </p:sp>
        </p:grpSp>
        <p:sp>
          <p:nvSpPr>
            <p:cNvPr id="90" name="Freeform: Shape 89">
              <a:extLst>
                <a:ext uri="{FF2B5EF4-FFF2-40B4-BE49-F238E27FC236}">
                  <a16:creationId xmlns:a16="http://schemas.microsoft.com/office/drawing/2014/main" id="{578A3870-1179-6871-1650-1E050C032B57}"/>
                </a:ext>
              </a:extLst>
            </p:cNvPr>
            <p:cNvSpPr/>
            <p:nvPr/>
          </p:nvSpPr>
          <p:spPr>
            <a:xfrm>
              <a:off x="4707373" y="3438447"/>
              <a:ext cx="2564721" cy="1071805"/>
            </a:xfrm>
            <a:custGeom>
              <a:avLst/>
              <a:gdLst>
                <a:gd name="connsiteX0" fmla="*/ 2564722 w 2564721"/>
                <a:gd name="connsiteY0" fmla="*/ 3942 h 1071805"/>
                <a:gd name="connsiteX1" fmla="*/ 2564178 w 2564721"/>
                <a:gd name="connsiteY1" fmla="*/ 8971 h 1071805"/>
                <a:gd name="connsiteX2" fmla="*/ 2563226 w 2564721"/>
                <a:gd name="connsiteY2" fmla="*/ 12641 h 1071805"/>
                <a:gd name="connsiteX3" fmla="*/ 2561867 w 2564721"/>
                <a:gd name="connsiteY3" fmla="*/ 17535 h 1071805"/>
                <a:gd name="connsiteX4" fmla="*/ 2560372 w 2564721"/>
                <a:gd name="connsiteY4" fmla="*/ 21205 h 1071805"/>
                <a:gd name="connsiteX5" fmla="*/ 2558061 w 2564721"/>
                <a:gd name="connsiteY5" fmla="*/ 25963 h 1071805"/>
                <a:gd name="connsiteX6" fmla="*/ 2554255 w 2564721"/>
                <a:gd name="connsiteY6" fmla="*/ 32487 h 1071805"/>
                <a:gd name="connsiteX7" fmla="*/ 2553575 w 2564721"/>
                <a:gd name="connsiteY7" fmla="*/ 33439 h 1071805"/>
                <a:gd name="connsiteX8" fmla="*/ 2548682 w 2564721"/>
                <a:gd name="connsiteY8" fmla="*/ 39420 h 1071805"/>
                <a:gd name="connsiteX9" fmla="*/ 2547594 w 2564721"/>
                <a:gd name="connsiteY9" fmla="*/ 40915 h 1071805"/>
                <a:gd name="connsiteX10" fmla="*/ 2541206 w 2564721"/>
                <a:gd name="connsiteY10" fmla="*/ 47168 h 1071805"/>
                <a:gd name="connsiteX11" fmla="*/ 2536448 w 2564721"/>
                <a:gd name="connsiteY11" fmla="*/ 51110 h 1071805"/>
                <a:gd name="connsiteX12" fmla="*/ 2532234 w 2564721"/>
                <a:gd name="connsiteY12" fmla="*/ 54508 h 1071805"/>
                <a:gd name="connsiteX13" fmla="*/ 2526661 w 2564721"/>
                <a:gd name="connsiteY13" fmla="*/ 58178 h 1071805"/>
                <a:gd name="connsiteX14" fmla="*/ 2520952 w 2564721"/>
                <a:gd name="connsiteY14" fmla="*/ 61848 h 1071805"/>
                <a:gd name="connsiteX15" fmla="*/ 1408368 w 2564721"/>
                <a:gd name="connsiteY15" fmla="*/ 714175 h 1071805"/>
                <a:gd name="connsiteX16" fmla="*/ 1408368 w 2564721"/>
                <a:gd name="connsiteY16" fmla="*/ 714175 h 1071805"/>
                <a:gd name="connsiteX17" fmla="*/ 1383085 w 2564721"/>
                <a:gd name="connsiteY17" fmla="*/ 727768 h 1071805"/>
                <a:gd name="connsiteX18" fmla="*/ 1378735 w 2564721"/>
                <a:gd name="connsiteY18" fmla="*/ 729671 h 1071805"/>
                <a:gd name="connsiteX19" fmla="*/ 1367045 w 2564721"/>
                <a:gd name="connsiteY19" fmla="*/ 734156 h 1071805"/>
                <a:gd name="connsiteX20" fmla="*/ 1362559 w 2564721"/>
                <a:gd name="connsiteY20" fmla="*/ 735651 h 1071805"/>
                <a:gd name="connsiteX21" fmla="*/ 1354811 w 2564721"/>
                <a:gd name="connsiteY21" fmla="*/ 737962 h 1071805"/>
                <a:gd name="connsiteX22" fmla="*/ 1348830 w 2564721"/>
                <a:gd name="connsiteY22" fmla="*/ 739593 h 1071805"/>
                <a:gd name="connsiteX23" fmla="*/ 1340403 w 2564721"/>
                <a:gd name="connsiteY23" fmla="*/ 741496 h 1071805"/>
                <a:gd name="connsiteX24" fmla="*/ 1334694 w 2564721"/>
                <a:gd name="connsiteY24" fmla="*/ 742584 h 1071805"/>
                <a:gd name="connsiteX25" fmla="*/ 1317431 w 2564721"/>
                <a:gd name="connsiteY25" fmla="*/ 745167 h 1071805"/>
                <a:gd name="connsiteX26" fmla="*/ 1311721 w 2564721"/>
                <a:gd name="connsiteY26" fmla="*/ 745710 h 1071805"/>
                <a:gd name="connsiteX27" fmla="*/ 1301663 w 2564721"/>
                <a:gd name="connsiteY27" fmla="*/ 746390 h 1071805"/>
                <a:gd name="connsiteX28" fmla="*/ 1294866 w 2564721"/>
                <a:gd name="connsiteY28" fmla="*/ 746526 h 1071805"/>
                <a:gd name="connsiteX29" fmla="*/ 1286575 w 2564721"/>
                <a:gd name="connsiteY29" fmla="*/ 746798 h 1071805"/>
                <a:gd name="connsiteX30" fmla="*/ 1279370 w 2564721"/>
                <a:gd name="connsiteY30" fmla="*/ 746526 h 1071805"/>
                <a:gd name="connsiteX31" fmla="*/ 1271758 w 2564721"/>
                <a:gd name="connsiteY31" fmla="*/ 746118 h 1071805"/>
                <a:gd name="connsiteX32" fmla="*/ 1264554 w 2564721"/>
                <a:gd name="connsiteY32" fmla="*/ 745574 h 1071805"/>
                <a:gd name="connsiteX33" fmla="*/ 1256942 w 2564721"/>
                <a:gd name="connsiteY33" fmla="*/ 744759 h 1071805"/>
                <a:gd name="connsiteX34" fmla="*/ 1250010 w 2564721"/>
                <a:gd name="connsiteY34" fmla="*/ 743671 h 1071805"/>
                <a:gd name="connsiteX35" fmla="*/ 1241854 w 2564721"/>
                <a:gd name="connsiteY35" fmla="*/ 742312 h 1071805"/>
                <a:gd name="connsiteX36" fmla="*/ 1235601 w 2564721"/>
                <a:gd name="connsiteY36" fmla="*/ 741225 h 1071805"/>
                <a:gd name="connsiteX37" fmla="*/ 1225950 w 2564721"/>
                <a:gd name="connsiteY37" fmla="*/ 738778 h 1071805"/>
                <a:gd name="connsiteX38" fmla="*/ 1220785 w 2564721"/>
                <a:gd name="connsiteY38" fmla="*/ 737554 h 1071805"/>
                <a:gd name="connsiteX39" fmla="*/ 1204473 w 2564721"/>
                <a:gd name="connsiteY39" fmla="*/ 732117 h 1071805"/>
                <a:gd name="connsiteX40" fmla="*/ 1196861 w 2564721"/>
                <a:gd name="connsiteY40" fmla="*/ 728855 h 1071805"/>
                <a:gd name="connsiteX41" fmla="*/ 1192919 w 2564721"/>
                <a:gd name="connsiteY41" fmla="*/ 727088 h 1071805"/>
                <a:gd name="connsiteX42" fmla="*/ 1164374 w 2564721"/>
                <a:gd name="connsiteY42" fmla="*/ 711320 h 1071805"/>
                <a:gd name="connsiteX43" fmla="*/ 1164374 w 2564721"/>
                <a:gd name="connsiteY43" fmla="*/ 711320 h 1071805"/>
                <a:gd name="connsiteX44" fmla="*/ 46080 w 2564721"/>
                <a:gd name="connsiteY44" fmla="*/ 71227 h 1071805"/>
                <a:gd name="connsiteX45" fmla="*/ 1087 w 2564721"/>
                <a:gd name="connsiteY45" fmla="*/ 8428 h 1071805"/>
                <a:gd name="connsiteX46" fmla="*/ 0 w 2564721"/>
                <a:gd name="connsiteY46" fmla="*/ 333707 h 1071805"/>
                <a:gd name="connsiteX47" fmla="*/ 44993 w 2564721"/>
                <a:gd name="connsiteY47" fmla="*/ 396371 h 1071805"/>
                <a:gd name="connsiteX48" fmla="*/ 1166005 w 2564721"/>
                <a:gd name="connsiteY48" fmla="*/ 1037687 h 1071805"/>
                <a:gd name="connsiteX49" fmla="*/ 1166005 w 2564721"/>
                <a:gd name="connsiteY49" fmla="*/ 1037687 h 1071805"/>
                <a:gd name="connsiteX50" fmla="*/ 1170627 w 2564721"/>
                <a:gd name="connsiteY50" fmla="*/ 1040270 h 1071805"/>
                <a:gd name="connsiteX51" fmla="*/ 1181093 w 2564721"/>
                <a:gd name="connsiteY51" fmla="*/ 1046251 h 1071805"/>
                <a:gd name="connsiteX52" fmla="*/ 1181093 w 2564721"/>
                <a:gd name="connsiteY52" fmla="*/ 1045979 h 1071805"/>
                <a:gd name="connsiteX53" fmla="*/ 1192239 w 2564721"/>
                <a:gd name="connsiteY53" fmla="*/ 1051960 h 1071805"/>
                <a:gd name="connsiteX54" fmla="*/ 1196045 w 2564721"/>
                <a:gd name="connsiteY54" fmla="*/ 1053591 h 1071805"/>
                <a:gd name="connsiteX55" fmla="*/ 1202842 w 2564721"/>
                <a:gd name="connsiteY55" fmla="*/ 1056582 h 1071805"/>
                <a:gd name="connsiteX56" fmla="*/ 1203793 w 2564721"/>
                <a:gd name="connsiteY56" fmla="*/ 1056853 h 1071805"/>
                <a:gd name="connsiteX57" fmla="*/ 1219969 w 2564721"/>
                <a:gd name="connsiteY57" fmla="*/ 1062291 h 1071805"/>
                <a:gd name="connsiteX58" fmla="*/ 1221328 w 2564721"/>
                <a:gd name="connsiteY58" fmla="*/ 1062834 h 1071805"/>
                <a:gd name="connsiteX59" fmla="*/ 1225678 w 2564721"/>
                <a:gd name="connsiteY59" fmla="*/ 1063786 h 1071805"/>
                <a:gd name="connsiteX60" fmla="*/ 1234785 w 2564721"/>
                <a:gd name="connsiteY60" fmla="*/ 1065961 h 1071805"/>
                <a:gd name="connsiteX61" fmla="*/ 1237232 w 2564721"/>
                <a:gd name="connsiteY61" fmla="*/ 1066640 h 1071805"/>
                <a:gd name="connsiteX62" fmla="*/ 1241174 w 2564721"/>
                <a:gd name="connsiteY62" fmla="*/ 1067456 h 1071805"/>
                <a:gd name="connsiteX63" fmla="*/ 1248786 w 2564721"/>
                <a:gd name="connsiteY63" fmla="*/ 1068815 h 1071805"/>
                <a:gd name="connsiteX64" fmla="*/ 1252184 w 2564721"/>
                <a:gd name="connsiteY64" fmla="*/ 1069359 h 1071805"/>
                <a:gd name="connsiteX65" fmla="*/ 1256126 w 2564721"/>
                <a:gd name="connsiteY65" fmla="*/ 1069767 h 1071805"/>
                <a:gd name="connsiteX66" fmla="*/ 1263195 w 2564721"/>
                <a:gd name="connsiteY66" fmla="*/ 1070582 h 1071805"/>
                <a:gd name="connsiteX67" fmla="*/ 1267001 w 2564721"/>
                <a:gd name="connsiteY67" fmla="*/ 1070990 h 1071805"/>
                <a:gd name="connsiteX68" fmla="*/ 1270671 w 2564721"/>
                <a:gd name="connsiteY68" fmla="*/ 1071398 h 1071805"/>
                <a:gd name="connsiteX69" fmla="*/ 1278011 w 2564721"/>
                <a:gd name="connsiteY69" fmla="*/ 1071670 h 1071805"/>
                <a:gd name="connsiteX70" fmla="*/ 1282089 w 2564721"/>
                <a:gd name="connsiteY70" fmla="*/ 1071806 h 1071805"/>
                <a:gd name="connsiteX71" fmla="*/ 1285215 w 2564721"/>
                <a:gd name="connsiteY71" fmla="*/ 1071806 h 1071805"/>
                <a:gd name="connsiteX72" fmla="*/ 1293371 w 2564721"/>
                <a:gd name="connsiteY72" fmla="*/ 1071806 h 1071805"/>
                <a:gd name="connsiteX73" fmla="*/ 1297721 w 2564721"/>
                <a:gd name="connsiteY73" fmla="*/ 1071806 h 1071805"/>
                <a:gd name="connsiteX74" fmla="*/ 1300168 w 2564721"/>
                <a:gd name="connsiteY74" fmla="*/ 1071534 h 1071805"/>
                <a:gd name="connsiteX75" fmla="*/ 1310362 w 2564721"/>
                <a:gd name="connsiteY75" fmla="*/ 1070854 h 1071805"/>
                <a:gd name="connsiteX76" fmla="*/ 1314576 w 2564721"/>
                <a:gd name="connsiteY76" fmla="*/ 1070446 h 1071805"/>
                <a:gd name="connsiteX77" fmla="*/ 1315935 w 2564721"/>
                <a:gd name="connsiteY77" fmla="*/ 1070446 h 1071805"/>
                <a:gd name="connsiteX78" fmla="*/ 1333334 w 2564721"/>
                <a:gd name="connsiteY78" fmla="*/ 1068000 h 1071805"/>
                <a:gd name="connsiteX79" fmla="*/ 1334286 w 2564721"/>
                <a:gd name="connsiteY79" fmla="*/ 1068000 h 1071805"/>
                <a:gd name="connsiteX80" fmla="*/ 1339315 w 2564721"/>
                <a:gd name="connsiteY80" fmla="*/ 1066776 h 1071805"/>
                <a:gd name="connsiteX81" fmla="*/ 1347471 w 2564721"/>
                <a:gd name="connsiteY81" fmla="*/ 1064873 h 1071805"/>
                <a:gd name="connsiteX82" fmla="*/ 1353588 w 2564721"/>
                <a:gd name="connsiteY82" fmla="*/ 1063378 h 1071805"/>
                <a:gd name="connsiteX83" fmla="*/ 1361200 w 2564721"/>
                <a:gd name="connsiteY83" fmla="*/ 1061067 h 1071805"/>
                <a:gd name="connsiteX84" fmla="*/ 1362967 w 2564721"/>
                <a:gd name="connsiteY84" fmla="*/ 1060524 h 1071805"/>
                <a:gd name="connsiteX85" fmla="*/ 1365821 w 2564721"/>
                <a:gd name="connsiteY85" fmla="*/ 1059436 h 1071805"/>
                <a:gd name="connsiteX86" fmla="*/ 1377376 w 2564721"/>
                <a:gd name="connsiteY86" fmla="*/ 1054814 h 1071805"/>
                <a:gd name="connsiteX87" fmla="*/ 1381861 w 2564721"/>
                <a:gd name="connsiteY87" fmla="*/ 1053047 h 1071805"/>
                <a:gd name="connsiteX88" fmla="*/ 1396134 w 2564721"/>
                <a:gd name="connsiteY88" fmla="*/ 1045571 h 1071805"/>
                <a:gd name="connsiteX89" fmla="*/ 1396134 w 2564721"/>
                <a:gd name="connsiteY89" fmla="*/ 1045843 h 1071805"/>
                <a:gd name="connsiteX90" fmla="*/ 2519729 w 2564721"/>
                <a:gd name="connsiteY90" fmla="*/ 386992 h 1071805"/>
                <a:gd name="connsiteX91" fmla="*/ 2521496 w 2564721"/>
                <a:gd name="connsiteY91" fmla="*/ 386040 h 1071805"/>
                <a:gd name="connsiteX92" fmla="*/ 2525438 w 2564721"/>
                <a:gd name="connsiteY92" fmla="*/ 383458 h 1071805"/>
                <a:gd name="connsiteX93" fmla="*/ 2530875 w 2564721"/>
                <a:gd name="connsiteY93" fmla="*/ 379788 h 1071805"/>
                <a:gd name="connsiteX94" fmla="*/ 2535089 w 2564721"/>
                <a:gd name="connsiteY94" fmla="*/ 376389 h 1071805"/>
                <a:gd name="connsiteX95" fmla="*/ 2539710 w 2564721"/>
                <a:gd name="connsiteY95" fmla="*/ 372583 h 1071805"/>
                <a:gd name="connsiteX96" fmla="*/ 2540526 w 2564721"/>
                <a:gd name="connsiteY96" fmla="*/ 371768 h 1071805"/>
                <a:gd name="connsiteX97" fmla="*/ 2546099 w 2564721"/>
                <a:gd name="connsiteY97" fmla="*/ 366195 h 1071805"/>
                <a:gd name="connsiteX98" fmla="*/ 2547186 w 2564721"/>
                <a:gd name="connsiteY98" fmla="*/ 364835 h 1071805"/>
                <a:gd name="connsiteX99" fmla="*/ 2550041 w 2564721"/>
                <a:gd name="connsiteY99" fmla="*/ 361573 h 1071805"/>
                <a:gd name="connsiteX100" fmla="*/ 2552080 w 2564721"/>
                <a:gd name="connsiteY100" fmla="*/ 358718 h 1071805"/>
                <a:gd name="connsiteX101" fmla="*/ 2552896 w 2564721"/>
                <a:gd name="connsiteY101" fmla="*/ 357631 h 1071805"/>
                <a:gd name="connsiteX102" fmla="*/ 2556158 w 2564721"/>
                <a:gd name="connsiteY102" fmla="*/ 352602 h 1071805"/>
                <a:gd name="connsiteX103" fmla="*/ 2556702 w 2564721"/>
                <a:gd name="connsiteY103" fmla="*/ 351378 h 1071805"/>
                <a:gd name="connsiteX104" fmla="*/ 2558876 w 2564721"/>
                <a:gd name="connsiteY104" fmla="*/ 346621 h 1071805"/>
                <a:gd name="connsiteX105" fmla="*/ 2560100 w 2564721"/>
                <a:gd name="connsiteY105" fmla="*/ 343766 h 1071805"/>
                <a:gd name="connsiteX106" fmla="*/ 2560508 w 2564721"/>
                <a:gd name="connsiteY106" fmla="*/ 342815 h 1071805"/>
                <a:gd name="connsiteX107" fmla="*/ 2561731 w 2564721"/>
                <a:gd name="connsiteY107" fmla="*/ 338193 h 1071805"/>
                <a:gd name="connsiteX108" fmla="*/ 2562547 w 2564721"/>
                <a:gd name="connsiteY108" fmla="*/ 335203 h 1071805"/>
                <a:gd name="connsiteX109" fmla="*/ 2562547 w 2564721"/>
                <a:gd name="connsiteY109" fmla="*/ 334387 h 1071805"/>
                <a:gd name="connsiteX110" fmla="*/ 2563090 w 2564721"/>
                <a:gd name="connsiteY110" fmla="*/ 329765 h 1071805"/>
                <a:gd name="connsiteX111" fmla="*/ 2563498 w 2564721"/>
                <a:gd name="connsiteY111" fmla="*/ 326503 h 1071805"/>
                <a:gd name="connsiteX112" fmla="*/ 2563498 w 2564721"/>
                <a:gd name="connsiteY112" fmla="*/ 325144 h 1071805"/>
                <a:gd name="connsiteX113" fmla="*/ 2564450 w 2564721"/>
                <a:gd name="connsiteY113" fmla="*/ 0 h 1071805"/>
                <a:gd name="connsiteX114" fmla="*/ 2564178 w 2564721"/>
                <a:gd name="connsiteY114" fmla="*/ 4350 h 10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564721" h="1071805">
                  <a:moveTo>
                    <a:pt x="2564722" y="3942"/>
                  </a:moveTo>
                  <a:cubicBezTo>
                    <a:pt x="2564585" y="5573"/>
                    <a:pt x="2564450" y="7204"/>
                    <a:pt x="2564178" y="8971"/>
                  </a:cubicBezTo>
                  <a:cubicBezTo>
                    <a:pt x="2564042" y="10059"/>
                    <a:pt x="2563634" y="11418"/>
                    <a:pt x="2563226" y="12641"/>
                  </a:cubicBezTo>
                  <a:cubicBezTo>
                    <a:pt x="2562819" y="14273"/>
                    <a:pt x="2562411" y="15768"/>
                    <a:pt x="2561867" y="17535"/>
                  </a:cubicBezTo>
                  <a:cubicBezTo>
                    <a:pt x="2561459" y="18622"/>
                    <a:pt x="2560916" y="19846"/>
                    <a:pt x="2560372" y="21205"/>
                  </a:cubicBezTo>
                  <a:cubicBezTo>
                    <a:pt x="2559692" y="22700"/>
                    <a:pt x="2559013" y="24195"/>
                    <a:pt x="2558061" y="25963"/>
                  </a:cubicBezTo>
                  <a:cubicBezTo>
                    <a:pt x="2556838" y="28137"/>
                    <a:pt x="2555614" y="30176"/>
                    <a:pt x="2554255" y="32487"/>
                  </a:cubicBezTo>
                  <a:cubicBezTo>
                    <a:pt x="2553983" y="32759"/>
                    <a:pt x="2553711" y="33031"/>
                    <a:pt x="2553575" y="33439"/>
                  </a:cubicBezTo>
                  <a:cubicBezTo>
                    <a:pt x="2552216" y="35478"/>
                    <a:pt x="2550585" y="37652"/>
                    <a:pt x="2548682" y="39420"/>
                  </a:cubicBezTo>
                  <a:cubicBezTo>
                    <a:pt x="2548274" y="39963"/>
                    <a:pt x="2547866" y="40371"/>
                    <a:pt x="2547594" y="40915"/>
                  </a:cubicBezTo>
                  <a:cubicBezTo>
                    <a:pt x="2545691" y="42954"/>
                    <a:pt x="2543517" y="45129"/>
                    <a:pt x="2541206" y="47168"/>
                  </a:cubicBezTo>
                  <a:cubicBezTo>
                    <a:pt x="2539710" y="48663"/>
                    <a:pt x="2538079" y="49886"/>
                    <a:pt x="2536448" y="51110"/>
                  </a:cubicBezTo>
                  <a:cubicBezTo>
                    <a:pt x="2534953" y="52197"/>
                    <a:pt x="2533730" y="53284"/>
                    <a:pt x="2532234" y="54508"/>
                  </a:cubicBezTo>
                  <a:cubicBezTo>
                    <a:pt x="2530467" y="55731"/>
                    <a:pt x="2528564" y="57090"/>
                    <a:pt x="2526661" y="58178"/>
                  </a:cubicBezTo>
                  <a:cubicBezTo>
                    <a:pt x="2524894" y="59537"/>
                    <a:pt x="2522991" y="60625"/>
                    <a:pt x="2520952" y="61848"/>
                  </a:cubicBezTo>
                  <a:lnTo>
                    <a:pt x="1408368" y="714175"/>
                  </a:lnTo>
                  <a:lnTo>
                    <a:pt x="1408368" y="714175"/>
                  </a:lnTo>
                  <a:cubicBezTo>
                    <a:pt x="1403882" y="716757"/>
                    <a:pt x="1388114" y="725593"/>
                    <a:pt x="1383085" y="727768"/>
                  </a:cubicBezTo>
                  <a:cubicBezTo>
                    <a:pt x="1381589" y="728447"/>
                    <a:pt x="1380094" y="729127"/>
                    <a:pt x="1378735" y="729671"/>
                  </a:cubicBezTo>
                  <a:cubicBezTo>
                    <a:pt x="1375065" y="731302"/>
                    <a:pt x="1370987" y="732933"/>
                    <a:pt x="1367045" y="734156"/>
                  </a:cubicBezTo>
                  <a:cubicBezTo>
                    <a:pt x="1365550" y="734700"/>
                    <a:pt x="1364055" y="735244"/>
                    <a:pt x="1362559" y="735651"/>
                  </a:cubicBezTo>
                  <a:cubicBezTo>
                    <a:pt x="1359977" y="736467"/>
                    <a:pt x="1357394" y="737283"/>
                    <a:pt x="1354811" y="737962"/>
                  </a:cubicBezTo>
                  <a:cubicBezTo>
                    <a:pt x="1352772" y="738642"/>
                    <a:pt x="1350733" y="739050"/>
                    <a:pt x="1348830" y="739593"/>
                  </a:cubicBezTo>
                  <a:cubicBezTo>
                    <a:pt x="1345976" y="740273"/>
                    <a:pt x="1343257" y="740953"/>
                    <a:pt x="1340403" y="741496"/>
                  </a:cubicBezTo>
                  <a:cubicBezTo>
                    <a:pt x="1338364" y="741904"/>
                    <a:pt x="1336597" y="742312"/>
                    <a:pt x="1334694" y="742584"/>
                  </a:cubicBezTo>
                  <a:cubicBezTo>
                    <a:pt x="1328985" y="743535"/>
                    <a:pt x="1323276" y="744487"/>
                    <a:pt x="1317431" y="745167"/>
                  </a:cubicBezTo>
                  <a:cubicBezTo>
                    <a:pt x="1315528" y="745438"/>
                    <a:pt x="1313625" y="745574"/>
                    <a:pt x="1311721" y="745710"/>
                  </a:cubicBezTo>
                  <a:cubicBezTo>
                    <a:pt x="1308323" y="745982"/>
                    <a:pt x="1305061" y="746254"/>
                    <a:pt x="1301663" y="746390"/>
                  </a:cubicBezTo>
                  <a:cubicBezTo>
                    <a:pt x="1299352" y="746526"/>
                    <a:pt x="1297041" y="746526"/>
                    <a:pt x="1294866" y="746526"/>
                  </a:cubicBezTo>
                  <a:cubicBezTo>
                    <a:pt x="1292012" y="746798"/>
                    <a:pt x="1289293" y="746798"/>
                    <a:pt x="1286575" y="746798"/>
                  </a:cubicBezTo>
                  <a:cubicBezTo>
                    <a:pt x="1284264" y="746526"/>
                    <a:pt x="1281817" y="746662"/>
                    <a:pt x="1279370" y="746526"/>
                  </a:cubicBezTo>
                  <a:cubicBezTo>
                    <a:pt x="1276788" y="746526"/>
                    <a:pt x="1274205" y="746254"/>
                    <a:pt x="1271758" y="746118"/>
                  </a:cubicBezTo>
                  <a:cubicBezTo>
                    <a:pt x="1269311" y="746118"/>
                    <a:pt x="1267001" y="745846"/>
                    <a:pt x="1264554" y="745574"/>
                  </a:cubicBezTo>
                  <a:cubicBezTo>
                    <a:pt x="1261971" y="745303"/>
                    <a:pt x="1259389" y="745031"/>
                    <a:pt x="1256942" y="744759"/>
                  </a:cubicBezTo>
                  <a:cubicBezTo>
                    <a:pt x="1254631" y="744623"/>
                    <a:pt x="1252320" y="744079"/>
                    <a:pt x="1250010" y="743671"/>
                  </a:cubicBezTo>
                  <a:cubicBezTo>
                    <a:pt x="1247291" y="743399"/>
                    <a:pt x="1244572" y="742856"/>
                    <a:pt x="1241854" y="742312"/>
                  </a:cubicBezTo>
                  <a:cubicBezTo>
                    <a:pt x="1239815" y="742040"/>
                    <a:pt x="1237640" y="741496"/>
                    <a:pt x="1235601" y="741225"/>
                  </a:cubicBezTo>
                  <a:cubicBezTo>
                    <a:pt x="1232339" y="740409"/>
                    <a:pt x="1229212" y="739865"/>
                    <a:pt x="1225950" y="738778"/>
                  </a:cubicBezTo>
                  <a:cubicBezTo>
                    <a:pt x="1224183" y="738370"/>
                    <a:pt x="1222552" y="738098"/>
                    <a:pt x="1220785" y="737554"/>
                  </a:cubicBezTo>
                  <a:cubicBezTo>
                    <a:pt x="1215212" y="735923"/>
                    <a:pt x="1209638" y="734020"/>
                    <a:pt x="1204473" y="732117"/>
                  </a:cubicBezTo>
                  <a:cubicBezTo>
                    <a:pt x="1201890" y="731030"/>
                    <a:pt x="1199308" y="730078"/>
                    <a:pt x="1196861" y="728855"/>
                  </a:cubicBezTo>
                  <a:cubicBezTo>
                    <a:pt x="1195502" y="728175"/>
                    <a:pt x="1194142" y="727632"/>
                    <a:pt x="1192919" y="727088"/>
                  </a:cubicBezTo>
                  <a:cubicBezTo>
                    <a:pt x="1188977" y="725321"/>
                    <a:pt x="1167908" y="713495"/>
                    <a:pt x="1164374" y="711320"/>
                  </a:cubicBezTo>
                  <a:lnTo>
                    <a:pt x="1164374" y="711320"/>
                  </a:lnTo>
                  <a:cubicBezTo>
                    <a:pt x="1164374" y="711320"/>
                    <a:pt x="46080" y="71227"/>
                    <a:pt x="46080" y="71227"/>
                  </a:cubicBezTo>
                  <a:cubicBezTo>
                    <a:pt x="16040" y="54100"/>
                    <a:pt x="1087" y="31264"/>
                    <a:pt x="1087" y="8428"/>
                  </a:cubicBezTo>
                  <a:lnTo>
                    <a:pt x="0" y="333707"/>
                  </a:lnTo>
                  <a:cubicBezTo>
                    <a:pt x="0" y="356544"/>
                    <a:pt x="15088" y="379244"/>
                    <a:pt x="44993" y="396371"/>
                  </a:cubicBezTo>
                  <a:lnTo>
                    <a:pt x="1166005" y="1037687"/>
                  </a:lnTo>
                  <a:lnTo>
                    <a:pt x="1166005" y="1037687"/>
                  </a:lnTo>
                  <a:cubicBezTo>
                    <a:pt x="1166820" y="1038231"/>
                    <a:pt x="1168452" y="1039182"/>
                    <a:pt x="1170627" y="1040270"/>
                  </a:cubicBezTo>
                  <a:lnTo>
                    <a:pt x="1181093" y="1046251"/>
                  </a:lnTo>
                  <a:lnTo>
                    <a:pt x="1181093" y="1045979"/>
                  </a:lnTo>
                  <a:cubicBezTo>
                    <a:pt x="1185987" y="1048698"/>
                    <a:pt x="1190608" y="1051144"/>
                    <a:pt x="1192239" y="1051960"/>
                  </a:cubicBezTo>
                  <a:cubicBezTo>
                    <a:pt x="1193463" y="1052640"/>
                    <a:pt x="1194686" y="1053047"/>
                    <a:pt x="1196045" y="1053591"/>
                  </a:cubicBezTo>
                  <a:cubicBezTo>
                    <a:pt x="1198220" y="1054543"/>
                    <a:pt x="1200531" y="1055630"/>
                    <a:pt x="1202842" y="1056582"/>
                  </a:cubicBezTo>
                  <a:cubicBezTo>
                    <a:pt x="1203114" y="1056718"/>
                    <a:pt x="1203522" y="1056718"/>
                    <a:pt x="1203793" y="1056853"/>
                  </a:cubicBezTo>
                  <a:cubicBezTo>
                    <a:pt x="1209095" y="1058756"/>
                    <a:pt x="1214532" y="1060659"/>
                    <a:pt x="1219969" y="1062291"/>
                  </a:cubicBezTo>
                  <a:cubicBezTo>
                    <a:pt x="1220377" y="1062562"/>
                    <a:pt x="1220785" y="1062698"/>
                    <a:pt x="1221328" y="1062834"/>
                  </a:cubicBezTo>
                  <a:cubicBezTo>
                    <a:pt x="1222688" y="1063106"/>
                    <a:pt x="1224183" y="1063514"/>
                    <a:pt x="1225678" y="1063786"/>
                  </a:cubicBezTo>
                  <a:cubicBezTo>
                    <a:pt x="1228668" y="1064601"/>
                    <a:pt x="1231659" y="1065281"/>
                    <a:pt x="1234785" y="1065961"/>
                  </a:cubicBezTo>
                  <a:cubicBezTo>
                    <a:pt x="1235601" y="1066368"/>
                    <a:pt x="1236417" y="1066640"/>
                    <a:pt x="1237232" y="1066640"/>
                  </a:cubicBezTo>
                  <a:cubicBezTo>
                    <a:pt x="1238455" y="1067048"/>
                    <a:pt x="1239815" y="1067184"/>
                    <a:pt x="1241174" y="1067456"/>
                  </a:cubicBezTo>
                  <a:cubicBezTo>
                    <a:pt x="1243757" y="1068000"/>
                    <a:pt x="1246339" y="1068271"/>
                    <a:pt x="1248786" y="1068815"/>
                  </a:cubicBezTo>
                  <a:cubicBezTo>
                    <a:pt x="1250010" y="1068815"/>
                    <a:pt x="1251097" y="1069223"/>
                    <a:pt x="1252184" y="1069359"/>
                  </a:cubicBezTo>
                  <a:cubicBezTo>
                    <a:pt x="1253544" y="1069631"/>
                    <a:pt x="1254767" y="1069631"/>
                    <a:pt x="1256126" y="1069767"/>
                  </a:cubicBezTo>
                  <a:cubicBezTo>
                    <a:pt x="1258437" y="1070039"/>
                    <a:pt x="1260748" y="1070311"/>
                    <a:pt x="1263195" y="1070582"/>
                  </a:cubicBezTo>
                  <a:cubicBezTo>
                    <a:pt x="1264554" y="1070718"/>
                    <a:pt x="1265777" y="1070990"/>
                    <a:pt x="1267001" y="1070990"/>
                  </a:cubicBezTo>
                  <a:cubicBezTo>
                    <a:pt x="1268224" y="1071126"/>
                    <a:pt x="1269447" y="1071126"/>
                    <a:pt x="1270671" y="1071398"/>
                  </a:cubicBezTo>
                  <a:cubicBezTo>
                    <a:pt x="1273253" y="1071534"/>
                    <a:pt x="1275564" y="1071534"/>
                    <a:pt x="1278011" y="1071670"/>
                  </a:cubicBezTo>
                  <a:cubicBezTo>
                    <a:pt x="1279370" y="1071670"/>
                    <a:pt x="1280730" y="1071806"/>
                    <a:pt x="1282089" y="1071806"/>
                  </a:cubicBezTo>
                  <a:lnTo>
                    <a:pt x="1285215" y="1071806"/>
                  </a:lnTo>
                  <a:cubicBezTo>
                    <a:pt x="1287934" y="1071806"/>
                    <a:pt x="1290652" y="1071806"/>
                    <a:pt x="1293371" y="1071806"/>
                  </a:cubicBezTo>
                  <a:lnTo>
                    <a:pt x="1297721" y="1071806"/>
                  </a:lnTo>
                  <a:cubicBezTo>
                    <a:pt x="1298536" y="1071806"/>
                    <a:pt x="1299488" y="1071670"/>
                    <a:pt x="1300168" y="1071534"/>
                  </a:cubicBezTo>
                  <a:cubicBezTo>
                    <a:pt x="1303566" y="1071534"/>
                    <a:pt x="1306964" y="1071262"/>
                    <a:pt x="1310362" y="1070854"/>
                  </a:cubicBezTo>
                  <a:cubicBezTo>
                    <a:pt x="1311858" y="1070582"/>
                    <a:pt x="1313353" y="1070582"/>
                    <a:pt x="1314576" y="1070446"/>
                  </a:cubicBezTo>
                  <a:cubicBezTo>
                    <a:pt x="1315120" y="1070446"/>
                    <a:pt x="1315528" y="1070446"/>
                    <a:pt x="1315935" y="1070446"/>
                  </a:cubicBezTo>
                  <a:cubicBezTo>
                    <a:pt x="1321780" y="1069767"/>
                    <a:pt x="1327489" y="1068951"/>
                    <a:pt x="1333334" y="1068000"/>
                  </a:cubicBezTo>
                  <a:lnTo>
                    <a:pt x="1334286" y="1068000"/>
                  </a:lnTo>
                  <a:cubicBezTo>
                    <a:pt x="1336053" y="1067456"/>
                    <a:pt x="1337684" y="1067184"/>
                    <a:pt x="1339315" y="1066776"/>
                  </a:cubicBezTo>
                  <a:cubicBezTo>
                    <a:pt x="1342170" y="1066233"/>
                    <a:pt x="1344753" y="1065553"/>
                    <a:pt x="1347471" y="1064873"/>
                  </a:cubicBezTo>
                  <a:cubicBezTo>
                    <a:pt x="1349510" y="1064465"/>
                    <a:pt x="1351549" y="1063650"/>
                    <a:pt x="1353588" y="1063378"/>
                  </a:cubicBezTo>
                  <a:cubicBezTo>
                    <a:pt x="1356171" y="1062698"/>
                    <a:pt x="1358753" y="1061747"/>
                    <a:pt x="1361200" y="1061067"/>
                  </a:cubicBezTo>
                  <a:cubicBezTo>
                    <a:pt x="1361744" y="1060795"/>
                    <a:pt x="1362423" y="1060659"/>
                    <a:pt x="1362967" y="1060524"/>
                  </a:cubicBezTo>
                  <a:cubicBezTo>
                    <a:pt x="1364055" y="1060116"/>
                    <a:pt x="1364870" y="1059844"/>
                    <a:pt x="1365821" y="1059436"/>
                  </a:cubicBezTo>
                  <a:cubicBezTo>
                    <a:pt x="1369764" y="1058077"/>
                    <a:pt x="1373705" y="1056582"/>
                    <a:pt x="1377376" y="1054814"/>
                  </a:cubicBezTo>
                  <a:cubicBezTo>
                    <a:pt x="1378871" y="1054271"/>
                    <a:pt x="1380366" y="1053727"/>
                    <a:pt x="1381861" y="1053047"/>
                  </a:cubicBezTo>
                  <a:cubicBezTo>
                    <a:pt x="1384308" y="1051960"/>
                    <a:pt x="1390289" y="1048698"/>
                    <a:pt x="1396134" y="1045571"/>
                  </a:cubicBezTo>
                  <a:lnTo>
                    <a:pt x="1396134" y="1045843"/>
                  </a:lnTo>
                  <a:cubicBezTo>
                    <a:pt x="1396134" y="1045843"/>
                    <a:pt x="2519729" y="386992"/>
                    <a:pt x="2519729" y="386992"/>
                  </a:cubicBezTo>
                  <a:cubicBezTo>
                    <a:pt x="2520408" y="386584"/>
                    <a:pt x="2520952" y="386312"/>
                    <a:pt x="2521496" y="386040"/>
                  </a:cubicBezTo>
                  <a:cubicBezTo>
                    <a:pt x="2522991" y="385225"/>
                    <a:pt x="2524078" y="384273"/>
                    <a:pt x="2525438" y="383458"/>
                  </a:cubicBezTo>
                  <a:cubicBezTo>
                    <a:pt x="2527205" y="382098"/>
                    <a:pt x="2529108" y="381011"/>
                    <a:pt x="2530875" y="379788"/>
                  </a:cubicBezTo>
                  <a:cubicBezTo>
                    <a:pt x="2532370" y="378700"/>
                    <a:pt x="2533594" y="377613"/>
                    <a:pt x="2535089" y="376389"/>
                  </a:cubicBezTo>
                  <a:cubicBezTo>
                    <a:pt x="2536720" y="375030"/>
                    <a:pt x="2538351" y="373671"/>
                    <a:pt x="2539710" y="372583"/>
                  </a:cubicBezTo>
                  <a:cubicBezTo>
                    <a:pt x="2539982" y="372311"/>
                    <a:pt x="2540390" y="372040"/>
                    <a:pt x="2540526" y="371768"/>
                  </a:cubicBezTo>
                  <a:cubicBezTo>
                    <a:pt x="2542565" y="370001"/>
                    <a:pt x="2544332" y="368234"/>
                    <a:pt x="2546099" y="366195"/>
                  </a:cubicBezTo>
                  <a:cubicBezTo>
                    <a:pt x="2546371" y="365651"/>
                    <a:pt x="2546779" y="365379"/>
                    <a:pt x="2547186" y="364835"/>
                  </a:cubicBezTo>
                  <a:cubicBezTo>
                    <a:pt x="2548138" y="363748"/>
                    <a:pt x="2549089" y="362796"/>
                    <a:pt x="2550041" y="361573"/>
                  </a:cubicBezTo>
                  <a:cubicBezTo>
                    <a:pt x="2550721" y="360757"/>
                    <a:pt x="2551400" y="359670"/>
                    <a:pt x="2552080" y="358718"/>
                  </a:cubicBezTo>
                  <a:cubicBezTo>
                    <a:pt x="2552352" y="358311"/>
                    <a:pt x="2552624" y="357903"/>
                    <a:pt x="2552896" y="357631"/>
                  </a:cubicBezTo>
                  <a:cubicBezTo>
                    <a:pt x="2553983" y="356136"/>
                    <a:pt x="2555070" y="354233"/>
                    <a:pt x="2556158" y="352602"/>
                  </a:cubicBezTo>
                  <a:cubicBezTo>
                    <a:pt x="2556430" y="352058"/>
                    <a:pt x="2556566" y="351650"/>
                    <a:pt x="2556702" y="351378"/>
                  </a:cubicBezTo>
                  <a:cubicBezTo>
                    <a:pt x="2557517" y="349747"/>
                    <a:pt x="2558197" y="348252"/>
                    <a:pt x="2558876" y="346621"/>
                  </a:cubicBezTo>
                  <a:cubicBezTo>
                    <a:pt x="2559284" y="345533"/>
                    <a:pt x="2559828" y="344718"/>
                    <a:pt x="2560100" y="343766"/>
                  </a:cubicBezTo>
                  <a:cubicBezTo>
                    <a:pt x="2560372" y="343494"/>
                    <a:pt x="2560372" y="343222"/>
                    <a:pt x="2560508" y="342815"/>
                  </a:cubicBezTo>
                  <a:cubicBezTo>
                    <a:pt x="2561051" y="341455"/>
                    <a:pt x="2561323" y="339824"/>
                    <a:pt x="2561731" y="338193"/>
                  </a:cubicBezTo>
                  <a:cubicBezTo>
                    <a:pt x="2562003" y="337106"/>
                    <a:pt x="2562275" y="336154"/>
                    <a:pt x="2562547" y="335203"/>
                  </a:cubicBezTo>
                  <a:cubicBezTo>
                    <a:pt x="2562547" y="334931"/>
                    <a:pt x="2562547" y="334659"/>
                    <a:pt x="2562547" y="334387"/>
                  </a:cubicBezTo>
                  <a:cubicBezTo>
                    <a:pt x="2562954" y="332892"/>
                    <a:pt x="2562954" y="331261"/>
                    <a:pt x="2563090" y="329765"/>
                  </a:cubicBezTo>
                  <a:cubicBezTo>
                    <a:pt x="2563090" y="328678"/>
                    <a:pt x="2563498" y="327455"/>
                    <a:pt x="2563498" y="326503"/>
                  </a:cubicBezTo>
                  <a:lnTo>
                    <a:pt x="2563498" y="325144"/>
                  </a:lnTo>
                  <a:lnTo>
                    <a:pt x="2564450" y="0"/>
                  </a:lnTo>
                  <a:cubicBezTo>
                    <a:pt x="2564450" y="1495"/>
                    <a:pt x="2564178" y="2855"/>
                    <a:pt x="2564178" y="4350"/>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sp>
        <p:nvSpPr>
          <p:cNvPr id="93" name="Espace réservé du texte 7">
            <a:extLst>
              <a:ext uri="{FF2B5EF4-FFF2-40B4-BE49-F238E27FC236}">
                <a16:creationId xmlns:a16="http://schemas.microsoft.com/office/drawing/2014/main" id="{5314A06F-B818-CD2D-7D30-A651999E1F6F}"/>
              </a:ext>
            </a:extLst>
          </p:cNvPr>
          <p:cNvSpPr>
            <a:spLocks noGrp="1"/>
          </p:cNvSpPr>
          <p:nvPr>
            <p:ph type="body" sz="quarter" idx="12" hasCustomPrompt="1"/>
          </p:nvPr>
        </p:nvSpPr>
        <p:spPr>
          <a:xfrm>
            <a:off x="676910" y="2464311"/>
            <a:ext cx="2759265" cy="66741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FA831C2E-734D-8C04-050D-04DA2E5A4CAD}"/>
              </a:ext>
            </a:extLst>
          </p:cNvPr>
          <p:cNvSpPr>
            <a:spLocks noGrp="1"/>
          </p:cNvSpPr>
          <p:nvPr>
            <p:ph type="body" sz="quarter" idx="22" hasCustomPrompt="1"/>
          </p:nvPr>
        </p:nvSpPr>
        <p:spPr>
          <a:xfrm>
            <a:off x="676697" y="2124861"/>
            <a:ext cx="2759265" cy="317076"/>
          </a:xfrm>
          <a:prstGeom prst="rect">
            <a:avLst/>
          </a:prstGeom>
        </p:spPr>
        <p:txBody>
          <a:bodyPr anchor="ctr"/>
          <a:lstStyle>
            <a:lvl1pPr marL="0" indent="0" algn="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99" name="Straight Connector 98">
            <a:extLst>
              <a:ext uri="{FF2B5EF4-FFF2-40B4-BE49-F238E27FC236}">
                <a16:creationId xmlns:a16="http://schemas.microsoft.com/office/drawing/2014/main" id="{EC99D20C-D226-E4E3-ACF0-C00A60442510}"/>
              </a:ext>
            </a:extLst>
          </p:cNvPr>
          <p:cNvCxnSpPr>
            <a:cxnSpLocks/>
          </p:cNvCxnSpPr>
          <p:nvPr userDrawn="1"/>
        </p:nvCxnSpPr>
        <p:spPr>
          <a:xfrm>
            <a:off x="3563820" y="2314923"/>
            <a:ext cx="135108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0" name="Espace réservé du texte 7">
            <a:extLst>
              <a:ext uri="{FF2B5EF4-FFF2-40B4-BE49-F238E27FC236}">
                <a16:creationId xmlns:a16="http://schemas.microsoft.com/office/drawing/2014/main" id="{07EE62A7-E8FD-BEF1-1F17-1E08A37C062A}"/>
              </a:ext>
            </a:extLst>
          </p:cNvPr>
          <p:cNvSpPr>
            <a:spLocks noGrp="1"/>
          </p:cNvSpPr>
          <p:nvPr>
            <p:ph type="body" sz="quarter" idx="23" hasCustomPrompt="1"/>
          </p:nvPr>
        </p:nvSpPr>
        <p:spPr>
          <a:xfrm>
            <a:off x="676910" y="4397515"/>
            <a:ext cx="2759265" cy="66741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1" name="Espace réservé du texte 7">
            <a:extLst>
              <a:ext uri="{FF2B5EF4-FFF2-40B4-BE49-F238E27FC236}">
                <a16:creationId xmlns:a16="http://schemas.microsoft.com/office/drawing/2014/main" id="{181145A3-616E-A9A0-2D1C-F938076C696C}"/>
              </a:ext>
            </a:extLst>
          </p:cNvPr>
          <p:cNvSpPr>
            <a:spLocks noGrp="1"/>
          </p:cNvSpPr>
          <p:nvPr>
            <p:ph type="body" sz="quarter" idx="24" hasCustomPrompt="1"/>
          </p:nvPr>
        </p:nvSpPr>
        <p:spPr>
          <a:xfrm>
            <a:off x="676697" y="4058065"/>
            <a:ext cx="2759265" cy="317076"/>
          </a:xfrm>
          <a:prstGeom prst="rect">
            <a:avLst/>
          </a:prstGeom>
        </p:spPr>
        <p:txBody>
          <a:bodyPr anchor="ctr"/>
          <a:lstStyle>
            <a:lvl1pPr marL="0" indent="0" algn="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03" name="Straight Connector 102">
            <a:extLst>
              <a:ext uri="{FF2B5EF4-FFF2-40B4-BE49-F238E27FC236}">
                <a16:creationId xmlns:a16="http://schemas.microsoft.com/office/drawing/2014/main" id="{FD4B6E29-2879-841F-233B-2F0EC05DF06A}"/>
              </a:ext>
            </a:extLst>
          </p:cNvPr>
          <p:cNvCxnSpPr>
            <a:cxnSpLocks/>
          </p:cNvCxnSpPr>
          <p:nvPr userDrawn="1"/>
        </p:nvCxnSpPr>
        <p:spPr>
          <a:xfrm>
            <a:off x="3563820" y="4230045"/>
            <a:ext cx="69703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7" name="Espace réservé du texte 7">
            <a:extLst>
              <a:ext uri="{FF2B5EF4-FFF2-40B4-BE49-F238E27FC236}">
                <a16:creationId xmlns:a16="http://schemas.microsoft.com/office/drawing/2014/main" id="{0C290741-1155-86E2-64D8-83B5770567B5}"/>
              </a:ext>
            </a:extLst>
          </p:cNvPr>
          <p:cNvSpPr>
            <a:spLocks noGrp="1"/>
          </p:cNvSpPr>
          <p:nvPr>
            <p:ph type="body" sz="quarter" idx="25" hasCustomPrompt="1"/>
          </p:nvPr>
        </p:nvSpPr>
        <p:spPr>
          <a:xfrm>
            <a:off x="8842410" y="3378245"/>
            <a:ext cx="2759265" cy="66741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8" name="Espace réservé du texte 7">
            <a:extLst>
              <a:ext uri="{FF2B5EF4-FFF2-40B4-BE49-F238E27FC236}">
                <a16:creationId xmlns:a16="http://schemas.microsoft.com/office/drawing/2014/main" id="{CFAC4EF0-68C2-7E3E-6C41-734D11BA141C}"/>
              </a:ext>
            </a:extLst>
          </p:cNvPr>
          <p:cNvSpPr>
            <a:spLocks noGrp="1"/>
          </p:cNvSpPr>
          <p:nvPr>
            <p:ph type="body" sz="quarter" idx="26" hasCustomPrompt="1"/>
          </p:nvPr>
        </p:nvSpPr>
        <p:spPr>
          <a:xfrm>
            <a:off x="8842410" y="3038795"/>
            <a:ext cx="1793258"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12" name="Straight Connector 111">
            <a:extLst>
              <a:ext uri="{FF2B5EF4-FFF2-40B4-BE49-F238E27FC236}">
                <a16:creationId xmlns:a16="http://schemas.microsoft.com/office/drawing/2014/main" id="{5CE9DC03-5621-6FFB-2866-84018DE0F905}"/>
              </a:ext>
            </a:extLst>
          </p:cNvPr>
          <p:cNvCxnSpPr>
            <a:cxnSpLocks/>
          </p:cNvCxnSpPr>
          <p:nvPr userDrawn="1"/>
        </p:nvCxnSpPr>
        <p:spPr>
          <a:xfrm>
            <a:off x="7375662" y="3197573"/>
            <a:ext cx="135108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3" name="Espace réservé du texte 7">
            <a:extLst>
              <a:ext uri="{FF2B5EF4-FFF2-40B4-BE49-F238E27FC236}">
                <a16:creationId xmlns:a16="http://schemas.microsoft.com/office/drawing/2014/main" id="{DBE08B97-5BE0-975A-3CD5-21B7694FD3AB}"/>
              </a:ext>
            </a:extLst>
          </p:cNvPr>
          <p:cNvSpPr>
            <a:spLocks noGrp="1"/>
          </p:cNvSpPr>
          <p:nvPr>
            <p:ph type="body" sz="quarter" idx="27" hasCustomPrompt="1"/>
          </p:nvPr>
        </p:nvSpPr>
        <p:spPr>
          <a:xfrm>
            <a:off x="8842410" y="5397545"/>
            <a:ext cx="2759265" cy="66741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14" name="Espace réservé du texte 7">
            <a:extLst>
              <a:ext uri="{FF2B5EF4-FFF2-40B4-BE49-F238E27FC236}">
                <a16:creationId xmlns:a16="http://schemas.microsoft.com/office/drawing/2014/main" id="{2DEB4DAE-01A3-53AC-1B93-8029CC4D6C10}"/>
              </a:ext>
            </a:extLst>
          </p:cNvPr>
          <p:cNvSpPr>
            <a:spLocks noGrp="1"/>
          </p:cNvSpPr>
          <p:nvPr>
            <p:ph type="body" sz="quarter" idx="28" hasCustomPrompt="1"/>
          </p:nvPr>
        </p:nvSpPr>
        <p:spPr>
          <a:xfrm>
            <a:off x="8842410" y="5058095"/>
            <a:ext cx="1793258"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16" name="Straight Connector 115">
            <a:extLst>
              <a:ext uri="{FF2B5EF4-FFF2-40B4-BE49-F238E27FC236}">
                <a16:creationId xmlns:a16="http://schemas.microsoft.com/office/drawing/2014/main" id="{3C380684-1467-0B04-9945-85EEB937FEED}"/>
              </a:ext>
            </a:extLst>
          </p:cNvPr>
          <p:cNvCxnSpPr>
            <a:cxnSpLocks/>
          </p:cNvCxnSpPr>
          <p:nvPr userDrawn="1"/>
        </p:nvCxnSpPr>
        <p:spPr>
          <a:xfrm>
            <a:off x="8058150" y="5216873"/>
            <a:ext cx="668592"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 name="Online Image Placeholder 34">
            <a:extLst>
              <a:ext uri="{FF2B5EF4-FFF2-40B4-BE49-F238E27FC236}">
                <a16:creationId xmlns:a16="http://schemas.microsoft.com/office/drawing/2014/main" id="{1EC064E9-DE48-04E0-B63F-57068A4AD877}"/>
              </a:ext>
            </a:extLst>
          </p:cNvPr>
          <p:cNvSpPr>
            <a:spLocks noGrp="1"/>
          </p:cNvSpPr>
          <p:nvPr>
            <p:ph type="clipArt" sz="quarter" idx="37" hasCustomPrompt="1"/>
          </p:nvPr>
        </p:nvSpPr>
        <p:spPr>
          <a:xfrm>
            <a:off x="2760155" y="1541371"/>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E4A1B789-CB31-A38D-CE4E-5E6570F034CC}"/>
              </a:ext>
            </a:extLst>
          </p:cNvPr>
          <p:cNvSpPr>
            <a:spLocks noGrp="1"/>
          </p:cNvSpPr>
          <p:nvPr>
            <p:ph type="clipArt" sz="quarter" idx="38" hasCustomPrompt="1"/>
          </p:nvPr>
        </p:nvSpPr>
        <p:spPr>
          <a:xfrm>
            <a:off x="2760155" y="3476247"/>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331DE810-9F27-4AED-5921-A1D9FE07A950}"/>
              </a:ext>
            </a:extLst>
          </p:cNvPr>
          <p:cNvSpPr>
            <a:spLocks noGrp="1"/>
          </p:cNvSpPr>
          <p:nvPr>
            <p:ph type="clipArt" sz="quarter" idx="39" hasCustomPrompt="1"/>
          </p:nvPr>
        </p:nvSpPr>
        <p:spPr>
          <a:xfrm>
            <a:off x="8840542" y="2439812"/>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AB94431D-2814-EC9B-5A7A-2B66DFE18D03}"/>
              </a:ext>
            </a:extLst>
          </p:cNvPr>
          <p:cNvSpPr>
            <a:spLocks noGrp="1"/>
          </p:cNvSpPr>
          <p:nvPr>
            <p:ph type="clipArt" sz="quarter" idx="40" hasCustomPrompt="1"/>
          </p:nvPr>
        </p:nvSpPr>
        <p:spPr>
          <a:xfrm>
            <a:off x="8840542" y="4473159"/>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25704964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42" name="Group 41">
            <a:extLst>
              <a:ext uri="{FF2B5EF4-FFF2-40B4-BE49-F238E27FC236}">
                <a16:creationId xmlns:a16="http://schemas.microsoft.com/office/drawing/2014/main" id="{09844A26-D2D9-3624-23C2-1B6DB821CBA0}"/>
              </a:ext>
            </a:extLst>
          </p:cNvPr>
          <p:cNvGrpSpPr>
            <a:grpSpLocks/>
          </p:cNvGrpSpPr>
          <p:nvPr userDrawn="1"/>
        </p:nvGrpSpPr>
        <p:grpSpPr>
          <a:xfrm>
            <a:off x="396240" y="1784350"/>
            <a:ext cx="2651760" cy="4221197"/>
            <a:chOff x="518160" y="1744980"/>
            <a:chExt cx="2651760" cy="4221197"/>
          </a:xfrm>
        </p:grpSpPr>
        <p:grpSp>
          <p:nvGrpSpPr>
            <p:cNvPr id="41" name="Group 40">
              <a:extLst>
                <a:ext uri="{FF2B5EF4-FFF2-40B4-BE49-F238E27FC236}">
                  <a16:creationId xmlns:a16="http://schemas.microsoft.com/office/drawing/2014/main" id="{91AE73C9-651D-B3F4-7E29-6ED9B77BCA1B}"/>
                </a:ext>
              </a:extLst>
            </p:cNvPr>
            <p:cNvGrpSpPr>
              <a:grpSpLocks/>
            </p:cNvGrpSpPr>
            <p:nvPr userDrawn="1"/>
          </p:nvGrpSpPr>
          <p:grpSpPr>
            <a:xfrm>
              <a:off x="518160" y="1744980"/>
              <a:ext cx="2651760" cy="4221197"/>
              <a:chOff x="518160" y="1744980"/>
              <a:chExt cx="2651760" cy="4221197"/>
            </a:xfrm>
          </p:grpSpPr>
          <p:sp>
            <p:nvSpPr>
              <p:cNvPr id="4" name="Rectangle: Rounded Corners 3">
                <a:extLst>
                  <a:ext uri="{FF2B5EF4-FFF2-40B4-BE49-F238E27FC236}">
                    <a16:creationId xmlns:a16="http://schemas.microsoft.com/office/drawing/2014/main" id="{9270FDF0-3BFE-036A-A59E-738FBD52E395}"/>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ACB496ED-4FFE-F05F-E03C-5C6BFA1450B0}"/>
                  </a:ext>
                </a:extLst>
              </p:cNvPr>
              <p:cNvSpPr>
                <a:spLocks/>
              </p:cNvSpPr>
              <p:nvPr userDrawn="1"/>
            </p:nvSpPr>
            <p:spPr>
              <a:xfrm>
                <a:off x="518160" y="1744980"/>
                <a:ext cx="2651760" cy="4213860"/>
              </a:xfrm>
              <a:prstGeom prst="roundRect">
                <a:avLst>
                  <a:gd name="adj" fmla="val 15358"/>
                </a:avLst>
              </a:prstGeom>
              <a:ln w="12700" cap="flat">
                <a:solidFill>
                  <a:schemeClr val="accent2"/>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6AC604F2-8D5C-EE08-40C5-1A1400965897}"/>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Espace réservé du texte 7">
            <a:extLst>
              <a:ext uri="{FF2B5EF4-FFF2-40B4-BE49-F238E27FC236}">
                <a16:creationId xmlns:a16="http://schemas.microsoft.com/office/drawing/2014/main" id="{002509FC-D55A-8DE4-14B7-A29FA12AF101}"/>
              </a:ext>
            </a:extLst>
          </p:cNvPr>
          <p:cNvSpPr>
            <a:spLocks noGrp="1"/>
          </p:cNvSpPr>
          <p:nvPr>
            <p:ph type="body" sz="quarter" idx="12" hasCustomPrompt="1"/>
          </p:nvPr>
        </p:nvSpPr>
        <p:spPr>
          <a:xfrm>
            <a:off x="72392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1" name="Espace réservé du texte 7">
            <a:extLst>
              <a:ext uri="{FF2B5EF4-FFF2-40B4-BE49-F238E27FC236}">
                <a16:creationId xmlns:a16="http://schemas.microsoft.com/office/drawing/2014/main" id="{87204A0F-C20D-5481-CAAF-65EB3E4AEA45}"/>
              </a:ext>
            </a:extLst>
          </p:cNvPr>
          <p:cNvSpPr>
            <a:spLocks noGrp="1"/>
          </p:cNvSpPr>
          <p:nvPr>
            <p:ph type="body" sz="quarter" idx="22" hasCustomPrompt="1"/>
          </p:nvPr>
        </p:nvSpPr>
        <p:spPr>
          <a:xfrm>
            <a:off x="72392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43" name="Group 42">
            <a:extLst>
              <a:ext uri="{FF2B5EF4-FFF2-40B4-BE49-F238E27FC236}">
                <a16:creationId xmlns:a16="http://schemas.microsoft.com/office/drawing/2014/main" id="{92902A50-C6F8-74E8-C64A-A4B65F8C8334}"/>
              </a:ext>
            </a:extLst>
          </p:cNvPr>
          <p:cNvGrpSpPr>
            <a:grpSpLocks/>
          </p:cNvGrpSpPr>
          <p:nvPr userDrawn="1"/>
        </p:nvGrpSpPr>
        <p:grpSpPr>
          <a:xfrm>
            <a:off x="3322320" y="1784350"/>
            <a:ext cx="2651760" cy="4221197"/>
            <a:chOff x="518160" y="1744980"/>
            <a:chExt cx="2651760" cy="4221197"/>
          </a:xfrm>
        </p:grpSpPr>
        <p:grpSp>
          <p:nvGrpSpPr>
            <p:cNvPr id="44" name="Group 43">
              <a:extLst>
                <a:ext uri="{FF2B5EF4-FFF2-40B4-BE49-F238E27FC236}">
                  <a16:creationId xmlns:a16="http://schemas.microsoft.com/office/drawing/2014/main" id="{860F6246-BD72-D9AF-7FE5-31CC904AE0EC}"/>
                </a:ext>
              </a:extLst>
            </p:cNvPr>
            <p:cNvGrpSpPr>
              <a:grpSpLocks/>
            </p:cNvGrpSpPr>
            <p:nvPr userDrawn="1"/>
          </p:nvGrpSpPr>
          <p:grpSpPr>
            <a:xfrm>
              <a:off x="518160" y="1744980"/>
              <a:ext cx="2651760" cy="4221197"/>
              <a:chOff x="518160" y="1744980"/>
              <a:chExt cx="2651760" cy="4221197"/>
            </a:xfrm>
          </p:grpSpPr>
          <p:sp>
            <p:nvSpPr>
              <p:cNvPr id="46" name="Rectangle: Rounded Corners 3">
                <a:extLst>
                  <a:ext uri="{FF2B5EF4-FFF2-40B4-BE49-F238E27FC236}">
                    <a16:creationId xmlns:a16="http://schemas.microsoft.com/office/drawing/2014/main" id="{46CAB689-BD42-397C-BD34-B36650BCD9BB}"/>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A5BE991C-0330-F68B-3F70-E14A8454BC93}"/>
                  </a:ext>
                </a:extLst>
              </p:cNvPr>
              <p:cNvSpPr>
                <a:spLocks/>
              </p:cNvSpPr>
              <p:nvPr userDrawn="1"/>
            </p:nvSpPr>
            <p:spPr>
              <a:xfrm>
                <a:off x="518160" y="1744980"/>
                <a:ext cx="2651760" cy="4213860"/>
              </a:xfrm>
              <a:prstGeom prst="roundRect">
                <a:avLst>
                  <a:gd name="adj" fmla="val 15358"/>
                </a:avLst>
              </a:prstGeom>
              <a:ln w="12700" cap="flat">
                <a:solidFill>
                  <a:schemeClr val="accent4"/>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Rectangle: Rounded Corners 44">
              <a:extLst>
                <a:ext uri="{FF2B5EF4-FFF2-40B4-BE49-F238E27FC236}">
                  <a16:creationId xmlns:a16="http://schemas.microsoft.com/office/drawing/2014/main" id="{3C62B683-4743-D991-001A-B93B2F8B75DA}"/>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Espace réservé du texte 7">
            <a:extLst>
              <a:ext uri="{FF2B5EF4-FFF2-40B4-BE49-F238E27FC236}">
                <a16:creationId xmlns:a16="http://schemas.microsoft.com/office/drawing/2014/main" id="{99AC2D50-89DB-4095-A064-9A77E1549143}"/>
              </a:ext>
            </a:extLst>
          </p:cNvPr>
          <p:cNvSpPr>
            <a:spLocks noGrp="1"/>
          </p:cNvSpPr>
          <p:nvPr>
            <p:ph type="body" sz="quarter" idx="23" hasCustomPrompt="1"/>
          </p:nvPr>
        </p:nvSpPr>
        <p:spPr>
          <a:xfrm>
            <a:off x="365000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49" name="Espace réservé du texte 7">
            <a:extLst>
              <a:ext uri="{FF2B5EF4-FFF2-40B4-BE49-F238E27FC236}">
                <a16:creationId xmlns:a16="http://schemas.microsoft.com/office/drawing/2014/main" id="{F3E7D6B7-6817-2AC3-C644-0C7BF7A8A8B7}"/>
              </a:ext>
            </a:extLst>
          </p:cNvPr>
          <p:cNvSpPr>
            <a:spLocks noGrp="1"/>
          </p:cNvSpPr>
          <p:nvPr>
            <p:ph type="body" sz="quarter" idx="24" hasCustomPrompt="1"/>
          </p:nvPr>
        </p:nvSpPr>
        <p:spPr>
          <a:xfrm>
            <a:off x="365000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51" name="Group 50">
            <a:extLst>
              <a:ext uri="{FF2B5EF4-FFF2-40B4-BE49-F238E27FC236}">
                <a16:creationId xmlns:a16="http://schemas.microsoft.com/office/drawing/2014/main" id="{F9E354AB-95BB-8A2C-1F7F-AA8664CBA10D}"/>
              </a:ext>
            </a:extLst>
          </p:cNvPr>
          <p:cNvGrpSpPr>
            <a:grpSpLocks/>
          </p:cNvGrpSpPr>
          <p:nvPr userDrawn="1"/>
        </p:nvGrpSpPr>
        <p:grpSpPr>
          <a:xfrm>
            <a:off x="6248400" y="1784350"/>
            <a:ext cx="2651760" cy="4221197"/>
            <a:chOff x="518160" y="1744980"/>
            <a:chExt cx="2651760" cy="4221197"/>
          </a:xfrm>
        </p:grpSpPr>
        <p:grpSp>
          <p:nvGrpSpPr>
            <p:cNvPr id="52" name="Group 51">
              <a:extLst>
                <a:ext uri="{FF2B5EF4-FFF2-40B4-BE49-F238E27FC236}">
                  <a16:creationId xmlns:a16="http://schemas.microsoft.com/office/drawing/2014/main" id="{146F9667-7144-AB36-DAC1-AEBDA61CBDFB}"/>
                </a:ext>
              </a:extLst>
            </p:cNvPr>
            <p:cNvGrpSpPr>
              <a:grpSpLocks/>
            </p:cNvGrpSpPr>
            <p:nvPr userDrawn="1"/>
          </p:nvGrpSpPr>
          <p:grpSpPr>
            <a:xfrm>
              <a:off x="518160" y="1744980"/>
              <a:ext cx="2651760" cy="4221197"/>
              <a:chOff x="518160" y="1744980"/>
              <a:chExt cx="2651760" cy="4221197"/>
            </a:xfrm>
          </p:grpSpPr>
          <p:sp>
            <p:nvSpPr>
              <p:cNvPr id="72" name="Rectangle: Rounded Corners 3">
                <a:extLst>
                  <a:ext uri="{FF2B5EF4-FFF2-40B4-BE49-F238E27FC236}">
                    <a16:creationId xmlns:a16="http://schemas.microsoft.com/office/drawing/2014/main" id="{2B130CFC-394D-E20B-FCB9-395A1596E881}"/>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72">
                <a:extLst>
                  <a:ext uri="{FF2B5EF4-FFF2-40B4-BE49-F238E27FC236}">
                    <a16:creationId xmlns:a16="http://schemas.microsoft.com/office/drawing/2014/main" id="{26BD1B42-DC4D-C702-88E6-47A662113FB2}"/>
                  </a:ext>
                </a:extLst>
              </p:cNvPr>
              <p:cNvSpPr>
                <a:spLocks/>
              </p:cNvSpPr>
              <p:nvPr userDrawn="1"/>
            </p:nvSpPr>
            <p:spPr>
              <a:xfrm>
                <a:off x="518160" y="1744980"/>
                <a:ext cx="2651760" cy="4213860"/>
              </a:xfrm>
              <a:prstGeom prst="roundRect">
                <a:avLst>
                  <a:gd name="adj" fmla="val 15358"/>
                </a:avLst>
              </a:prstGeom>
              <a:ln w="12700" cap="flat">
                <a:solidFill>
                  <a:schemeClr val="accent5"/>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Rounded Corners 68">
              <a:extLst>
                <a:ext uri="{FF2B5EF4-FFF2-40B4-BE49-F238E27FC236}">
                  <a16:creationId xmlns:a16="http://schemas.microsoft.com/office/drawing/2014/main" id="{AF222DCC-8C32-B88C-4266-CCD93D3C9D70}"/>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Espace réservé du texte 7">
            <a:extLst>
              <a:ext uri="{FF2B5EF4-FFF2-40B4-BE49-F238E27FC236}">
                <a16:creationId xmlns:a16="http://schemas.microsoft.com/office/drawing/2014/main" id="{DD299C8A-FE5A-731F-3787-4D9706A0351E}"/>
              </a:ext>
            </a:extLst>
          </p:cNvPr>
          <p:cNvSpPr>
            <a:spLocks noGrp="1"/>
          </p:cNvSpPr>
          <p:nvPr>
            <p:ph type="body" sz="quarter" idx="25" hasCustomPrompt="1"/>
          </p:nvPr>
        </p:nvSpPr>
        <p:spPr>
          <a:xfrm>
            <a:off x="657608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75" name="Espace réservé du texte 7">
            <a:extLst>
              <a:ext uri="{FF2B5EF4-FFF2-40B4-BE49-F238E27FC236}">
                <a16:creationId xmlns:a16="http://schemas.microsoft.com/office/drawing/2014/main" id="{9B019D7E-2064-848C-3E44-E04444AC2321}"/>
              </a:ext>
            </a:extLst>
          </p:cNvPr>
          <p:cNvSpPr>
            <a:spLocks noGrp="1"/>
          </p:cNvSpPr>
          <p:nvPr>
            <p:ph type="body" sz="quarter" idx="26" hasCustomPrompt="1"/>
          </p:nvPr>
        </p:nvSpPr>
        <p:spPr>
          <a:xfrm>
            <a:off x="657608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77" name="Group 76">
            <a:extLst>
              <a:ext uri="{FF2B5EF4-FFF2-40B4-BE49-F238E27FC236}">
                <a16:creationId xmlns:a16="http://schemas.microsoft.com/office/drawing/2014/main" id="{72AA17CA-FA10-344F-0B49-492C20162352}"/>
              </a:ext>
            </a:extLst>
          </p:cNvPr>
          <p:cNvGrpSpPr>
            <a:grpSpLocks noGrp="1" noUngrp="1" noRot="1" noMove="1" noResize="1"/>
          </p:cNvGrpSpPr>
          <p:nvPr userDrawn="1"/>
        </p:nvGrpSpPr>
        <p:grpSpPr>
          <a:xfrm>
            <a:off x="9174480" y="1638300"/>
            <a:ext cx="2651760" cy="4221197"/>
            <a:chOff x="518160" y="1744980"/>
            <a:chExt cx="2651760" cy="4221197"/>
          </a:xfrm>
        </p:grpSpPr>
        <p:grpSp>
          <p:nvGrpSpPr>
            <p:cNvPr id="78" name="Group 77">
              <a:extLst>
                <a:ext uri="{FF2B5EF4-FFF2-40B4-BE49-F238E27FC236}">
                  <a16:creationId xmlns:a16="http://schemas.microsoft.com/office/drawing/2014/main" id="{1696C114-3366-56F5-DEB5-EBC6D58252EA}"/>
                </a:ext>
              </a:extLst>
            </p:cNvPr>
            <p:cNvGrpSpPr>
              <a:grpSpLocks/>
            </p:cNvGrpSpPr>
            <p:nvPr userDrawn="1"/>
          </p:nvGrpSpPr>
          <p:grpSpPr>
            <a:xfrm>
              <a:off x="518160" y="1744980"/>
              <a:ext cx="2651760" cy="4221197"/>
              <a:chOff x="518160" y="1744980"/>
              <a:chExt cx="2651760" cy="4221197"/>
            </a:xfrm>
          </p:grpSpPr>
          <p:sp>
            <p:nvSpPr>
              <p:cNvPr id="80" name="Rectangle: Rounded Corners 3">
                <a:extLst>
                  <a:ext uri="{FF2B5EF4-FFF2-40B4-BE49-F238E27FC236}">
                    <a16:creationId xmlns:a16="http://schemas.microsoft.com/office/drawing/2014/main" id="{BBAC5388-9B74-20C4-546B-E9FDCD6E62CC}"/>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Rounded Corners 80">
                <a:extLst>
                  <a:ext uri="{FF2B5EF4-FFF2-40B4-BE49-F238E27FC236}">
                    <a16:creationId xmlns:a16="http://schemas.microsoft.com/office/drawing/2014/main" id="{01E38DFB-9EC0-820A-B67F-A2AC8A9B6519}"/>
                  </a:ext>
                </a:extLst>
              </p:cNvPr>
              <p:cNvSpPr>
                <a:spLocks/>
              </p:cNvSpPr>
              <p:nvPr userDrawn="1"/>
            </p:nvSpPr>
            <p:spPr>
              <a:xfrm>
                <a:off x="518160" y="1744980"/>
                <a:ext cx="2651760" cy="4213860"/>
              </a:xfrm>
              <a:prstGeom prst="roundRect">
                <a:avLst>
                  <a:gd name="adj" fmla="val 15358"/>
                </a:avLst>
              </a:prstGeom>
              <a:ln w="12700" cap="flat">
                <a:solidFill>
                  <a:schemeClr val="bg2"/>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Rectangle: Rounded Corners 78">
              <a:extLst>
                <a:ext uri="{FF2B5EF4-FFF2-40B4-BE49-F238E27FC236}">
                  <a16:creationId xmlns:a16="http://schemas.microsoft.com/office/drawing/2014/main" id="{555CEF7C-62DD-EB14-ED6A-3C032769B90E}"/>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Espace réservé du texte 7">
            <a:extLst>
              <a:ext uri="{FF2B5EF4-FFF2-40B4-BE49-F238E27FC236}">
                <a16:creationId xmlns:a16="http://schemas.microsoft.com/office/drawing/2014/main" id="{C764C640-A467-4182-C070-9248F8FA42A4}"/>
              </a:ext>
            </a:extLst>
          </p:cNvPr>
          <p:cNvSpPr>
            <a:spLocks noGrp="1"/>
          </p:cNvSpPr>
          <p:nvPr>
            <p:ph type="body" sz="quarter" idx="27" hasCustomPrompt="1"/>
          </p:nvPr>
        </p:nvSpPr>
        <p:spPr>
          <a:xfrm>
            <a:off x="950216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83" name="Espace réservé du texte 7">
            <a:extLst>
              <a:ext uri="{FF2B5EF4-FFF2-40B4-BE49-F238E27FC236}">
                <a16:creationId xmlns:a16="http://schemas.microsoft.com/office/drawing/2014/main" id="{2672B3E8-049A-AF3F-DC85-D8F1AE6DF565}"/>
              </a:ext>
            </a:extLst>
          </p:cNvPr>
          <p:cNvSpPr>
            <a:spLocks noGrp="1"/>
          </p:cNvSpPr>
          <p:nvPr>
            <p:ph type="body" sz="quarter" idx="28" hasCustomPrompt="1"/>
          </p:nvPr>
        </p:nvSpPr>
        <p:spPr>
          <a:xfrm>
            <a:off x="950216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5" name="Online Image Placeholder 34">
            <a:extLst>
              <a:ext uri="{FF2B5EF4-FFF2-40B4-BE49-F238E27FC236}">
                <a16:creationId xmlns:a16="http://schemas.microsoft.com/office/drawing/2014/main" id="{B2CE42AD-0FB5-0A74-6E39-A6EE17DDC281}"/>
              </a:ext>
            </a:extLst>
          </p:cNvPr>
          <p:cNvSpPr>
            <a:spLocks noGrp="1"/>
          </p:cNvSpPr>
          <p:nvPr>
            <p:ph type="clipArt" sz="quarter" idx="37" hasCustomPrompt="1"/>
          </p:nvPr>
        </p:nvSpPr>
        <p:spPr>
          <a:xfrm>
            <a:off x="133070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6" name="Online Image Placeholder 34">
            <a:extLst>
              <a:ext uri="{FF2B5EF4-FFF2-40B4-BE49-F238E27FC236}">
                <a16:creationId xmlns:a16="http://schemas.microsoft.com/office/drawing/2014/main" id="{F60E6203-0961-AB44-F5E4-0A5CBA037BB0}"/>
              </a:ext>
            </a:extLst>
          </p:cNvPr>
          <p:cNvSpPr>
            <a:spLocks noGrp="1"/>
          </p:cNvSpPr>
          <p:nvPr>
            <p:ph type="clipArt" sz="quarter" idx="38" hasCustomPrompt="1"/>
          </p:nvPr>
        </p:nvSpPr>
        <p:spPr>
          <a:xfrm>
            <a:off x="425678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Online Image Placeholder 34">
            <a:extLst>
              <a:ext uri="{FF2B5EF4-FFF2-40B4-BE49-F238E27FC236}">
                <a16:creationId xmlns:a16="http://schemas.microsoft.com/office/drawing/2014/main" id="{138A74BB-6A11-0D74-3CEF-87EA9A7AE464}"/>
              </a:ext>
            </a:extLst>
          </p:cNvPr>
          <p:cNvSpPr>
            <a:spLocks noGrp="1"/>
          </p:cNvSpPr>
          <p:nvPr>
            <p:ph type="clipArt" sz="quarter" idx="39" hasCustomPrompt="1"/>
          </p:nvPr>
        </p:nvSpPr>
        <p:spPr>
          <a:xfrm>
            <a:off x="718286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8" name="Online Image Placeholder 34">
            <a:extLst>
              <a:ext uri="{FF2B5EF4-FFF2-40B4-BE49-F238E27FC236}">
                <a16:creationId xmlns:a16="http://schemas.microsoft.com/office/drawing/2014/main" id="{C544F2EE-48F6-0B9E-90DE-7BD13E0DD04E}"/>
              </a:ext>
            </a:extLst>
          </p:cNvPr>
          <p:cNvSpPr>
            <a:spLocks noGrp="1"/>
          </p:cNvSpPr>
          <p:nvPr>
            <p:ph type="clipArt" sz="quarter" idx="40" hasCustomPrompt="1"/>
          </p:nvPr>
        </p:nvSpPr>
        <p:spPr>
          <a:xfrm>
            <a:off x="1010894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9870610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Vertical Title and Text">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1488443-719C-CB0A-2185-C928ABFD14C4}"/>
              </a:ext>
            </a:extLst>
          </p:cNvPr>
          <p:cNvSpPr>
            <a:spLocks/>
          </p:cNvSpPr>
          <p:nvPr userDrawn="1"/>
        </p:nvSpPr>
        <p:spPr>
          <a:xfrm>
            <a:off x="901706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Pentagon 63">
            <a:extLst>
              <a:ext uri="{FF2B5EF4-FFF2-40B4-BE49-F238E27FC236}">
                <a16:creationId xmlns:a16="http://schemas.microsoft.com/office/drawing/2014/main" id="{7633AFAB-EE21-2EB9-102E-0BB904544D4B}"/>
              </a:ext>
            </a:extLst>
          </p:cNvPr>
          <p:cNvSpPr/>
          <p:nvPr userDrawn="1"/>
        </p:nvSpPr>
        <p:spPr>
          <a:xfrm>
            <a:off x="9017060" y="2804388"/>
            <a:ext cx="457200" cy="1737817"/>
          </a:xfrm>
          <a:prstGeom prst="homePlate">
            <a:avLst>
              <a:gd name="adj" fmla="val 7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5" name="Espace réservé du texte 7">
            <a:extLst>
              <a:ext uri="{FF2B5EF4-FFF2-40B4-BE49-F238E27FC236}">
                <a16:creationId xmlns:a16="http://schemas.microsoft.com/office/drawing/2014/main" id="{22B37235-D929-12AE-556F-4984108BC866}"/>
              </a:ext>
            </a:extLst>
          </p:cNvPr>
          <p:cNvSpPr>
            <a:spLocks noGrp="1"/>
          </p:cNvSpPr>
          <p:nvPr>
            <p:ph type="body" sz="quarter" idx="27" hasCustomPrompt="1"/>
          </p:nvPr>
        </p:nvSpPr>
        <p:spPr>
          <a:xfrm>
            <a:off x="961942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66" name="Espace réservé du texte 7">
            <a:extLst>
              <a:ext uri="{FF2B5EF4-FFF2-40B4-BE49-F238E27FC236}">
                <a16:creationId xmlns:a16="http://schemas.microsoft.com/office/drawing/2014/main" id="{31BC45CA-7E5C-FF69-A380-7A7A4883F8CC}"/>
              </a:ext>
            </a:extLst>
          </p:cNvPr>
          <p:cNvSpPr>
            <a:spLocks noGrp="1"/>
          </p:cNvSpPr>
          <p:nvPr>
            <p:ph type="body" sz="quarter" idx="28" hasCustomPrompt="1"/>
          </p:nvPr>
        </p:nvSpPr>
        <p:spPr>
          <a:xfrm>
            <a:off x="961942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58" name="Rectangle 57">
            <a:extLst>
              <a:ext uri="{FF2B5EF4-FFF2-40B4-BE49-F238E27FC236}">
                <a16:creationId xmlns:a16="http://schemas.microsoft.com/office/drawing/2014/main" id="{59E4BEDF-2DB5-B69F-5658-6140DE12E763}"/>
              </a:ext>
            </a:extLst>
          </p:cNvPr>
          <p:cNvSpPr>
            <a:spLocks/>
          </p:cNvSpPr>
          <p:nvPr userDrawn="1"/>
        </p:nvSpPr>
        <p:spPr>
          <a:xfrm>
            <a:off x="610622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Pentagon 58">
            <a:extLst>
              <a:ext uri="{FF2B5EF4-FFF2-40B4-BE49-F238E27FC236}">
                <a16:creationId xmlns:a16="http://schemas.microsoft.com/office/drawing/2014/main" id="{B27710FB-B5AF-D7DE-74C0-5CB6232BB574}"/>
              </a:ext>
            </a:extLst>
          </p:cNvPr>
          <p:cNvSpPr/>
          <p:nvPr userDrawn="1"/>
        </p:nvSpPr>
        <p:spPr>
          <a:xfrm>
            <a:off x="6106220" y="2804388"/>
            <a:ext cx="457200"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0" name="Espace réservé du texte 7">
            <a:extLst>
              <a:ext uri="{FF2B5EF4-FFF2-40B4-BE49-F238E27FC236}">
                <a16:creationId xmlns:a16="http://schemas.microsoft.com/office/drawing/2014/main" id="{96E3D8DB-67EB-8512-218B-89FBCEF1B203}"/>
              </a:ext>
            </a:extLst>
          </p:cNvPr>
          <p:cNvSpPr>
            <a:spLocks noGrp="1"/>
          </p:cNvSpPr>
          <p:nvPr>
            <p:ph type="body" sz="quarter" idx="25" hasCustomPrompt="1"/>
          </p:nvPr>
        </p:nvSpPr>
        <p:spPr>
          <a:xfrm>
            <a:off x="670858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61" name="Espace réservé du texte 7">
            <a:extLst>
              <a:ext uri="{FF2B5EF4-FFF2-40B4-BE49-F238E27FC236}">
                <a16:creationId xmlns:a16="http://schemas.microsoft.com/office/drawing/2014/main" id="{4FA885F4-E63D-8A1A-275C-19A216983516}"/>
              </a:ext>
            </a:extLst>
          </p:cNvPr>
          <p:cNvSpPr>
            <a:spLocks noGrp="1"/>
          </p:cNvSpPr>
          <p:nvPr>
            <p:ph type="body" sz="quarter" idx="26" hasCustomPrompt="1"/>
          </p:nvPr>
        </p:nvSpPr>
        <p:spPr>
          <a:xfrm>
            <a:off x="670858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5"/>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53" name="Rectangle 52">
            <a:extLst>
              <a:ext uri="{FF2B5EF4-FFF2-40B4-BE49-F238E27FC236}">
                <a16:creationId xmlns:a16="http://schemas.microsoft.com/office/drawing/2014/main" id="{A56CDC6D-89E4-0E97-4FDD-80C9845B99D7}"/>
              </a:ext>
            </a:extLst>
          </p:cNvPr>
          <p:cNvSpPr>
            <a:spLocks/>
          </p:cNvSpPr>
          <p:nvPr userDrawn="1"/>
        </p:nvSpPr>
        <p:spPr>
          <a:xfrm>
            <a:off x="319538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row: Pentagon 53">
            <a:extLst>
              <a:ext uri="{FF2B5EF4-FFF2-40B4-BE49-F238E27FC236}">
                <a16:creationId xmlns:a16="http://schemas.microsoft.com/office/drawing/2014/main" id="{75165510-C0F6-E9BB-3916-41EC95ACCC14}"/>
              </a:ext>
            </a:extLst>
          </p:cNvPr>
          <p:cNvSpPr/>
          <p:nvPr userDrawn="1"/>
        </p:nvSpPr>
        <p:spPr>
          <a:xfrm>
            <a:off x="3195380" y="2804388"/>
            <a:ext cx="457200"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55" name="Espace réservé du texte 7">
            <a:extLst>
              <a:ext uri="{FF2B5EF4-FFF2-40B4-BE49-F238E27FC236}">
                <a16:creationId xmlns:a16="http://schemas.microsoft.com/office/drawing/2014/main" id="{EC1EB599-A769-680F-0F5B-4E594B24CDB5}"/>
              </a:ext>
            </a:extLst>
          </p:cNvPr>
          <p:cNvSpPr>
            <a:spLocks noGrp="1"/>
          </p:cNvSpPr>
          <p:nvPr>
            <p:ph type="body" sz="quarter" idx="23" hasCustomPrompt="1"/>
          </p:nvPr>
        </p:nvSpPr>
        <p:spPr>
          <a:xfrm>
            <a:off x="379774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56" name="Espace réservé du texte 7">
            <a:extLst>
              <a:ext uri="{FF2B5EF4-FFF2-40B4-BE49-F238E27FC236}">
                <a16:creationId xmlns:a16="http://schemas.microsoft.com/office/drawing/2014/main" id="{38086C9D-C118-3CE0-9C49-568F4AB4FDF0}"/>
              </a:ext>
            </a:extLst>
          </p:cNvPr>
          <p:cNvSpPr>
            <a:spLocks noGrp="1"/>
          </p:cNvSpPr>
          <p:nvPr>
            <p:ph type="body" sz="quarter" idx="24" hasCustomPrompt="1"/>
          </p:nvPr>
        </p:nvSpPr>
        <p:spPr>
          <a:xfrm>
            <a:off x="379774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4"/>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10" name="Rectangle 9">
            <a:extLst>
              <a:ext uri="{FF2B5EF4-FFF2-40B4-BE49-F238E27FC236}">
                <a16:creationId xmlns:a16="http://schemas.microsoft.com/office/drawing/2014/main" id="{E3C15B2B-B62C-299B-F1CC-7E52CB15716E}"/>
              </a:ext>
            </a:extLst>
          </p:cNvPr>
          <p:cNvSpPr>
            <a:spLocks/>
          </p:cNvSpPr>
          <p:nvPr userDrawn="1"/>
        </p:nvSpPr>
        <p:spPr>
          <a:xfrm>
            <a:off x="27432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A1F244EE-07F5-82C6-0788-67B50D76DAA1}"/>
              </a:ext>
            </a:extLst>
          </p:cNvPr>
          <p:cNvSpPr/>
          <p:nvPr userDrawn="1"/>
        </p:nvSpPr>
        <p:spPr>
          <a:xfrm>
            <a:off x="274320" y="2804388"/>
            <a:ext cx="457200"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16" name="Espace réservé du texte 7">
            <a:extLst>
              <a:ext uri="{FF2B5EF4-FFF2-40B4-BE49-F238E27FC236}">
                <a16:creationId xmlns:a16="http://schemas.microsoft.com/office/drawing/2014/main" id="{9DA0D6F6-BB04-90D2-F8D2-7A2728ABE95D}"/>
              </a:ext>
            </a:extLst>
          </p:cNvPr>
          <p:cNvSpPr>
            <a:spLocks noGrp="1"/>
          </p:cNvSpPr>
          <p:nvPr>
            <p:ph type="body" sz="quarter" idx="12" hasCustomPrompt="1"/>
          </p:nvPr>
        </p:nvSpPr>
        <p:spPr>
          <a:xfrm>
            <a:off x="87668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7" name="Espace réservé du texte 7">
            <a:extLst>
              <a:ext uri="{FF2B5EF4-FFF2-40B4-BE49-F238E27FC236}">
                <a16:creationId xmlns:a16="http://schemas.microsoft.com/office/drawing/2014/main" id="{4C4FB60E-7FD1-1D39-E167-88C7966D9084}"/>
              </a:ext>
            </a:extLst>
          </p:cNvPr>
          <p:cNvSpPr>
            <a:spLocks noGrp="1"/>
          </p:cNvSpPr>
          <p:nvPr>
            <p:ph type="body" sz="quarter" idx="22" hasCustomPrompt="1"/>
          </p:nvPr>
        </p:nvSpPr>
        <p:spPr>
          <a:xfrm>
            <a:off x="87668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68" name="Rectangle 67">
            <a:extLst>
              <a:ext uri="{FF2B5EF4-FFF2-40B4-BE49-F238E27FC236}">
                <a16:creationId xmlns:a16="http://schemas.microsoft.com/office/drawing/2014/main" id="{CAE165D2-54BF-FE3B-5AA0-412C169BFF5F}"/>
              </a:ext>
            </a:extLst>
          </p:cNvPr>
          <p:cNvSpPr>
            <a:spLocks/>
          </p:cNvSpPr>
          <p:nvPr userDrawn="1"/>
        </p:nvSpPr>
        <p:spPr>
          <a:xfrm>
            <a:off x="0" y="1731811"/>
            <a:ext cx="269210" cy="3886593"/>
          </a:xfrm>
          <a:prstGeom prst="rect">
            <a:avLst/>
          </a:prstGeom>
          <a:solidFill>
            <a:schemeClr val="bg1"/>
          </a:solidFill>
          <a:ln>
            <a:noFill/>
          </a:ln>
          <a:effectLst>
            <a:outerShdw blurRad="76200" dist="38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nline Image Placeholder 34">
            <a:extLst>
              <a:ext uri="{FF2B5EF4-FFF2-40B4-BE49-F238E27FC236}">
                <a16:creationId xmlns:a16="http://schemas.microsoft.com/office/drawing/2014/main" id="{7A91DBFA-748E-5ED7-0AC2-9E995D098F43}"/>
              </a:ext>
            </a:extLst>
          </p:cNvPr>
          <p:cNvSpPr>
            <a:spLocks noGrp="1"/>
          </p:cNvSpPr>
          <p:nvPr>
            <p:ph type="clipArt" sz="quarter" idx="37" hasCustomPrompt="1"/>
          </p:nvPr>
        </p:nvSpPr>
        <p:spPr>
          <a:xfrm>
            <a:off x="143691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1471CC1A-AF1A-FEFB-42C4-1FE21FBDE7EA}"/>
              </a:ext>
            </a:extLst>
          </p:cNvPr>
          <p:cNvSpPr>
            <a:spLocks noGrp="1"/>
          </p:cNvSpPr>
          <p:nvPr>
            <p:ph type="clipArt" sz="quarter" idx="38" hasCustomPrompt="1"/>
          </p:nvPr>
        </p:nvSpPr>
        <p:spPr>
          <a:xfrm>
            <a:off x="435797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46F9B8D5-89F7-C5FF-4DF4-82895A5BB49A}"/>
              </a:ext>
            </a:extLst>
          </p:cNvPr>
          <p:cNvSpPr>
            <a:spLocks noGrp="1"/>
          </p:cNvSpPr>
          <p:nvPr>
            <p:ph type="clipArt" sz="quarter" idx="39" hasCustomPrompt="1"/>
          </p:nvPr>
        </p:nvSpPr>
        <p:spPr>
          <a:xfrm>
            <a:off x="726881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18741D48-D6CF-C379-4056-5975A546D669}"/>
              </a:ext>
            </a:extLst>
          </p:cNvPr>
          <p:cNvSpPr>
            <a:spLocks noGrp="1"/>
          </p:cNvSpPr>
          <p:nvPr>
            <p:ph type="clipArt" sz="quarter" idx="40" hasCustomPrompt="1"/>
          </p:nvPr>
        </p:nvSpPr>
        <p:spPr>
          <a:xfrm>
            <a:off x="10173220"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Espace réservé du texte 7">
            <a:extLst>
              <a:ext uri="{FF2B5EF4-FFF2-40B4-BE49-F238E27FC236}">
                <a16:creationId xmlns:a16="http://schemas.microsoft.com/office/drawing/2014/main" id="{6AE55A38-D13A-0920-8F63-839F201C5ED5}"/>
              </a:ext>
            </a:extLst>
          </p:cNvPr>
          <p:cNvSpPr>
            <a:spLocks noGrp="1"/>
          </p:cNvSpPr>
          <p:nvPr>
            <p:ph type="body" sz="quarter" idx="41" hasCustomPrompt="1"/>
          </p:nvPr>
        </p:nvSpPr>
        <p:spPr>
          <a:xfrm rot="16200000">
            <a:off x="-315911" y="3538690"/>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8" name="Espace réservé du texte 7">
            <a:extLst>
              <a:ext uri="{FF2B5EF4-FFF2-40B4-BE49-F238E27FC236}">
                <a16:creationId xmlns:a16="http://schemas.microsoft.com/office/drawing/2014/main" id="{A9C85B07-AE4D-D444-E031-F9057E527B6A}"/>
              </a:ext>
            </a:extLst>
          </p:cNvPr>
          <p:cNvSpPr>
            <a:spLocks noGrp="1"/>
          </p:cNvSpPr>
          <p:nvPr>
            <p:ph type="body" sz="quarter" idx="42" hasCustomPrompt="1"/>
          </p:nvPr>
        </p:nvSpPr>
        <p:spPr>
          <a:xfrm rot="16200000">
            <a:off x="2604381"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9" name="Espace réservé du texte 7">
            <a:extLst>
              <a:ext uri="{FF2B5EF4-FFF2-40B4-BE49-F238E27FC236}">
                <a16:creationId xmlns:a16="http://schemas.microsoft.com/office/drawing/2014/main" id="{EC4B3453-C6AF-9899-B773-460D218FDEB8}"/>
              </a:ext>
            </a:extLst>
          </p:cNvPr>
          <p:cNvSpPr>
            <a:spLocks noGrp="1"/>
          </p:cNvSpPr>
          <p:nvPr>
            <p:ph type="body" sz="quarter" idx="43" hasCustomPrompt="1"/>
          </p:nvPr>
        </p:nvSpPr>
        <p:spPr>
          <a:xfrm rot="16200000">
            <a:off x="5530462"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11" name="Espace réservé du texte 7">
            <a:extLst>
              <a:ext uri="{FF2B5EF4-FFF2-40B4-BE49-F238E27FC236}">
                <a16:creationId xmlns:a16="http://schemas.microsoft.com/office/drawing/2014/main" id="{E10E4378-1AD9-D52B-90A5-8A6235F5D12B}"/>
              </a:ext>
            </a:extLst>
          </p:cNvPr>
          <p:cNvSpPr>
            <a:spLocks noGrp="1"/>
          </p:cNvSpPr>
          <p:nvPr>
            <p:ph type="body" sz="quarter" idx="44" hasCustomPrompt="1"/>
          </p:nvPr>
        </p:nvSpPr>
        <p:spPr>
          <a:xfrm rot="16200000">
            <a:off x="8442151"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Tree>
    <p:extLst>
      <p:ext uri="{BB962C8B-B14F-4D97-AF65-F5344CB8AC3E}">
        <p14:creationId xmlns:p14="http://schemas.microsoft.com/office/powerpoint/2010/main" val="15497063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0_Vertical Title and Text">
    <p:spTree>
      <p:nvGrpSpPr>
        <p:cNvPr id="1" name=""/>
        <p:cNvGrpSpPr/>
        <p:nvPr/>
      </p:nvGrpSpPr>
      <p:grpSpPr>
        <a:xfrm>
          <a:off x="0" y="0"/>
          <a:ext cx="0" cy="0"/>
          <a:chOff x="0" y="0"/>
          <a:chExt cx="0" cy="0"/>
        </a:xfrm>
      </p:grpSpPr>
      <p:sp>
        <p:nvSpPr>
          <p:cNvPr id="221" name="Rectangle 220">
            <a:extLst>
              <a:ext uri="{FF2B5EF4-FFF2-40B4-BE49-F238E27FC236}">
                <a16:creationId xmlns:a16="http://schemas.microsoft.com/office/drawing/2014/main" id="{4212017B-D022-0F0B-5A5C-A87DBACEF148}"/>
              </a:ext>
            </a:extLst>
          </p:cNvPr>
          <p:cNvSpPr>
            <a:spLocks/>
          </p:cNvSpPr>
          <p:nvPr userDrawn="1"/>
        </p:nvSpPr>
        <p:spPr>
          <a:xfrm>
            <a:off x="97417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Arrow: Pentagon 221">
            <a:extLst>
              <a:ext uri="{FF2B5EF4-FFF2-40B4-BE49-F238E27FC236}">
                <a16:creationId xmlns:a16="http://schemas.microsoft.com/office/drawing/2014/main" id="{176A1827-26ED-FC8F-9FEC-20AAA3D90AED}"/>
              </a:ext>
            </a:extLst>
          </p:cNvPr>
          <p:cNvSpPr/>
          <p:nvPr userDrawn="1"/>
        </p:nvSpPr>
        <p:spPr>
          <a:xfrm>
            <a:off x="99329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23" name="Espace réservé du texte 7">
            <a:extLst>
              <a:ext uri="{FF2B5EF4-FFF2-40B4-BE49-F238E27FC236}">
                <a16:creationId xmlns:a16="http://schemas.microsoft.com/office/drawing/2014/main" id="{BE534D95-F0C6-024E-8353-719449B9ECB0}"/>
              </a:ext>
            </a:extLst>
          </p:cNvPr>
          <p:cNvSpPr>
            <a:spLocks noGrp="1"/>
          </p:cNvSpPr>
          <p:nvPr>
            <p:ph type="body" sz="quarter" idx="58" hasCustomPrompt="1"/>
          </p:nvPr>
        </p:nvSpPr>
        <p:spPr>
          <a:xfrm rot="16200000">
            <a:off x="932980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09" name="Rectangle 208">
            <a:extLst>
              <a:ext uri="{FF2B5EF4-FFF2-40B4-BE49-F238E27FC236}">
                <a16:creationId xmlns:a16="http://schemas.microsoft.com/office/drawing/2014/main" id="{475E0CD8-4678-96F8-B687-10DC9D5A06EE}"/>
              </a:ext>
            </a:extLst>
          </p:cNvPr>
          <p:cNvSpPr>
            <a:spLocks/>
          </p:cNvSpPr>
          <p:nvPr userDrawn="1"/>
        </p:nvSpPr>
        <p:spPr>
          <a:xfrm>
            <a:off x="781865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Arrow: Pentagon 209">
            <a:extLst>
              <a:ext uri="{FF2B5EF4-FFF2-40B4-BE49-F238E27FC236}">
                <a16:creationId xmlns:a16="http://schemas.microsoft.com/office/drawing/2014/main" id="{CB5E70EF-8672-9C6B-F0E0-2E3582F1F4C9}"/>
              </a:ext>
            </a:extLst>
          </p:cNvPr>
          <p:cNvSpPr/>
          <p:nvPr userDrawn="1"/>
        </p:nvSpPr>
        <p:spPr>
          <a:xfrm>
            <a:off x="800984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11" name="Espace réservé du texte 7">
            <a:extLst>
              <a:ext uri="{FF2B5EF4-FFF2-40B4-BE49-F238E27FC236}">
                <a16:creationId xmlns:a16="http://schemas.microsoft.com/office/drawing/2014/main" id="{F0EB11C7-AFBE-852F-CBFD-89189229A64F}"/>
              </a:ext>
            </a:extLst>
          </p:cNvPr>
          <p:cNvSpPr>
            <a:spLocks noGrp="1"/>
          </p:cNvSpPr>
          <p:nvPr>
            <p:ph type="body" sz="quarter" idx="50" hasCustomPrompt="1"/>
          </p:nvPr>
        </p:nvSpPr>
        <p:spPr>
          <a:xfrm rot="16200000">
            <a:off x="7406680"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15" name="Rectangle 214">
            <a:extLst>
              <a:ext uri="{FF2B5EF4-FFF2-40B4-BE49-F238E27FC236}">
                <a16:creationId xmlns:a16="http://schemas.microsoft.com/office/drawing/2014/main" id="{A5755A7A-7E8E-3BC1-F891-321DAF68684D}"/>
              </a:ext>
            </a:extLst>
          </p:cNvPr>
          <p:cNvSpPr>
            <a:spLocks/>
          </p:cNvSpPr>
          <p:nvPr userDrawn="1"/>
        </p:nvSpPr>
        <p:spPr>
          <a:xfrm>
            <a:off x="589552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Arrow: Pentagon 215">
            <a:extLst>
              <a:ext uri="{FF2B5EF4-FFF2-40B4-BE49-F238E27FC236}">
                <a16:creationId xmlns:a16="http://schemas.microsoft.com/office/drawing/2014/main" id="{775718A9-0F60-74DF-6A1B-C105ED7C8AE9}"/>
              </a:ext>
            </a:extLst>
          </p:cNvPr>
          <p:cNvSpPr/>
          <p:nvPr userDrawn="1"/>
        </p:nvSpPr>
        <p:spPr>
          <a:xfrm>
            <a:off x="6086719" y="2804389"/>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17" name="Espace réservé du texte 7">
            <a:extLst>
              <a:ext uri="{FF2B5EF4-FFF2-40B4-BE49-F238E27FC236}">
                <a16:creationId xmlns:a16="http://schemas.microsoft.com/office/drawing/2014/main" id="{ECEFFBED-5145-9A2D-D6EF-289EB8FB1868}"/>
              </a:ext>
            </a:extLst>
          </p:cNvPr>
          <p:cNvSpPr>
            <a:spLocks noGrp="1"/>
          </p:cNvSpPr>
          <p:nvPr>
            <p:ph type="body" sz="quarter" idx="54" hasCustomPrompt="1"/>
          </p:nvPr>
        </p:nvSpPr>
        <p:spPr>
          <a:xfrm rot="16200000">
            <a:off x="548355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03" name="Rectangle 202">
            <a:extLst>
              <a:ext uri="{FF2B5EF4-FFF2-40B4-BE49-F238E27FC236}">
                <a16:creationId xmlns:a16="http://schemas.microsoft.com/office/drawing/2014/main" id="{EC598629-B68C-A56C-9E08-7553117EF1C5}"/>
              </a:ext>
            </a:extLst>
          </p:cNvPr>
          <p:cNvSpPr>
            <a:spLocks/>
          </p:cNvSpPr>
          <p:nvPr userDrawn="1"/>
        </p:nvSpPr>
        <p:spPr>
          <a:xfrm>
            <a:off x="397240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Arrow: Pentagon 203">
            <a:extLst>
              <a:ext uri="{FF2B5EF4-FFF2-40B4-BE49-F238E27FC236}">
                <a16:creationId xmlns:a16="http://schemas.microsoft.com/office/drawing/2014/main" id="{A9390077-4668-B83B-1301-DB731A9B974D}"/>
              </a:ext>
            </a:extLst>
          </p:cNvPr>
          <p:cNvSpPr/>
          <p:nvPr userDrawn="1"/>
        </p:nvSpPr>
        <p:spPr>
          <a:xfrm>
            <a:off x="416359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05" name="Espace réservé du texte 7">
            <a:extLst>
              <a:ext uri="{FF2B5EF4-FFF2-40B4-BE49-F238E27FC236}">
                <a16:creationId xmlns:a16="http://schemas.microsoft.com/office/drawing/2014/main" id="{F9BC82D7-E620-7E9E-EBC4-B37023A76A9F}"/>
              </a:ext>
            </a:extLst>
          </p:cNvPr>
          <p:cNvSpPr>
            <a:spLocks noGrp="1"/>
          </p:cNvSpPr>
          <p:nvPr>
            <p:ph type="body" sz="quarter" idx="46" hasCustomPrompt="1"/>
          </p:nvPr>
        </p:nvSpPr>
        <p:spPr>
          <a:xfrm rot="16200000">
            <a:off x="3560430"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196" name="Rectangle 195">
            <a:extLst>
              <a:ext uri="{FF2B5EF4-FFF2-40B4-BE49-F238E27FC236}">
                <a16:creationId xmlns:a16="http://schemas.microsoft.com/office/drawing/2014/main" id="{C6EEAF12-E3EB-6D32-5E41-288E9790F5DB}"/>
              </a:ext>
            </a:extLst>
          </p:cNvPr>
          <p:cNvSpPr>
            <a:spLocks/>
          </p:cNvSpPr>
          <p:nvPr userDrawn="1"/>
        </p:nvSpPr>
        <p:spPr>
          <a:xfrm>
            <a:off x="20492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Pentagon 196">
            <a:extLst>
              <a:ext uri="{FF2B5EF4-FFF2-40B4-BE49-F238E27FC236}">
                <a16:creationId xmlns:a16="http://schemas.microsoft.com/office/drawing/2014/main" id="{082032D3-FEB3-AA58-BCCD-ADA818DA501B}"/>
              </a:ext>
            </a:extLst>
          </p:cNvPr>
          <p:cNvSpPr/>
          <p:nvPr userDrawn="1"/>
        </p:nvSpPr>
        <p:spPr>
          <a:xfrm>
            <a:off x="22404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198" name="Espace réservé du texte 7">
            <a:extLst>
              <a:ext uri="{FF2B5EF4-FFF2-40B4-BE49-F238E27FC236}">
                <a16:creationId xmlns:a16="http://schemas.microsoft.com/office/drawing/2014/main" id="{1D49DE72-C5E2-5139-F4BA-1768F531C2A2}"/>
              </a:ext>
            </a:extLst>
          </p:cNvPr>
          <p:cNvSpPr>
            <a:spLocks noGrp="1"/>
          </p:cNvSpPr>
          <p:nvPr>
            <p:ph type="body" sz="quarter" idx="42" hasCustomPrompt="1"/>
          </p:nvPr>
        </p:nvSpPr>
        <p:spPr>
          <a:xfrm rot="16200000">
            <a:off x="163730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27" name="Rectangle 226">
            <a:extLst>
              <a:ext uri="{FF2B5EF4-FFF2-40B4-BE49-F238E27FC236}">
                <a16:creationId xmlns:a16="http://schemas.microsoft.com/office/drawing/2014/main" id="{ACE8486F-DD24-4E9D-0DF7-2F71B5411034}"/>
              </a:ext>
            </a:extLst>
          </p:cNvPr>
          <p:cNvSpPr>
            <a:spLocks/>
          </p:cNvSpPr>
          <p:nvPr userDrawn="1"/>
        </p:nvSpPr>
        <p:spPr>
          <a:xfrm>
            <a:off x="132754"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Pentagon 46">
            <a:extLst>
              <a:ext uri="{FF2B5EF4-FFF2-40B4-BE49-F238E27FC236}">
                <a16:creationId xmlns:a16="http://schemas.microsoft.com/office/drawing/2014/main" id="{CB2B2914-EB8E-6BBA-068A-FB7DEEC62A37}"/>
              </a:ext>
            </a:extLst>
          </p:cNvPr>
          <p:cNvSpPr/>
          <p:nvPr userDrawn="1"/>
        </p:nvSpPr>
        <p:spPr>
          <a:xfrm>
            <a:off x="313963" y="2804388"/>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48" name="Espace réservé du texte 7">
            <a:extLst>
              <a:ext uri="{FF2B5EF4-FFF2-40B4-BE49-F238E27FC236}">
                <a16:creationId xmlns:a16="http://schemas.microsoft.com/office/drawing/2014/main" id="{EBE033FF-888F-40C1-687F-5A1AA343BC49}"/>
              </a:ext>
            </a:extLst>
          </p:cNvPr>
          <p:cNvSpPr>
            <a:spLocks noGrp="1"/>
          </p:cNvSpPr>
          <p:nvPr>
            <p:ph type="body" sz="quarter" idx="41" hasCustomPrompt="1"/>
          </p:nvPr>
        </p:nvSpPr>
        <p:spPr>
          <a:xfrm rot="16200000">
            <a:off x="-289201"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16" name="Espace réservé du texte 7">
            <a:extLst>
              <a:ext uri="{FF2B5EF4-FFF2-40B4-BE49-F238E27FC236}">
                <a16:creationId xmlns:a16="http://schemas.microsoft.com/office/drawing/2014/main" id="{9DA0D6F6-BB04-90D2-F8D2-7A2728ABE95D}"/>
              </a:ext>
            </a:extLst>
          </p:cNvPr>
          <p:cNvSpPr>
            <a:spLocks noGrp="1"/>
          </p:cNvSpPr>
          <p:nvPr>
            <p:ph type="body" sz="quarter" idx="12" hasCustomPrompt="1"/>
          </p:nvPr>
        </p:nvSpPr>
        <p:spPr>
          <a:xfrm>
            <a:off x="75987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7" name="Espace réservé du texte 7">
            <a:extLst>
              <a:ext uri="{FF2B5EF4-FFF2-40B4-BE49-F238E27FC236}">
                <a16:creationId xmlns:a16="http://schemas.microsoft.com/office/drawing/2014/main" id="{4C4FB60E-7FD1-1D39-E167-88C7966D9084}"/>
              </a:ext>
            </a:extLst>
          </p:cNvPr>
          <p:cNvSpPr>
            <a:spLocks noGrp="1"/>
          </p:cNvSpPr>
          <p:nvPr>
            <p:ph type="body" sz="quarter" idx="22" hasCustomPrompt="1"/>
          </p:nvPr>
        </p:nvSpPr>
        <p:spPr>
          <a:xfrm>
            <a:off x="75987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68" name="Rectangle 67">
            <a:extLst>
              <a:ext uri="{FF2B5EF4-FFF2-40B4-BE49-F238E27FC236}">
                <a16:creationId xmlns:a16="http://schemas.microsoft.com/office/drawing/2014/main" id="{CAE165D2-54BF-FE3B-5AA0-412C169BFF5F}"/>
              </a:ext>
            </a:extLst>
          </p:cNvPr>
          <p:cNvSpPr>
            <a:spLocks/>
          </p:cNvSpPr>
          <p:nvPr userDrawn="1"/>
        </p:nvSpPr>
        <p:spPr>
          <a:xfrm>
            <a:off x="9768" y="1731811"/>
            <a:ext cx="304195" cy="3886593"/>
          </a:xfrm>
          <a:prstGeom prst="rect">
            <a:avLst/>
          </a:prstGeom>
          <a:solidFill>
            <a:schemeClr val="bg1"/>
          </a:solidFill>
          <a:ln>
            <a:noFill/>
          </a:ln>
          <a:effectLst>
            <a:outerShdw blurRad="76200" dist="254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Online Image Placeholder 34">
            <a:extLst>
              <a:ext uri="{FF2B5EF4-FFF2-40B4-BE49-F238E27FC236}">
                <a16:creationId xmlns:a16="http://schemas.microsoft.com/office/drawing/2014/main" id="{7A91DBFA-748E-5ED7-0AC2-9E995D098F43}"/>
              </a:ext>
            </a:extLst>
          </p:cNvPr>
          <p:cNvSpPr>
            <a:spLocks noGrp="1"/>
          </p:cNvSpPr>
          <p:nvPr>
            <p:ph type="clipArt" sz="quarter" idx="37" hasCustomPrompt="1"/>
          </p:nvPr>
        </p:nvSpPr>
        <p:spPr>
          <a:xfrm>
            <a:off x="765014"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28" name="Espace réservé du texte 7">
            <a:extLst>
              <a:ext uri="{FF2B5EF4-FFF2-40B4-BE49-F238E27FC236}">
                <a16:creationId xmlns:a16="http://schemas.microsoft.com/office/drawing/2014/main" id="{24D1214E-51F6-EE13-04B2-D78D334C08A3}"/>
              </a:ext>
            </a:extLst>
          </p:cNvPr>
          <p:cNvSpPr>
            <a:spLocks noGrp="1"/>
          </p:cNvSpPr>
          <p:nvPr>
            <p:ph type="body" sz="quarter" idx="59" hasCustomPrompt="1"/>
          </p:nvPr>
        </p:nvSpPr>
        <p:spPr>
          <a:xfrm>
            <a:off x="2687848"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29" name="Espace réservé du texte 7">
            <a:extLst>
              <a:ext uri="{FF2B5EF4-FFF2-40B4-BE49-F238E27FC236}">
                <a16:creationId xmlns:a16="http://schemas.microsoft.com/office/drawing/2014/main" id="{3BF5FEDE-C84E-76ED-05E9-B71AD352597E}"/>
              </a:ext>
            </a:extLst>
          </p:cNvPr>
          <p:cNvSpPr>
            <a:spLocks noGrp="1"/>
          </p:cNvSpPr>
          <p:nvPr>
            <p:ph type="body" sz="quarter" idx="60" hasCustomPrompt="1"/>
          </p:nvPr>
        </p:nvSpPr>
        <p:spPr>
          <a:xfrm>
            <a:off x="2687848"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1" name="Espace réservé du texte 7">
            <a:extLst>
              <a:ext uri="{FF2B5EF4-FFF2-40B4-BE49-F238E27FC236}">
                <a16:creationId xmlns:a16="http://schemas.microsoft.com/office/drawing/2014/main" id="{2F2A85D4-78E0-E644-EE31-7ADE93290DBF}"/>
              </a:ext>
            </a:extLst>
          </p:cNvPr>
          <p:cNvSpPr>
            <a:spLocks noGrp="1"/>
          </p:cNvSpPr>
          <p:nvPr>
            <p:ph type="body" sz="quarter" idx="62" hasCustomPrompt="1"/>
          </p:nvPr>
        </p:nvSpPr>
        <p:spPr>
          <a:xfrm>
            <a:off x="462683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2" name="Espace réservé du texte 7">
            <a:extLst>
              <a:ext uri="{FF2B5EF4-FFF2-40B4-BE49-F238E27FC236}">
                <a16:creationId xmlns:a16="http://schemas.microsoft.com/office/drawing/2014/main" id="{48143445-2157-8C0D-1370-6694B8E67A19}"/>
              </a:ext>
            </a:extLst>
          </p:cNvPr>
          <p:cNvSpPr>
            <a:spLocks noGrp="1"/>
          </p:cNvSpPr>
          <p:nvPr>
            <p:ph type="body" sz="quarter" idx="63" hasCustomPrompt="1"/>
          </p:nvPr>
        </p:nvSpPr>
        <p:spPr>
          <a:xfrm>
            <a:off x="462683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4" name="Espace réservé du texte 7">
            <a:extLst>
              <a:ext uri="{FF2B5EF4-FFF2-40B4-BE49-F238E27FC236}">
                <a16:creationId xmlns:a16="http://schemas.microsoft.com/office/drawing/2014/main" id="{7A8169D6-94CF-808F-0BD9-3CAE0A9F1B17}"/>
              </a:ext>
            </a:extLst>
          </p:cNvPr>
          <p:cNvSpPr>
            <a:spLocks noGrp="1"/>
          </p:cNvSpPr>
          <p:nvPr>
            <p:ph type="body" sz="quarter" idx="65" hasCustomPrompt="1"/>
          </p:nvPr>
        </p:nvSpPr>
        <p:spPr>
          <a:xfrm>
            <a:off x="653493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5" name="Espace réservé du texte 7">
            <a:extLst>
              <a:ext uri="{FF2B5EF4-FFF2-40B4-BE49-F238E27FC236}">
                <a16:creationId xmlns:a16="http://schemas.microsoft.com/office/drawing/2014/main" id="{971FEF05-5656-25AE-4F5A-7D33F1C9EE21}"/>
              </a:ext>
            </a:extLst>
          </p:cNvPr>
          <p:cNvSpPr>
            <a:spLocks noGrp="1"/>
          </p:cNvSpPr>
          <p:nvPr>
            <p:ph type="body" sz="quarter" idx="66" hasCustomPrompt="1"/>
          </p:nvPr>
        </p:nvSpPr>
        <p:spPr>
          <a:xfrm>
            <a:off x="653493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7" name="Espace réservé du texte 7">
            <a:extLst>
              <a:ext uri="{FF2B5EF4-FFF2-40B4-BE49-F238E27FC236}">
                <a16:creationId xmlns:a16="http://schemas.microsoft.com/office/drawing/2014/main" id="{A3FAC572-C71F-F1D6-816A-56D344B9F924}"/>
              </a:ext>
            </a:extLst>
          </p:cNvPr>
          <p:cNvSpPr>
            <a:spLocks noGrp="1"/>
          </p:cNvSpPr>
          <p:nvPr>
            <p:ph type="body" sz="quarter" idx="68" hasCustomPrompt="1"/>
          </p:nvPr>
        </p:nvSpPr>
        <p:spPr>
          <a:xfrm>
            <a:off x="8450621"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8" name="Espace réservé du texte 7">
            <a:extLst>
              <a:ext uri="{FF2B5EF4-FFF2-40B4-BE49-F238E27FC236}">
                <a16:creationId xmlns:a16="http://schemas.microsoft.com/office/drawing/2014/main" id="{CBC6128F-CBAC-4803-C522-0763A3B14DB1}"/>
              </a:ext>
            </a:extLst>
          </p:cNvPr>
          <p:cNvSpPr>
            <a:spLocks noGrp="1"/>
          </p:cNvSpPr>
          <p:nvPr>
            <p:ph type="body" sz="quarter" idx="69" hasCustomPrompt="1"/>
          </p:nvPr>
        </p:nvSpPr>
        <p:spPr>
          <a:xfrm>
            <a:off x="8450621"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40" name="Espace réservé du texte 7">
            <a:extLst>
              <a:ext uri="{FF2B5EF4-FFF2-40B4-BE49-F238E27FC236}">
                <a16:creationId xmlns:a16="http://schemas.microsoft.com/office/drawing/2014/main" id="{E333069E-95F8-A392-C2F8-B73A4C76D8BF}"/>
              </a:ext>
            </a:extLst>
          </p:cNvPr>
          <p:cNvSpPr>
            <a:spLocks noGrp="1"/>
          </p:cNvSpPr>
          <p:nvPr>
            <p:ph type="body" sz="quarter" idx="71" hasCustomPrompt="1"/>
          </p:nvPr>
        </p:nvSpPr>
        <p:spPr>
          <a:xfrm>
            <a:off x="10388840"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41" name="Espace réservé du texte 7">
            <a:extLst>
              <a:ext uri="{FF2B5EF4-FFF2-40B4-BE49-F238E27FC236}">
                <a16:creationId xmlns:a16="http://schemas.microsoft.com/office/drawing/2014/main" id="{EBC17223-1421-FEB5-A9DD-7DAD22CA0214}"/>
              </a:ext>
            </a:extLst>
          </p:cNvPr>
          <p:cNvSpPr>
            <a:spLocks noGrp="1"/>
          </p:cNvSpPr>
          <p:nvPr>
            <p:ph type="body" sz="quarter" idx="72" hasCustomPrompt="1"/>
          </p:nvPr>
        </p:nvSpPr>
        <p:spPr>
          <a:xfrm>
            <a:off x="10388840"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43" name="Online Image Placeholder 34">
            <a:extLst>
              <a:ext uri="{FF2B5EF4-FFF2-40B4-BE49-F238E27FC236}">
                <a16:creationId xmlns:a16="http://schemas.microsoft.com/office/drawing/2014/main" id="{C2BD4D2A-03F5-CB04-701A-53EF53209174}"/>
              </a:ext>
            </a:extLst>
          </p:cNvPr>
          <p:cNvSpPr>
            <a:spLocks noGrp="1"/>
          </p:cNvSpPr>
          <p:nvPr>
            <p:ph type="clipArt" sz="quarter" idx="73" hasCustomPrompt="1"/>
          </p:nvPr>
        </p:nvSpPr>
        <p:spPr>
          <a:xfrm>
            <a:off x="26815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4" name="Online Image Placeholder 34">
            <a:extLst>
              <a:ext uri="{FF2B5EF4-FFF2-40B4-BE49-F238E27FC236}">
                <a16:creationId xmlns:a16="http://schemas.microsoft.com/office/drawing/2014/main" id="{440332D6-ECB9-919B-BF21-3177783FAF4D}"/>
              </a:ext>
            </a:extLst>
          </p:cNvPr>
          <p:cNvSpPr>
            <a:spLocks noGrp="1"/>
          </p:cNvSpPr>
          <p:nvPr>
            <p:ph type="clipArt" sz="quarter" idx="74" hasCustomPrompt="1"/>
          </p:nvPr>
        </p:nvSpPr>
        <p:spPr>
          <a:xfrm>
            <a:off x="46268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5" name="Online Image Placeholder 34">
            <a:extLst>
              <a:ext uri="{FF2B5EF4-FFF2-40B4-BE49-F238E27FC236}">
                <a16:creationId xmlns:a16="http://schemas.microsoft.com/office/drawing/2014/main" id="{7C2EAA25-7574-CB6B-77A6-1FC8D4A3F7C6}"/>
              </a:ext>
            </a:extLst>
          </p:cNvPr>
          <p:cNvSpPr>
            <a:spLocks noGrp="1"/>
          </p:cNvSpPr>
          <p:nvPr>
            <p:ph type="clipArt" sz="quarter" idx="75" hasCustomPrompt="1"/>
          </p:nvPr>
        </p:nvSpPr>
        <p:spPr>
          <a:xfrm>
            <a:off x="65349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6" name="Online Image Placeholder 34">
            <a:extLst>
              <a:ext uri="{FF2B5EF4-FFF2-40B4-BE49-F238E27FC236}">
                <a16:creationId xmlns:a16="http://schemas.microsoft.com/office/drawing/2014/main" id="{8E49F051-8AA3-3F8C-2FFA-4FCDA1F4D26A}"/>
              </a:ext>
            </a:extLst>
          </p:cNvPr>
          <p:cNvSpPr>
            <a:spLocks noGrp="1"/>
          </p:cNvSpPr>
          <p:nvPr>
            <p:ph type="clipArt" sz="quarter" idx="76" hasCustomPrompt="1"/>
          </p:nvPr>
        </p:nvSpPr>
        <p:spPr>
          <a:xfrm>
            <a:off x="8450621"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7" name="Online Image Placeholder 34">
            <a:extLst>
              <a:ext uri="{FF2B5EF4-FFF2-40B4-BE49-F238E27FC236}">
                <a16:creationId xmlns:a16="http://schemas.microsoft.com/office/drawing/2014/main" id="{C7360D0A-064A-2F70-2C60-2897E4237BF9}"/>
              </a:ext>
            </a:extLst>
          </p:cNvPr>
          <p:cNvSpPr>
            <a:spLocks noGrp="1"/>
          </p:cNvSpPr>
          <p:nvPr>
            <p:ph type="clipArt" sz="quarter" idx="77" hasCustomPrompt="1"/>
          </p:nvPr>
        </p:nvSpPr>
        <p:spPr>
          <a:xfrm>
            <a:off x="10388840"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593286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92" name="Group 91">
            <a:extLst>
              <a:ext uri="{FF2B5EF4-FFF2-40B4-BE49-F238E27FC236}">
                <a16:creationId xmlns:a16="http://schemas.microsoft.com/office/drawing/2014/main" id="{0981DB1F-1839-CD91-A160-8C4B173DF22E}"/>
              </a:ext>
            </a:extLst>
          </p:cNvPr>
          <p:cNvGrpSpPr/>
          <p:nvPr userDrawn="1"/>
        </p:nvGrpSpPr>
        <p:grpSpPr>
          <a:xfrm>
            <a:off x="954821" y="1637370"/>
            <a:ext cx="2718767" cy="2718767"/>
            <a:chOff x="739668" y="2051125"/>
            <a:chExt cx="2718767" cy="2718767"/>
          </a:xfrm>
        </p:grpSpPr>
        <p:sp>
          <p:nvSpPr>
            <p:cNvPr id="54" name="Arc 53">
              <a:extLst>
                <a:ext uri="{FF2B5EF4-FFF2-40B4-BE49-F238E27FC236}">
                  <a16:creationId xmlns:a16="http://schemas.microsoft.com/office/drawing/2014/main" id="{A07DFFAC-A9B9-4E1D-3654-51EFF6BCBA50}"/>
                </a:ext>
              </a:extLst>
            </p:cNvPr>
            <p:cNvSpPr/>
            <p:nvPr userDrawn="1"/>
          </p:nvSpPr>
          <p:spPr>
            <a:xfrm>
              <a:off x="910560"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8" name="Flowchart: Connector 57">
              <a:extLst>
                <a:ext uri="{FF2B5EF4-FFF2-40B4-BE49-F238E27FC236}">
                  <a16:creationId xmlns:a16="http://schemas.microsoft.com/office/drawing/2014/main" id="{612807E5-AFFF-C5A7-D72E-DC043DB46BB8}"/>
                </a:ext>
              </a:extLst>
            </p:cNvPr>
            <p:cNvSpPr/>
            <p:nvPr userDrawn="1"/>
          </p:nvSpPr>
          <p:spPr>
            <a:xfrm>
              <a:off x="1192612"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sp>
          <p:nvSpPr>
            <p:cNvPr id="79" name="Arc 78">
              <a:extLst>
                <a:ext uri="{FF2B5EF4-FFF2-40B4-BE49-F238E27FC236}">
                  <a16:creationId xmlns:a16="http://schemas.microsoft.com/office/drawing/2014/main" id="{30E17BED-3302-EF8F-E7B6-F2A090F2FD99}"/>
                </a:ext>
              </a:extLst>
            </p:cNvPr>
            <p:cNvSpPr/>
            <p:nvPr userDrawn="1"/>
          </p:nvSpPr>
          <p:spPr>
            <a:xfrm>
              <a:off x="739668" y="2051125"/>
              <a:ext cx="2718767" cy="2718767"/>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1" name="Group 90">
            <a:extLst>
              <a:ext uri="{FF2B5EF4-FFF2-40B4-BE49-F238E27FC236}">
                <a16:creationId xmlns:a16="http://schemas.microsoft.com/office/drawing/2014/main" id="{C1465AF5-2949-B709-2F0A-20B79F7A250B}"/>
              </a:ext>
            </a:extLst>
          </p:cNvPr>
          <p:cNvGrpSpPr/>
          <p:nvPr userDrawn="1"/>
        </p:nvGrpSpPr>
        <p:grpSpPr>
          <a:xfrm>
            <a:off x="3331806" y="1637370"/>
            <a:ext cx="2718767" cy="2718767"/>
            <a:chOff x="3116653" y="2051125"/>
            <a:chExt cx="2718767" cy="2718767"/>
          </a:xfrm>
        </p:grpSpPr>
        <p:sp>
          <p:nvSpPr>
            <p:cNvPr id="80" name="Arc 79">
              <a:extLst>
                <a:ext uri="{FF2B5EF4-FFF2-40B4-BE49-F238E27FC236}">
                  <a16:creationId xmlns:a16="http://schemas.microsoft.com/office/drawing/2014/main" id="{F2C95BC4-4408-C157-5B1B-76BA00B2E9A4}"/>
                </a:ext>
              </a:extLst>
            </p:cNvPr>
            <p:cNvSpPr/>
            <p:nvPr userDrawn="1"/>
          </p:nvSpPr>
          <p:spPr>
            <a:xfrm flipV="1">
              <a:off x="3287545"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1" name="Flowchart: Connector 80">
              <a:extLst>
                <a:ext uri="{FF2B5EF4-FFF2-40B4-BE49-F238E27FC236}">
                  <a16:creationId xmlns:a16="http://schemas.microsoft.com/office/drawing/2014/main" id="{67C26A18-2E54-2A6D-0E96-AD29F3D480E3}"/>
                </a:ext>
              </a:extLst>
            </p:cNvPr>
            <p:cNvSpPr/>
            <p:nvPr userDrawn="1"/>
          </p:nvSpPr>
          <p:spPr>
            <a:xfrm rot="10800000" flipV="1">
              <a:off x="3569597" y="2522559"/>
              <a:ext cx="1812882" cy="1812882"/>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accent4"/>
                </a:solidFill>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4CF63C2C-F613-AF95-7F4C-30F48A03BD01}"/>
                </a:ext>
              </a:extLst>
            </p:cNvPr>
            <p:cNvSpPr/>
            <p:nvPr userDrawn="1"/>
          </p:nvSpPr>
          <p:spPr>
            <a:xfrm flipV="1">
              <a:off x="3116653" y="2051125"/>
              <a:ext cx="2718767" cy="2718767"/>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0" name="Group 89">
            <a:extLst>
              <a:ext uri="{FF2B5EF4-FFF2-40B4-BE49-F238E27FC236}">
                <a16:creationId xmlns:a16="http://schemas.microsoft.com/office/drawing/2014/main" id="{1B2B5208-B599-C286-B24C-2AE545AFF140}"/>
              </a:ext>
            </a:extLst>
          </p:cNvPr>
          <p:cNvGrpSpPr/>
          <p:nvPr userDrawn="1"/>
        </p:nvGrpSpPr>
        <p:grpSpPr>
          <a:xfrm>
            <a:off x="5708788" y="1637370"/>
            <a:ext cx="2718767" cy="2718767"/>
            <a:chOff x="5493635" y="2051125"/>
            <a:chExt cx="2718767" cy="2718767"/>
          </a:xfrm>
        </p:grpSpPr>
        <p:sp>
          <p:nvSpPr>
            <p:cNvPr id="83" name="Arc 82">
              <a:extLst>
                <a:ext uri="{FF2B5EF4-FFF2-40B4-BE49-F238E27FC236}">
                  <a16:creationId xmlns:a16="http://schemas.microsoft.com/office/drawing/2014/main" id="{FB7BEBB4-A2F3-A8B6-8AF3-0EDBC7A4B0B8}"/>
                </a:ext>
              </a:extLst>
            </p:cNvPr>
            <p:cNvSpPr/>
            <p:nvPr userDrawn="1"/>
          </p:nvSpPr>
          <p:spPr>
            <a:xfrm>
              <a:off x="5664527"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4" name="Flowchart: Connector 83">
              <a:extLst>
                <a:ext uri="{FF2B5EF4-FFF2-40B4-BE49-F238E27FC236}">
                  <a16:creationId xmlns:a16="http://schemas.microsoft.com/office/drawing/2014/main" id="{843BC112-110D-98EA-11C0-D787F4804D50}"/>
                </a:ext>
              </a:extLst>
            </p:cNvPr>
            <p:cNvSpPr/>
            <p:nvPr userDrawn="1"/>
          </p:nvSpPr>
          <p:spPr>
            <a:xfrm>
              <a:off x="5946579"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sp>
          <p:nvSpPr>
            <p:cNvPr id="85" name="Arc 84">
              <a:extLst>
                <a:ext uri="{FF2B5EF4-FFF2-40B4-BE49-F238E27FC236}">
                  <a16:creationId xmlns:a16="http://schemas.microsoft.com/office/drawing/2014/main" id="{983BBCE5-1E0C-628F-6947-8FEC545B4BB1}"/>
                </a:ext>
              </a:extLst>
            </p:cNvPr>
            <p:cNvSpPr/>
            <p:nvPr userDrawn="1"/>
          </p:nvSpPr>
          <p:spPr>
            <a:xfrm>
              <a:off x="5493635" y="2051125"/>
              <a:ext cx="2718767" cy="2718767"/>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89" name="Group 88">
            <a:extLst>
              <a:ext uri="{FF2B5EF4-FFF2-40B4-BE49-F238E27FC236}">
                <a16:creationId xmlns:a16="http://schemas.microsoft.com/office/drawing/2014/main" id="{6F88EF74-B230-8022-F13D-7292CC80B2B9}"/>
              </a:ext>
            </a:extLst>
          </p:cNvPr>
          <p:cNvGrpSpPr/>
          <p:nvPr userDrawn="1"/>
        </p:nvGrpSpPr>
        <p:grpSpPr>
          <a:xfrm>
            <a:off x="8256665" y="1826752"/>
            <a:ext cx="2376985" cy="2376985"/>
            <a:chOff x="8041512" y="2240507"/>
            <a:chExt cx="2376985" cy="2376985"/>
          </a:xfrm>
        </p:grpSpPr>
        <p:sp>
          <p:nvSpPr>
            <p:cNvPr id="86" name="Arc 85">
              <a:extLst>
                <a:ext uri="{FF2B5EF4-FFF2-40B4-BE49-F238E27FC236}">
                  <a16:creationId xmlns:a16="http://schemas.microsoft.com/office/drawing/2014/main" id="{06B51830-624F-F89A-A52B-A3F5CD6A8920}"/>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7" name="Flowchart: Connector 86">
              <a:extLst>
                <a:ext uri="{FF2B5EF4-FFF2-40B4-BE49-F238E27FC236}">
                  <a16:creationId xmlns:a16="http://schemas.microsoft.com/office/drawing/2014/main" id="{980590F0-75CC-759A-705B-50CBA5164651}"/>
                </a:ext>
              </a:extLst>
            </p:cNvPr>
            <p:cNvSpPr/>
            <p:nvPr userDrawn="1"/>
          </p:nvSpPr>
          <p:spPr>
            <a:xfrm rot="10800000" flipV="1">
              <a:off x="8323564" y="2522559"/>
              <a:ext cx="1812882" cy="1812882"/>
            </a:xfrm>
            <a:prstGeom prst="flowChartConnector">
              <a:avLst/>
            </a:prstGeom>
            <a:solidFill>
              <a:schemeClr val="bg1"/>
            </a:solidFill>
            <a:ln w="203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latin typeface="Arial" panose="020B0604020202020204" pitchFamily="34" charset="0"/>
                <a:cs typeface="Arial" panose="020B0604020202020204" pitchFamily="34" charset="0"/>
              </a:endParaRPr>
            </a:p>
          </p:txBody>
        </p:sp>
      </p:grpSp>
      <p:sp>
        <p:nvSpPr>
          <p:cNvPr id="88" name="Arc 87">
            <a:extLst>
              <a:ext uri="{FF2B5EF4-FFF2-40B4-BE49-F238E27FC236}">
                <a16:creationId xmlns:a16="http://schemas.microsoft.com/office/drawing/2014/main" id="{FF8E71A9-1527-1187-4CD9-D0E38D1B912B}"/>
              </a:ext>
            </a:extLst>
          </p:cNvPr>
          <p:cNvSpPr/>
          <p:nvPr userDrawn="1"/>
        </p:nvSpPr>
        <p:spPr>
          <a:xfrm flipV="1">
            <a:off x="8085773" y="1637370"/>
            <a:ext cx="2718767" cy="2718767"/>
          </a:xfrm>
          <a:prstGeom prst="arc">
            <a:avLst>
              <a:gd name="adj1" fmla="val 14315827"/>
              <a:gd name="adj2" fmla="val 18400930"/>
            </a:avLst>
          </a:prstGeom>
          <a:ln w="12700" cap="flat">
            <a:solidFill>
              <a:schemeClr val="bg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Espace réservé du texte 7">
            <a:extLst>
              <a:ext uri="{FF2B5EF4-FFF2-40B4-BE49-F238E27FC236}">
                <a16:creationId xmlns:a16="http://schemas.microsoft.com/office/drawing/2014/main" id="{A45BA0B5-49A4-E10A-F9A8-4524927CEA5C}"/>
              </a:ext>
            </a:extLst>
          </p:cNvPr>
          <p:cNvSpPr>
            <a:spLocks noGrp="1"/>
          </p:cNvSpPr>
          <p:nvPr>
            <p:ph type="body" sz="quarter" idx="12" hasCustomPrompt="1"/>
          </p:nvPr>
        </p:nvSpPr>
        <p:spPr>
          <a:xfrm>
            <a:off x="1303073"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4FFE5248-A775-2374-A7F3-75BD4A9798DF}"/>
              </a:ext>
            </a:extLst>
          </p:cNvPr>
          <p:cNvSpPr>
            <a:spLocks noGrp="1"/>
          </p:cNvSpPr>
          <p:nvPr>
            <p:ph type="body" sz="quarter" idx="22" hasCustomPrompt="1"/>
          </p:nvPr>
        </p:nvSpPr>
        <p:spPr>
          <a:xfrm>
            <a:off x="1303073"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5" name="Espace réservé du texte 7">
            <a:extLst>
              <a:ext uri="{FF2B5EF4-FFF2-40B4-BE49-F238E27FC236}">
                <a16:creationId xmlns:a16="http://schemas.microsoft.com/office/drawing/2014/main" id="{654B78DE-3BF3-A35B-5D4B-5AEA8FDAD63F}"/>
              </a:ext>
            </a:extLst>
          </p:cNvPr>
          <p:cNvSpPr>
            <a:spLocks noGrp="1"/>
          </p:cNvSpPr>
          <p:nvPr>
            <p:ph type="body" sz="quarter" idx="23" hasCustomPrompt="1"/>
          </p:nvPr>
        </p:nvSpPr>
        <p:spPr>
          <a:xfrm>
            <a:off x="3673588"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6" name="Espace réservé du texte 7">
            <a:extLst>
              <a:ext uri="{FF2B5EF4-FFF2-40B4-BE49-F238E27FC236}">
                <a16:creationId xmlns:a16="http://schemas.microsoft.com/office/drawing/2014/main" id="{8EB7299E-6462-8337-CF31-5FF1131D2F6B}"/>
              </a:ext>
            </a:extLst>
          </p:cNvPr>
          <p:cNvSpPr>
            <a:spLocks noGrp="1"/>
          </p:cNvSpPr>
          <p:nvPr>
            <p:ph type="body" sz="quarter" idx="24" hasCustomPrompt="1"/>
          </p:nvPr>
        </p:nvSpPr>
        <p:spPr>
          <a:xfrm>
            <a:off x="3673588"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7" name="Espace réservé du texte 7">
            <a:extLst>
              <a:ext uri="{FF2B5EF4-FFF2-40B4-BE49-F238E27FC236}">
                <a16:creationId xmlns:a16="http://schemas.microsoft.com/office/drawing/2014/main" id="{CCD2F2A5-09E6-82F9-96E2-2DAD55368916}"/>
              </a:ext>
            </a:extLst>
          </p:cNvPr>
          <p:cNvSpPr>
            <a:spLocks noGrp="1"/>
          </p:cNvSpPr>
          <p:nvPr>
            <p:ph type="body" sz="quarter" idx="25" hasCustomPrompt="1"/>
          </p:nvPr>
        </p:nvSpPr>
        <p:spPr>
          <a:xfrm>
            <a:off x="6096000"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8" name="Espace réservé du texte 7">
            <a:extLst>
              <a:ext uri="{FF2B5EF4-FFF2-40B4-BE49-F238E27FC236}">
                <a16:creationId xmlns:a16="http://schemas.microsoft.com/office/drawing/2014/main" id="{0E073A65-7092-107F-BDB3-A4090FA66F92}"/>
              </a:ext>
            </a:extLst>
          </p:cNvPr>
          <p:cNvSpPr>
            <a:spLocks noGrp="1"/>
          </p:cNvSpPr>
          <p:nvPr>
            <p:ph type="body" sz="quarter" idx="26" hasCustomPrompt="1"/>
          </p:nvPr>
        </p:nvSpPr>
        <p:spPr>
          <a:xfrm>
            <a:off x="6096000"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9" name="Espace réservé du texte 7">
            <a:extLst>
              <a:ext uri="{FF2B5EF4-FFF2-40B4-BE49-F238E27FC236}">
                <a16:creationId xmlns:a16="http://schemas.microsoft.com/office/drawing/2014/main" id="{400FF6B9-6962-7CB0-A6E4-7DAC2F7F3DB7}"/>
              </a:ext>
            </a:extLst>
          </p:cNvPr>
          <p:cNvSpPr>
            <a:spLocks noGrp="1"/>
          </p:cNvSpPr>
          <p:nvPr>
            <p:ph type="body" sz="quarter" idx="27" hasCustomPrompt="1"/>
          </p:nvPr>
        </p:nvSpPr>
        <p:spPr>
          <a:xfrm>
            <a:off x="8427555"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0" name="Espace réservé du texte 7">
            <a:extLst>
              <a:ext uri="{FF2B5EF4-FFF2-40B4-BE49-F238E27FC236}">
                <a16:creationId xmlns:a16="http://schemas.microsoft.com/office/drawing/2014/main" id="{4636CE15-3082-9D08-3C89-A8F8799B5C45}"/>
              </a:ext>
            </a:extLst>
          </p:cNvPr>
          <p:cNvSpPr>
            <a:spLocks noGrp="1"/>
          </p:cNvSpPr>
          <p:nvPr>
            <p:ph type="body" sz="quarter" idx="28" hasCustomPrompt="1"/>
          </p:nvPr>
        </p:nvSpPr>
        <p:spPr>
          <a:xfrm>
            <a:off x="8427555"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3" name="Espace réservé du texte 7">
            <a:extLst>
              <a:ext uri="{FF2B5EF4-FFF2-40B4-BE49-F238E27FC236}">
                <a16:creationId xmlns:a16="http://schemas.microsoft.com/office/drawing/2014/main" id="{2D7AECCE-53D2-4771-3755-8082BDB6ECB4}"/>
              </a:ext>
            </a:extLst>
          </p:cNvPr>
          <p:cNvSpPr>
            <a:spLocks noGrp="1"/>
          </p:cNvSpPr>
          <p:nvPr>
            <p:ph type="body" sz="quarter" idx="29" hasCustomPrompt="1"/>
          </p:nvPr>
        </p:nvSpPr>
        <p:spPr>
          <a:xfrm>
            <a:off x="1706880"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4" name="Espace réservé du texte 7">
            <a:extLst>
              <a:ext uri="{FF2B5EF4-FFF2-40B4-BE49-F238E27FC236}">
                <a16:creationId xmlns:a16="http://schemas.microsoft.com/office/drawing/2014/main" id="{627C9AAE-5A8E-5A09-B10D-C1CDE955B0F9}"/>
              </a:ext>
            </a:extLst>
          </p:cNvPr>
          <p:cNvSpPr>
            <a:spLocks noGrp="1"/>
          </p:cNvSpPr>
          <p:nvPr>
            <p:ph type="body" sz="quarter" idx="30" hasCustomPrompt="1"/>
          </p:nvPr>
        </p:nvSpPr>
        <p:spPr>
          <a:xfrm>
            <a:off x="4073968"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5" name="Espace réservé du texte 7">
            <a:extLst>
              <a:ext uri="{FF2B5EF4-FFF2-40B4-BE49-F238E27FC236}">
                <a16:creationId xmlns:a16="http://schemas.microsoft.com/office/drawing/2014/main" id="{AC60F9C5-E16C-AAB9-CD36-E63023DA7EA1}"/>
              </a:ext>
            </a:extLst>
          </p:cNvPr>
          <p:cNvSpPr>
            <a:spLocks noGrp="1"/>
          </p:cNvSpPr>
          <p:nvPr>
            <p:ph type="body" sz="quarter" idx="31" hasCustomPrompt="1"/>
          </p:nvPr>
        </p:nvSpPr>
        <p:spPr>
          <a:xfrm>
            <a:off x="6457740"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6" name="Espace réservé du texte 7">
            <a:extLst>
              <a:ext uri="{FF2B5EF4-FFF2-40B4-BE49-F238E27FC236}">
                <a16:creationId xmlns:a16="http://schemas.microsoft.com/office/drawing/2014/main" id="{C938D784-59BE-0FEB-8ACC-18769ACEC518}"/>
              </a:ext>
            </a:extLst>
          </p:cNvPr>
          <p:cNvSpPr>
            <a:spLocks noGrp="1"/>
          </p:cNvSpPr>
          <p:nvPr>
            <p:ph type="body" sz="quarter" idx="32" hasCustomPrompt="1"/>
          </p:nvPr>
        </p:nvSpPr>
        <p:spPr>
          <a:xfrm>
            <a:off x="8842562"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bg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Tree>
    <p:extLst>
      <p:ext uri="{BB962C8B-B14F-4D97-AF65-F5344CB8AC3E}">
        <p14:creationId xmlns:p14="http://schemas.microsoft.com/office/powerpoint/2010/main" val="39539511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5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92" name="Group 91">
            <a:extLst>
              <a:ext uri="{FF2B5EF4-FFF2-40B4-BE49-F238E27FC236}">
                <a16:creationId xmlns:a16="http://schemas.microsoft.com/office/drawing/2014/main" id="{0981DB1F-1839-CD91-A160-8C4B173DF22E}"/>
              </a:ext>
            </a:extLst>
          </p:cNvPr>
          <p:cNvGrpSpPr/>
          <p:nvPr userDrawn="1"/>
        </p:nvGrpSpPr>
        <p:grpSpPr>
          <a:xfrm>
            <a:off x="455510" y="1846026"/>
            <a:ext cx="2092264" cy="2092264"/>
            <a:chOff x="739668" y="2051125"/>
            <a:chExt cx="2718767" cy="2718767"/>
          </a:xfrm>
        </p:grpSpPr>
        <p:sp>
          <p:nvSpPr>
            <p:cNvPr id="54" name="Arc 53">
              <a:extLst>
                <a:ext uri="{FF2B5EF4-FFF2-40B4-BE49-F238E27FC236}">
                  <a16:creationId xmlns:a16="http://schemas.microsoft.com/office/drawing/2014/main" id="{A07DFFAC-A9B9-4E1D-3654-51EFF6BCBA50}"/>
                </a:ext>
              </a:extLst>
            </p:cNvPr>
            <p:cNvSpPr/>
            <p:nvPr userDrawn="1"/>
          </p:nvSpPr>
          <p:spPr>
            <a:xfrm>
              <a:off x="910560"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8" name="Flowchart: Connector 57">
              <a:extLst>
                <a:ext uri="{FF2B5EF4-FFF2-40B4-BE49-F238E27FC236}">
                  <a16:creationId xmlns:a16="http://schemas.microsoft.com/office/drawing/2014/main" id="{612807E5-AFFF-C5A7-D72E-DC043DB46BB8}"/>
                </a:ext>
              </a:extLst>
            </p:cNvPr>
            <p:cNvSpPr/>
            <p:nvPr userDrawn="1"/>
          </p:nvSpPr>
          <p:spPr>
            <a:xfrm>
              <a:off x="1192612"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sp>
          <p:nvSpPr>
            <p:cNvPr id="79" name="Arc 78">
              <a:extLst>
                <a:ext uri="{FF2B5EF4-FFF2-40B4-BE49-F238E27FC236}">
                  <a16:creationId xmlns:a16="http://schemas.microsoft.com/office/drawing/2014/main" id="{30E17BED-3302-EF8F-E7B6-F2A090F2FD99}"/>
                </a:ext>
              </a:extLst>
            </p:cNvPr>
            <p:cNvSpPr/>
            <p:nvPr userDrawn="1"/>
          </p:nvSpPr>
          <p:spPr>
            <a:xfrm>
              <a:off x="739668" y="2051125"/>
              <a:ext cx="2718767" cy="2718767"/>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1" name="Group 90">
            <a:extLst>
              <a:ext uri="{FF2B5EF4-FFF2-40B4-BE49-F238E27FC236}">
                <a16:creationId xmlns:a16="http://schemas.microsoft.com/office/drawing/2014/main" id="{C1465AF5-2949-B709-2F0A-20B79F7A250B}"/>
              </a:ext>
            </a:extLst>
          </p:cNvPr>
          <p:cNvGrpSpPr/>
          <p:nvPr userDrawn="1"/>
        </p:nvGrpSpPr>
        <p:grpSpPr>
          <a:xfrm>
            <a:off x="2284751" y="1846026"/>
            <a:ext cx="2092264" cy="2092264"/>
            <a:chOff x="3116653" y="2051125"/>
            <a:chExt cx="2718767" cy="2718767"/>
          </a:xfrm>
        </p:grpSpPr>
        <p:sp>
          <p:nvSpPr>
            <p:cNvPr id="80" name="Arc 79">
              <a:extLst>
                <a:ext uri="{FF2B5EF4-FFF2-40B4-BE49-F238E27FC236}">
                  <a16:creationId xmlns:a16="http://schemas.microsoft.com/office/drawing/2014/main" id="{F2C95BC4-4408-C157-5B1B-76BA00B2E9A4}"/>
                </a:ext>
              </a:extLst>
            </p:cNvPr>
            <p:cNvSpPr/>
            <p:nvPr userDrawn="1"/>
          </p:nvSpPr>
          <p:spPr>
            <a:xfrm flipV="1">
              <a:off x="3287545"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1" name="Flowchart: Connector 80">
              <a:extLst>
                <a:ext uri="{FF2B5EF4-FFF2-40B4-BE49-F238E27FC236}">
                  <a16:creationId xmlns:a16="http://schemas.microsoft.com/office/drawing/2014/main" id="{67C26A18-2E54-2A6D-0E96-AD29F3D480E3}"/>
                </a:ext>
              </a:extLst>
            </p:cNvPr>
            <p:cNvSpPr/>
            <p:nvPr userDrawn="1"/>
          </p:nvSpPr>
          <p:spPr>
            <a:xfrm rot="10800000" flipV="1">
              <a:off x="3569597" y="2522559"/>
              <a:ext cx="1812882" cy="1812882"/>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accent4"/>
                </a:solidFill>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4CF63C2C-F613-AF95-7F4C-30F48A03BD01}"/>
                </a:ext>
              </a:extLst>
            </p:cNvPr>
            <p:cNvSpPr/>
            <p:nvPr userDrawn="1"/>
          </p:nvSpPr>
          <p:spPr>
            <a:xfrm flipV="1">
              <a:off x="3116653" y="2051125"/>
              <a:ext cx="2718767" cy="2718767"/>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0" name="Group 89">
            <a:extLst>
              <a:ext uri="{FF2B5EF4-FFF2-40B4-BE49-F238E27FC236}">
                <a16:creationId xmlns:a16="http://schemas.microsoft.com/office/drawing/2014/main" id="{1B2B5208-B599-C286-B24C-2AE545AFF140}"/>
              </a:ext>
            </a:extLst>
          </p:cNvPr>
          <p:cNvGrpSpPr/>
          <p:nvPr userDrawn="1"/>
        </p:nvGrpSpPr>
        <p:grpSpPr>
          <a:xfrm>
            <a:off x="4113990" y="1846026"/>
            <a:ext cx="2092264" cy="2092264"/>
            <a:chOff x="5493635" y="2051125"/>
            <a:chExt cx="2718767" cy="2718767"/>
          </a:xfrm>
        </p:grpSpPr>
        <p:sp>
          <p:nvSpPr>
            <p:cNvPr id="83" name="Arc 82">
              <a:extLst>
                <a:ext uri="{FF2B5EF4-FFF2-40B4-BE49-F238E27FC236}">
                  <a16:creationId xmlns:a16="http://schemas.microsoft.com/office/drawing/2014/main" id="{FB7BEBB4-A2F3-A8B6-8AF3-0EDBC7A4B0B8}"/>
                </a:ext>
              </a:extLst>
            </p:cNvPr>
            <p:cNvSpPr/>
            <p:nvPr userDrawn="1"/>
          </p:nvSpPr>
          <p:spPr>
            <a:xfrm>
              <a:off x="5664527"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4" name="Flowchart: Connector 83">
              <a:extLst>
                <a:ext uri="{FF2B5EF4-FFF2-40B4-BE49-F238E27FC236}">
                  <a16:creationId xmlns:a16="http://schemas.microsoft.com/office/drawing/2014/main" id="{843BC112-110D-98EA-11C0-D787F4804D50}"/>
                </a:ext>
              </a:extLst>
            </p:cNvPr>
            <p:cNvSpPr/>
            <p:nvPr userDrawn="1"/>
          </p:nvSpPr>
          <p:spPr>
            <a:xfrm>
              <a:off x="5946579"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sp>
          <p:nvSpPr>
            <p:cNvPr id="85" name="Arc 84">
              <a:extLst>
                <a:ext uri="{FF2B5EF4-FFF2-40B4-BE49-F238E27FC236}">
                  <a16:creationId xmlns:a16="http://schemas.microsoft.com/office/drawing/2014/main" id="{983BBCE5-1E0C-628F-6947-8FEC545B4BB1}"/>
                </a:ext>
              </a:extLst>
            </p:cNvPr>
            <p:cNvSpPr/>
            <p:nvPr userDrawn="1"/>
          </p:nvSpPr>
          <p:spPr>
            <a:xfrm>
              <a:off x="5493635" y="2051125"/>
              <a:ext cx="2718767" cy="2718767"/>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89" name="Group 88">
            <a:extLst>
              <a:ext uri="{FF2B5EF4-FFF2-40B4-BE49-F238E27FC236}">
                <a16:creationId xmlns:a16="http://schemas.microsoft.com/office/drawing/2014/main" id="{6F88EF74-B230-8022-F13D-7292CC80B2B9}"/>
              </a:ext>
            </a:extLst>
          </p:cNvPr>
          <p:cNvGrpSpPr/>
          <p:nvPr userDrawn="1"/>
        </p:nvGrpSpPr>
        <p:grpSpPr>
          <a:xfrm>
            <a:off x="6074743" y="1991767"/>
            <a:ext cx="1829241" cy="1829241"/>
            <a:chOff x="8041512" y="2240507"/>
            <a:chExt cx="2376985" cy="2376985"/>
          </a:xfrm>
        </p:grpSpPr>
        <p:sp>
          <p:nvSpPr>
            <p:cNvPr id="86" name="Arc 85">
              <a:extLst>
                <a:ext uri="{FF2B5EF4-FFF2-40B4-BE49-F238E27FC236}">
                  <a16:creationId xmlns:a16="http://schemas.microsoft.com/office/drawing/2014/main" id="{06B51830-624F-F89A-A52B-A3F5CD6A8920}"/>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7" name="Flowchart: Connector 86">
              <a:extLst>
                <a:ext uri="{FF2B5EF4-FFF2-40B4-BE49-F238E27FC236}">
                  <a16:creationId xmlns:a16="http://schemas.microsoft.com/office/drawing/2014/main" id="{980590F0-75CC-759A-705B-50CBA5164651}"/>
                </a:ext>
              </a:extLst>
            </p:cNvPr>
            <p:cNvSpPr/>
            <p:nvPr userDrawn="1"/>
          </p:nvSpPr>
          <p:spPr>
            <a:xfrm rot="10800000" flipV="1">
              <a:off x="8323564"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grpSp>
      <p:sp>
        <p:nvSpPr>
          <p:cNvPr id="88" name="Arc 87">
            <a:extLst>
              <a:ext uri="{FF2B5EF4-FFF2-40B4-BE49-F238E27FC236}">
                <a16:creationId xmlns:a16="http://schemas.microsoft.com/office/drawing/2014/main" id="{FF8E71A9-1527-1187-4CD9-D0E38D1B912B}"/>
              </a:ext>
            </a:extLst>
          </p:cNvPr>
          <p:cNvSpPr/>
          <p:nvPr userDrawn="1"/>
        </p:nvSpPr>
        <p:spPr>
          <a:xfrm flipV="1">
            <a:off x="5943231" y="1846026"/>
            <a:ext cx="2092264" cy="2092264"/>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Espace réservé du texte 7">
            <a:extLst>
              <a:ext uri="{FF2B5EF4-FFF2-40B4-BE49-F238E27FC236}">
                <a16:creationId xmlns:a16="http://schemas.microsoft.com/office/drawing/2014/main" id="{A45BA0B5-49A4-E10A-F9A8-4524927CEA5C}"/>
              </a:ext>
            </a:extLst>
          </p:cNvPr>
          <p:cNvSpPr>
            <a:spLocks noGrp="1"/>
          </p:cNvSpPr>
          <p:nvPr userDrawn="1">
            <p:ph type="body" sz="quarter" idx="12" hasCustomPrompt="1"/>
          </p:nvPr>
        </p:nvSpPr>
        <p:spPr>
          <a:xfrm>
            <a:off x="623845"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4FFE5248-A775-2374-A7F3-75BD4A9798DF}"/>
              </a:ext>
            </a:extLst>
          </p:cNvPr>
          <p:cNvSpPr>
            <a:spLocks noGrp="1"/>
          </p:cNvSpPr>
          <p:nvPr userDrawn="1">
            <p:ph type="body" sz="quarter" idx="22" hasCustomPrompt="1"/>
          </p:nvPr>
        </p:nvSpPr>
        <p:spPr>
          <a:xfrm>
            <a:off x="623844"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4" name="Arc 3">
            <a:extLst>
              <a:ext uri="{FF2B5EF4-FFF2-40B4-BE49-F238E27FC236}">
                <a16:creationId xmlns:a16="http://schemas.microsoft.com/office/drawing/2014/main" id="{C322AB8E-BBB4-F34F-DB88-DA22440C1120}"/>
              </a:ext>
            </a:extLst>
          </p:cNvPr>
          <p:cNvSpPr/>
          <p:nvPr userDrawn="1"/>
        </p:nvSpPr>
        <p:spPr>
          <a:xfrm>
            <a:off x="7904385" y="1991767"/>
            <a:ext cx="1829241" cy="1829241"/>
          </a:xfrm>
          <a:prstGeom prst="arc">
            <a:avLst>
              <a:gd name="adj1" fmla="val 10793291"/>
              <a:gd name="adj2" fmla="val 0"/>
            </a:avLst>
          </a:prstGeom>
          <a:ln w="19050" cap="flat">
            <a:solidFill>
              <a:schemeClr val="accent6"/>
            </a:solidFill>
            <a:prstDash val="sysDot"/>
            <a:miter lim="800000"/>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 name="Flowchart: Connector 4">
            <a:extLst>
              <a:ext uri="{FF2B5EF4-FFF2-40B4-BE49-F238E27FC236}">
                <a16:creationId xmlns:a16="http://schemas.microsoft.com/office/drawing/2014/main" id="{D7CBAE6F-0A5E-30DB-585A-1EEA46B6BBDB}"/>
              </a:ext>
            </a:extLst>
          </p:cNvPr>
          <p:cNvSpPr/>
          <p:nvPr userDrawn="1"/>
        </p:nvSpPr>
        <p:spPr>
          <a:xfrm>
            <a:off x="8121442" y="2208824"/>
            <a:ext cx="1395128" cy="1395128"/>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Arial" panose="020B0604020202020204" pitchFamily="34" charset="0"/>
              <a:cs typeface="Arial" panose="020B0604020202020204" pitchFamily="34" charset="0"/>
            </a:endParaRPr>
          </a:p>
        </p:txBody>
      </p:sp>
      <p:sp>
        <p:nvSpPr>
          <p:cNvPr id="6" name="Arc 5">
            <a:extLst>
              <a:ext uri="{FF2B5EF4-FFF2-40B4-BE49-F238E27FC236}">
                <a16:creationId xmlns:a16="http://schemas.microsoft.com/office/drawing/2014/main" id="{1AA8D220-C71D-108F-6697-3A9B9EF5A04B}"/>
              </a:ext>
            </a:extLst>
          </p:cNvPr>
          <p:cNvSpPr/>
          <p:nvPr userDrawn="1"/>
        </p:nvSpPr>
        <p:spPr>
          <a:xfrm>
            <a:off x="7772873" y="1846026"/>
            <a:ext cx="2092264" cy="2092264"/>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nvGrpSpPr>
          <p:cNvPr id="7" name="Group 6">
            <a:extLst>
              <a:ext uri="{FF2B5EF4-FFF2-40B4-BE49-F238E27FC236}">
                <a16:creationId xmlns:a16="http://schemas.microsoft.com/office/drawing/2014/main" id="{B2B4BBDD-CF97-5057-3B00-65F7262E46C1}"/>
              </a:ext>
            </a:extLst>
          </p:cNvPr>
          <p:cNvGrpSpPr/>
          <p:nvPr userDrawn="1"/>
        </p:nvGrpSpPr>
        <p:grpSpPr>
          <a:xfrm>
            <a:off x="9733626" y="1991767"/>
            <a:ext cx="1829241" cy="1829241"/>
            <a:chOff x="8041512" y="2240507"/>
            <a:chExt cx="2376985" cy="2376985"/>
          </a:xfrm>
        </p:grpSpPr>
        <p:sp>
          <p:nvSpPr>
            <p:cNvPr id="8" name="Arc 7">
              <a:extLst>
                <a:ext uri="{FF2B5EF4-FFF2-40B4-BE49-F238E27FC236}">
                  <a16:creationId xmlns:a16="http://schemas.microsoft.com/office/drawing/2014/main" id="{47F1AA99-32FE-88EC-84E8-2B75B618B712}"/>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9" name="Flowchart: Connector 8">
              <a:extLst>
                <a:ext uri="{FF2B5EF4-FFF2-40B4-BE49-F238E27FC236}">
                  <a16:creationId xmlns:a16="http://schemas.microsoft.com/office/drawing/2014/main" id="{C1B01141-F0FA-E8E8-C24C-868504A9382A}"/>
                </a:ext>
              </a:extLst>
            </p:cNvPr>
            <p:cNvSpPr/>
            <p:nvPr userDrawn="1"/>
          </p:nvSpPr>
          <p:spPr>
            <a:xfrm rot="10800000" flipV="1">
              <a:off x="8323564"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grpSp>
      <p:sp>
        <p:nvSpPr>
          <p:cNvPr id="10" name="Arc 9">
            <a:extLst>
              <a:ext uri="{FF2B5EF4-FFF2-40B4-BE49-F238E27FC236}">
                <a16:creationId xmlns:a16="http://schemas.microsoft.com/office/drawing/2014/main" id="{BE6138BE-5667-A42A-0C85-E85348A2DF0B}"/>
              </a:ext>
            </a:extLst>
          </p:cNvPr>
          <p:cNvSpPr/>
          <p:nvPr userDrawn="1"/>
        </p:nvSpPr>
        <p:spPr>
          <a:xfrm flipV="1">
            <a:off x="9602114" y="1846026"/>
            <a:ext cx="2092264" cy="2092264"/>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Espace réservé du texte 7">
            <a:extLst>
              <a:ext uri="{FF2B5EF4-FFF2-40B4-BE49-F238E27FC236}">
                <a16:creationId xmlns:a16="http://schemas.microsoft.com/office/drawing/2014/main" id="{B5F53DA4-4317-CBE9-AED4-7C045543C6B0}"/>
              </a:ext>
            </a:extLst>
          </p:cNvPr>
          <p:cNvSpPr>
            <a:spLocks noGrp="1"/>
          </p:cNvSpPr>
          <p:nvPr>
            <p:ph type="body" sz="quarter" idx="23" hasCustomPrompt="1"/>
          </p:nvPr>
        </p:nvSpPr>
        <p:spPr>
          <a:xfrm>
            <a:off x="2472023"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2" name="Espace réservé du texte 7">
            <a:extLst>
              <a:ext uri="{FF2B5EF4-FFF2-40B4-BE49-F238E27FC236}">
                <a16:creationId xmlns:a16="http://schemas.microsoft.com/office/drawing/2014/main" id="{5B3ACA08-72E9-CF31-EE92-0E9107FE1EE0}"/>
              </a:ext>
            </a:extLst>
          </p:cNvPr>
          <p:cNvSpPr>
            <a:spLocks noGrp="1"/>
          </p:cNvSpPr>
          <p:nvPr>
            <p:ph type="body" sz="quarter" idx="24" hasCustomPrompt="1"/>
          </p:nvPr>
        </p:nvSpPr>
        <p:spPr>
          <a:xfrm>
            <a:off x="2472022"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3" name="Espace réservé du texte 7">
            <a:extLst>
              <a:ext uri="{FF2B5EF4-FFF2-40B4-BE49-F238E27FC236}">
                <a16:creationId xmlns:a16="http://schemas.microsoft.com/office/drawing/2014/main" id="{529E6EC3-116B-2A9C-3F03-11FF3A0500C8}"/>
              </a:ext>
            </a:extLst>
          </p:cNvPr>
          <p:cNvSpPr>
            <a:spLocks noGrp="1"/>
          </p:cNvSpPr>
          <p:nvPr>
            <p:ph type="body" sz="quarter" idx="25" hasCustomPrompt="1"/>
          </p:nvPr>
        </p:nvSpPr>
        <p:spPr>
          <a:xfrm>
            <a:off x="4320201"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4" name="Espace réservé du texte 7">
            <a:extLst>
              <a:ext uri="{FF2B5EF4-FFF2-40B4-BE49-F238E27FC236}">
                <a16:creationId xmlns:a16="http://schemas.microsoft.com/office/drawing/2014/main" id="{3942D2DE-BC3B-B702-D38A-D8314D70BC4C}"/>
              </a:ext>
            </a:extLst>
          </p:cNvPr>
          <p:cNvSpPr>
            <a:spLocks noGrp="1"/>
          </p:cNvSpPr>
          <p:nvPr>
            <p:ph type="body" sz="quarter" idx="26" hasCustomPrompt="1"/>
          </p:nvPr>
        </p:nvSpPr>
        <p:spPr>
          <a:xfrm>
            <a:off x="4320200"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5" name="Espace réservé du texte 7">
            <a:extLst>
              <a:ext uri="{FF2B5EF4-FFF2-40B4-BE49-F238E27FC236}">
                <a16:creationId xmlns:a16="http://schemas.microsoft.com/office/drawing/2014/main" id="{7D9BC021-3D99-B4D2-ADC5-96F4F198FD61}"/>
              </a:ext>
            </a:extLst>
          </p:cNvPr>
          <p:cNvSpPr>
            <a:spLocks noGrp="1"/>
          </p:cNvSpPr>
          <p:nvPr>
            <p:ph type="body" sz="quarter" idx="27" hasCustomPrompt="1"/>
          </p:nvPr>
        </p:nvSpPr>
        <p:spPr>
          <a:xfrm>
            <a:off x="6168379"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6" name="Espace réservé du texte 7">
            <a:extLst>
              <a:ext uri="{FF2B5EF4-FFF2-40B4-BE49-F238E27FC236}">
                <a16:creationId xmlns:a16="http://schemas.microsoft.com/office/drawing/2014/main" id="{610C508D-B1DC-C714-6D40-B72B8FE22A4A}"/>
              </a:ext>
            </a:extLst>
          </p:cNvPr>
          <p:cNvSpPr>
            <a:spLocks noGrp="1"/>
          </p:cNvSpPr>
          <p:nvPr>
            <p:ph type="body" sz="quarter" idx="28" hasCustomPrompt="1"/>
          </p:nvPr>
        </p:nvSpPr>
        <p:spPr>
          <a:xfrm>
            <a:off x="6168378"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7" name="Espace réservé du texte 7">
            <a:extLst>
              <a:ext uri="{FF2B5EF4-FFF2-40B4-BE49-F238E27FC236}">
                <a16:creationId xmlns:a16="http://schemas.microsoft.com/office/drawing/2014/main" id="{8CBF76E0-0F83-9519-F8AA-0CC83A41AA2F}"/>
              </a:ext>
            </a:extLst>
          </p:cNvPr>
          <p:cNvSpPr>
            <a:spLocks noGrp="1"/>
          </p:cNvSpPr>
          <p:nvPr>
            <p:ph type="body" sz="quarter" idx="29" hasCustomPrompt="1"/>
          </p:nvPr>
        </p:nvSpPr>
        <p:spPr>
          <a:xfrm>
            <a:off x="8016557"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8" name="Espace réservé du texte 7">
            <a:extLst>
              <a:ext uri="{FF2B5EF4-FFF2-40B4-BE49-F238E27FC236}">
                <a16:creationId xmlns:a16="http://schemas.microsoft.com/office/drawing/2014/main" id="{B2E40651-F7D4-0983-4EE6-0BD7246C63CC}"/>
              </a:ext>
            </a:extLst>
          </p:cNvPr>
          <p:cNvSpPr>
            <a:spLocks noGrp="1"/>
          </p:cNvSpPr>
          <p:nvPr>
            <p:ph type="body" sz="quarter" idx="30" hasCustomPrompt="1"/>
          </p:nvPr>
        </p:nvSpPr>
        <p:spPr>
          <a:xfrm>
            <a:off x="8016556"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9" name="Espace réservé du texte 7">
            <a:extLst>
              <a:ext uri="{FF2B5EF4-FFF2-40B4-BE49-F238E27FC236}">
                <a16:creationId xmlns:a16="http://schemas.microsoft.com/office/drawing/2014/main" id="{A0A461A4-2FC7-12A9-7155-05E9FB83282C}"/>
              </a:ext>
            </a:extLst>
          </p:cNvPr>
          <p:cNvSpPr>
            <a:spLocks noGrp="1"/>
          </p:cNvSpPr>
          <p:nvPr>
            <p:ph type="body" sz="quarter" idx="31" hasCustomPrompt="1"/>
          </p:nvPr>
        </p:nvSpPr>
        <p:spPr>
          <a:xfrm>
            <a:off x="9864735"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0" name="Espace réservé du texte 7">
            <a:extLst>
              <a:ext uri="{FF2B5EF4-FFF2-40B4-BE49-F238E27FC236}">
                <a16:creationId xmlns:a16="http://schemas.microsoft.com/office/drawing/2014/main" id="{DE0163DE-DE64-53F2-ECAD-F66E33072BE7}"/>
              </a:ext>
            </a:extLst>
          </p:cNvPr>
          <p:cNvSpPr>
            <a:spLocks noGrp="1"/>
          </p:cNvSpPr>
          <p:nvPr>
            <p:ph type="body" sz="quarter" idx="32" hasCustomPrompt="1"/>
          </p:nvPr>
        </p:nvSpPr>
        <p:spPr>
          <a:xfrm>
            <a:off x="9864734"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 name="Espace réservé du texte 7">
            <a:extLst>
              <a:ext uri="{FF2B5EF4-FFF2-40B4-BE49-F238E27FC236}">
                <a16:creationId xmlns:a16="http://schemas.microsoft.com/office/drawing/2014/main" id="{4AC3D265-03C7-9165-5B66-7FA8B6321989}"/>
              </a:ext>
            </a:extLst>
          </p:cNvPr>
          <p:cNvSpPr>
            <a:spLocks noGrp="1"/>
          </p:cNvSpPr>
          <p:nvPr>
            <p:ph type="body" sz="quarter" idx="33" hasCustomPrompt="1"/>
          </p:nvPr>
        </p:nvSpPr>
        <p:spPr>
          <a:xfrm>
            <a:off x="1038623"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3" name="Espace réservé du texte 7">
            <a:extLst>
              <a:ext uri="{FF2B5EF4-FFF2-40B4-BE49-F238E27FC236}">
                <a16:creationId xmlns:a16="http://schemas.microsoft.com/office/drawing/2014/main" id="{C1BCD041-B828-8AFB-C517-0E84FD2A5EBA}"/>
              </a:ext>
            </a:extLst>
          </p:cNvPr>
          <p:cNvSpPr>
            <a:spLocks noGrp="1"/>
          </p:cNvSpPr>
          <p:nvPr>
            <p:ph type="body" sz="quarter" idx="34" hasCustomPrompt="1"/>
          </p:nvPr>
        </p:nvSpPr>
        <p:spPr>
          <a:xfrm>
            <a:off x="2883180"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1" name="Espace réservé du texte 7">
            <a:extLst>
              <a:ext uri="{FF2B5EF4-FFF2-40B4-BE49-F238E27FC236}">
                <a16:creationId xmlns:a16="http://schemas.microsoft.com/office/drawing/2014/main" id="{AA18016C-398A-7A85-B6B8-3B9193D779D4}"/>
              </a:ext>
            </a:extLst>
          </p:cNvPr>
          <p:cNvSpPr>
            <a:spLocks noGrp="1"/>
          </p:cNvSpPr>
          <p:nvPr>
            <p:ph type="body" sz="quarter" idx="35" hasCustomPrompt="1"/>
          </p:nvPr>
        </p:nvSpPr>
        <p:spPr>
          <a:xfrm>
            <a:off x="4704485"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2" name="Espace réservé du texte 7">
            <a:extLst>
              <a:ext uri="{FF2B5EF4-FFF2-40B4-BE49-F238E27FC236}">
                <a16:creationId xmlns:a16="http://schemas.microsoft.com/office/drawing/2014/main" id="{3B73ADA9-F9FE-F1B3-FE6A-64D0B9FE5EFB}"/>
              </a:ext>
            </a:extLst>
          </p:cNvPr>
          <p:cNvSpPr>
            <a:spLocks noGrp="1"/>
          </p:cNvSpPr>
          <p:nvPr>
            <p:ph type="body" sz="quarter" idx="36" hasCustomPrompt="1"/>
          </p:nvPr>
        </p:nvSpPr>
        <p:spPr>
          <a:xfrm>
            <a:off x="6549042"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3" name="Espace réservé du texte 7">
            <a:extLst>
              <a:ext uri="{FF2B5EF4-FFF2-40B4-BE49-F238E27FC236}">
                <a16:creationId xmlns:a16="http://schemas.microsoft.com/office/drawing/2014/main" id="{7516704B-E2E2-ED87-D1D2-9B244A32B586}"/>
              </a:ext>
            </a:extLst>
          </p:cNvPr>
          <p:cNvSpPr>
            <a:spLocks noGrp="1"/>
          </p:cNvSpPr>
          <p:nvPr>
            <p:ph type="body" sz="quarter" idx="37" hasCustomPrompt="1"/>
          </p:nvPr>
        </p:nvSpPr>
        <p:spPr>
          <a:xfrm>
            <a:off x="8367542"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4" name="Espace réservé du texte 7">
            <a:extLst>
              <a:ext uri="{FF2B5EF4-FFF2-40B4-BE49-F238E27FC236}">
                <a16:creationId xmlns:a16="http://schemas.microsoft.com/office/drawing/2014/main" id="{E3C025A8-58B5-8798-B0BC-25638418E067}"/>
              </a:ext>
            </a:extLst>
          </p:cNvPr>
          <p:cNvSpPr>
            <a:spLocks noGrp="1"/>
          </p:cNvSpPr>
          <p:nvPr>
            <p:ph type="body" sz="quarter" idx="38" hasCustomPrompt="1"/>
          </p:nvPr>
        </p:nvSpPr>
        <p:spPr>
          <a:xfrm>
            <a:off x="10212099"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Tree>
    <p:extLst>
      <p:ext uri="{BB962C8B-B14F-4D97-AF65-F5344CB8AC3E}">
        <p14:creationId xmlns:p14="http://schemas.microsoft.com/office/powerpoint/2010/main" val="744979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7" name="Group 6">
            <a:extLst>
              <a:ext uri="{FF2B5EF4-FFF2-40B4-BE49-F238E27FC236}">
                <a16:creationId xmlns:a16="http://schemas.microsoft.com/office/drawing/2014/main" id="{2C5323CA-9661-4C9D-11CC-BA4F7A017EA0}"/>
              </a:ext>
            </a:extLst>
          </p:cNvPr>
          <p:cNvGrpSpPr>
            <a:grpSpLocks/>
          </p:cNvGrpSpPr>
          <p:nvPr userDrawn="1"/>
        </p:nvGrpSpPr>
        <p:grpSpPr>
          <a:xfrm>
            <a:off x="402393" y="1821675"/>
            <a:ext cx="11387213" cy="3929304"/>
            <a:chOff x="535307" y="1725160"/>
            <a:chExt cx="10568403" cy="4161535"/>
          </a:xfrm>
        </p:grpSpPr>
        <p:sp>
          <p:nvSpPr>
            <p:cNvPr id="2" name="Freeform: Shape 1">
              <a:extLst>
                <a:ext uri="{FF2B5EF4-FFF2-40B4-BE49-F238E27FC236}">
                  <a16:creationId xmlns:a16="http://schemas.microsoft.com/office/drawing/2014/main" id="{3260A2C2-4169-B7EF-60A0-C46403B6F511}"/>
                </a:ext>
              </a:extLst>
            </p:cNvPr>
            <p:cNvSpPr>
              <a:spLocks/>
            </p:cNvSpPr>
            <p:nvPr userDrawn="1"/>
          </p:nvSpPr>
          <p:spPr>
            <a:xfrm>
              <a:off x="535307" y="1725160"/>
              <a:ext cx="3033919" cy="4161535"/>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89FCD52D-5FB1-D92B-E068-84C7BF1C9362}"/>
                </a:ext>
              </a:extLst>
            </p:cNvPr>
            <p:cNvSpPr>
              <a:spLocks/>
            </p:cNvSpPr>
            <p:nvPr userDrawn="1"/>
          </p:nvSpPr>
          <p:spPr>
            <a:xfrm>
              <a:off x="3046859" y="1725160"/>
              <a:ext cx="3033919" cy="4161535"/>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D36BE73F-95BE-41A1-96E0-5A93566220D7}"/>
                </a:ext>
              </a:extLst>
            </p:cNvPr>
            <p:cNvSpPr>
              <a:spLocks/>
            </p:cNvSpPr>
            <p:nvPr userDrawn="1"/>
          </p:nvSpPr>
          <p:spPr>
            <a:xfrm>
              <a:off x="5558218" y="1725160"/>
              <a:ext cx="3034110" cy="4161535"/>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5"/>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C91B3CEB-E6DC-9AA6-A2A5-DA89C1D11C41}"/>
                </a:ext>
              </a:extLst>
            </p:cNvPr>
            <p:cNvSpPr>
              <a:spLocks/>
            </p:cNvSpPr>
            <p:nvPr userDrawn="1"/>
          </p:nvSpPr>
          <p:spPr>
            <a:xfrm>
              <a:off x="8069791" y="1725160"/>
              <a:ext cx="3033919" cy="4161535"/>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bg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B5E75D8-FC17-74D9-C355-AF880F13DA0B}"/>
              </a:ext>
            </a:extLst>
          </p:cNvPr>
          <p:cNvGrpSpPr>
            <a:grpSpLocks noGrp="1" noUngrp="1" noRot="1" noMove="1" noResize="1"/>
          </p:cNvGrpSpPr>
          <p:nvPr userDrawn="1"/>
        </p:nvGrpSpPr>
        <p:grpSpPr>
          <a:xfrm>
            <a:off x="-904240" y="1550670"/>
            <a:ext cx="14000480" cy="4320464"/>
            <a:chOff x="-904240" y="1468120"/>
            <a:chExt cx="14000480" cy="4320464"/>
          </a:xfrm>
        </p:grpSpPr>
        <p:sp>
          <p:nvSpPr>
            <p:cNvPr id="10" name="Rectangle 9">
              <a:extLst>
                <a:ext uri="{FF2B5EF4-FFF2-40B4-BE49-F238E27FC236}">
                  <a16:creationId xmlns:a16="http://schemas.microsoft.com/office/drawing/2014/main" id="{E3C15B2B-B62C-299B-F1CC-7E52CB15716E}"/>
                </a:ext>
              </a:extLst>
            </p:cNvPr>
            <p:cNvSpPr>
              <a:spLocks noGrp="1" noRot="1" noMove="1" noResize="1" noEditPoints="1" noAdjustHandles="1" noChangeArrowheads="1" noChangeShapeType="1"/>
            </p:cNvSpPr>
            <p:nvPr userDrawn="1"/>
          </p:nvSpPr>
          <p:spPr>
            <a:xfrm>
              <a:off x="-400049" y="2011287"/>
              <a:ext cx="13082254" cy="3324021"/>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4C40EF-1CB5-8825-5811-6AE1F9A44DD9}"/>
                </a:ext>
              </a:extLst>
            </p:cNvPr>
            <p:cNvSpPr>
              <a:spLocks noGrp="1" noRot="1" noMove="1" noResize="1" noEditPoints="1" noAdjustHandles="1" noChangeArrowheads="1" noChangeShapeType="1"/>
            </p:cNvSpPr>
            <p:nvPr userDrawn="1"/>
          </p:nvSpPr>
          <p:spPr>
            <a:xfrm>
              <a:off x="-90424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8DC9CF-3BF2-4BA9-9AC6-FE2F598D129D}"/>
                </a:ext>
              </a:extLst>
            </p:cNvPr>
            <p:cNvSpPr>
              <a:spLocks noGrp="1" noRot="1" noMove="1" noResize="1" noEditPoints="1" noAdjustHandles="1" noChangeArrowheads="1" noChangeShapeType="1"/>
            </p:cNvSpPr>
            <p:nvPr userDrawn="1"/>
          </p:nvSpPr>
          <p:spPr>
            <a:xfrm>
              <a:off x="1219200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Espace réservé du texte 7">
            <a:extLst>
              <a:ext uri="{FF2B5EF4-FFF2-40B4-BE49-F238E27FC236}">
                <a16:creationId xmlns:a16="http://schemas.microsoft.com/office/drawing/2014/main" id="{566883C1-7D4C-56F1-93A1-27B957704F10}"/>
              </a:ext>
            </a:extLst>
          </p:cNvPr>
          <p:cNvSpPr>
            <a:spLocks noGrp="1"/>
          </p:cNvSpPr>
          <p:nvPr>
            <p:ph type="body" sz="quarter" idx="12" hasCustomPrompt="1"/>
          </p:nvPr>
        </p:nvSpPr>
        <p:spPr>
          <a:xfrm>
            <a:off x="1159601"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1" name="Espace réservé du texte 7">
            <a:extLst>
              <a:ext uri="{FF2B5EF4-FFF2-40B4-BE49-F238E27FC236}">
                <a16:creationId xmlns:a16="http://schemas.microsoft.com/office/drawing/2014/main" id="{BAD1049B-67C3-DF41-6449-D2B54B4EAA8C}"/>
              </a:ext>
            </a:extLst>
          </p:cNvPr>
          <p:cNvSpPr>
            <a:spLocks noGrp="1"/>
          </p:cNvSpPr>
          <p:nvPr>
            <p:ph type="body" sz="quarter" idx="22" hasCustomPrompt="1"/>
          </p:nvPr>
        </p:nvSpPr>
        <p:spPr>
          <a:xfrm>
            <a:off x="1373636"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30" name="Freeform: Shape 29">
            <a:extLst>
              <a:ext uri="{FF2B5EF4-FFF2-40B4-BE49-F238E27FC236}">
                <a16:creationId xmlns:a16="http://schemas.microsoft.com/office/drawing/2014/main" id="{93989B58-3032-2259-72EE-0D6970394744}"/>
              </a:ext>
            </a:extLst>
          </p:cNvPr>
          <p:cNvSpPr>
            <a:spLocks/>
          </p:cNvSpPr>
          <p:nvPr userDrawn="1"/>
        </p:nvSpPr>
        <p:spPr>
          <a:xfrm>
            <a:off x="2009293"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3CFAA939-D1D0-DEB0-78DD-BB5148276BF4}"/>
              </a:ext>
            </a:extLst>
          </p:cNvPr>
          <p:cNvCxnSpPr>
            <a:cxnSpLocks/>
          </p:cNvCxnSpPr>
          <p:nvPr userDrawn="1"/>
        </p:nvCxnSpPr>
        <p:spPr>
          <a:xfrm>
            <a:off x="3571240" y="259536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B38266-9B8F-8357-3600-E9932514C140}"/>
              </a:ext>
            </a:extLst>
          </p:cNvPr>
          <p:cNvCxnSpPr>
            <a:cxnSpLocks/>
          </p:cNvCxnSpPr>
          <p:nvPr userDrawn="1"/>
        </p:nvCxnSpPr>
        <p:spPr>
          <a:xfrm>
            <a:off x="6263640" y="259536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8A4529-A335-BDDB-9A2F-82D6B1F5F793}"/>
              </a:ext>
            </a:extLst>
          </p:cNvPr>
          <p:cNvCxnSpPr>
            <a:cxnSpLocks/>
          </p:cNvCxnSpPr>
          <p:nvPr userDrawn="1"/>
        </p:nvCxnSpPr>
        <p:spPr>
          <a:xfrm>
            <a:off x="8981440"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78" name="Espace réservé du texte 7">
            <a:extLst>
              <a:ext uri="{FF2B5EF4-FFF2-40B4-BE49-F238E27FC236}">
                <a16:creationId xmlns:a16="http://schemas.microsoft.com/office/drawing/2014/main" id="{7B35539B-55A2-6DD6-0E75-A4FB8317DE5A}"/>
              </a:ext>
            </a:extLst>
          </p:cNvPr>
          <p:cNvSpPr>
            <a:spLocks noGrp="1"/>
          </p:cNvSpPr>
          <p:nvPr>
            <p:ph type="body" sz="quarter" idx="23" hasCustomPrompt="1"/>
          </p:nvPr>
        </p:nvSpPr>
        <p:spPr>
          <a:xfrm>
            <a:off x="3822654"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1" name="Espace réservé du texte 7">
            <a:extLst>
              <a:ext uri="{FF2B5EF4-FFF2-40B4-BE49-F238E27FC236}">
                <a16:creationId xmlns:a16="http://schemas.microsoft.com/office/drawing/2014/main" id="{603D18BE-FEB0-9AAC-8B92-F3A276DE614B}"/>
              </a:ext>
            </a:extLst>
          </p:cNvPr>
          <p:cNvSpPr>
            <a:spLocks noGrp="1"/>
          </p:cNvSpPr>
          <p:nvPr>
            <p:ph type="body" sz="quarter" idx="24" hasCustomPrompt="1"/>
          </p:nvPr>
        </p:nvSpPr>
        <p:spPr>
          <a:xfrm>
            <a:off x="4036689"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03" name="Freeform: Shape 102">
            <a:extLst>
              <a:ext uri="{FF2B5EF4-FFF2-40B4-BE49-F238E27FC236}">
                <a16:creationId xmlns:a16="http://schemas.microsoft.com/office/drawing/2014/main" id="{2B9C0AF7-DC50-6218-66BB-464DE6DB8D30}"/>
              </a:ext>
            </a:extLst>
          </p:cNvPr>
          <p:cNvSpPr>
            <a:spLocks/>
          </p:cNvSpPr>
          <p:nvPr userDrawn="1"/>
        </p:nvSpPr>
        <p:spPr>
          <a:xfrm>
            <a:off x="4672346"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p:txBody>
      </p:sp>
      <p:sp>
        <p:nvSpPr>
          <p:cNvPr id="104" name="Espace réservé du texte 7">
            <a:extLst>
              <a:ext uri="{FF2B5EF4-FFF2-40B4-BE49-F238E27FC236}">
                <a16:creationId xmlns:a16="http://schemas.microsoft.com/office/drawing/2014/main" id="{F84B4597-D756-7FBE-D397-225D2A92BEE8}"/>
              </a:ext>
            </a:extLst>
          </p:cNvPr>
          <p:cNvSpPr>
            <a:spLocks noGrp="1"/>
          </p:cNvSpPr>
          <p:nvPr>
            <p:ph type="body" sz="quarter" idx="25" hasCustomPrompt="1"/>
          </p:nvPr>
        </p:nvSpPr>
        <p:spPr>
          <a:xfrm>
            <a:off x="6556495"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5" name="Espace réservé du texte 7">
            <a:extLst>
              <a:ext uri="{FF2B5EF4-FFF2-40B4-BE49-F238E27FC236}">
                <a16:creationId xmlns:a16="http://schemas.microsoft.com/office/drawing/2014/main" id="{8B840B85-B883-DD53-D161-951EC6DD89C1}"/>
              </a:ext>
            </a:extLst>
          </p:cNvPr>
          <p:cNvSpPr>
            <a:spLocks noGrp="1"/>
          </p:cNvSpPr>
          <p:nvPr>
            <p:ph type="body" sz="quarter" idx="26" hasCustomPrompt="1"/>
          </p:nvPr>
        </p:nvSpPr>
        <p:spPr>
          <a:xfrm>
            <a:off x="6770530"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07" name="Freeform: Shape 106">
            <a:extLst>
              <a:ext uri="{FF2B5EF4-FFF2-40B4-BE49-F238E27FC236}">
                <a16:creationId xmlns:a16="http://schemas.microsoft.com/office/drawing/2014/main" id="{06E69E66-90DB-84B4-9EEC-6F771F98750C}"/>
              </a:ext>
            </a:extLst>
          </p:cNvPr>
          <p:cNvSpPr>
            <a:spLocks/>
          </p:cNvSpPr>
          <p:nvPr userDrawn="1"/>
        </p:nvSpPr>
        <p:spPr>
          <a:xfrm>
            <a:off x="7406187"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p:txBody>
      </p:sp>
      <p:sp>
        <p:nvSpPr>
          <p:cNvPr id="108" name="Espace réservé du texte 7">
            <a:extLst>
              <a:ext uri="{FF2B5EF4-FFF2-40B4-BE49-F238E27FC236}">
                <a16:creationId xmlns:a16="http://schemas.microsoft.com/office/drawing/2014/main" id="{5476BD96-7C73-C2EE-DAED-54976406C6C6}"/>
              </a:ext>
            </a:extLst>
          </p:cNvPr>
          <p:cNvSpPr>
            <a:spLocks noGrp="1"/>
          </p:cNvSpPr>
          <p:nvPr>
            <p:ph type="body" sz="quarter" idx="27" hasCustomPrompt="1"/>
          </p:nvPr>
        </p:nvSpPr>
        <p:spPr>
          <a:xfrm>
            <a:off x="9282953"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9" name="Espace réservé du texte 7">
            <a:extLst>
              <a:ext uri="{FF2B5EF4-FFF2-40B4-BE49-F238E27FC236}">
                <a16:creationId xmlns:a16="http://schemas.microsoft.com/office/drawing/2014/main" id="{ECF58BA0-DAF2-608D-4831-D8B8588D67E5}"/>
              </a:ext>
            </a:extLst>
          </p:cNvPr>
          <p:cNvSpPr>
            <a:spLocks noGrp="1"/>
          </p:cNvSpPr>
          <p:nvPr>
            <p:ph type="body" sz="quarter" idx="28" hasCustomPrompt="1"/>
          </p:nvPr>
        </p:nvSpPr>
        <p:spPr>
          <a:xfrm>
            <a:off x="9457417"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11" name="Freeform: Shape 110">
            <a:extLst>
              <a:ext uri="{FF2B5EF4-FFF2-40B4-BE49-F238E27FC236}">
                <a16:creationId xmlns:a16="http://schemas.microsoft.com/office/drawing/2014/main" id="{929FFA01-4836-604E-2A4C-A1B8EFDE0FF3}"/>
              </a:ext>
            </a:extLst>
          </p:cNvPr>
          <p:cNvSpPr>
            <a:spLocks/>
          </p:cNvSpPr>
          <p:nvPr userDrawn="1"/>
        </p:nvSpPr>
        <p:spPr>
          <a:xfrm>
            <a:off x="10112325"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p:txBody>
      </p:sp>
      <p:sp>
        <p:nvSpPr>
          <p:cNvPr id="6" name="Online Image Placeholder 34">
            <a:extLst>
              <a:ext uri="{FF2B5EF4-FFF2-40B4-BE49-F238E27FC236}">
                <a16:creationId xmlns:a16="http://schemas.microsoft.com/office/drawing/2014/main" id="{9A539823-E263-145D-3B68-958FD103945B}"/>
              </a:ext>
            </a:extLst>
          </p:cNvPr>
          <p:cNvSpPr>
            <a:spLocks noGrp="1"/>
          </p:cNvSpPr>
          <p:nvPr>
            <p:ph type="clipArt" sz="quarter" idx="37" hasCustomPrompt="1"/>
          </p:nvPr>
        </p:nvSpPr>
        <p:spPr>
          <a:xfrm>
            <a:off x="1948932"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8" name="Online Image Placeholder 34">
            <a:extLst>
              <a:ext uri="{FF2B5EF4-FFF2-40B4-BE49-F238E27FC236}">
                <a16:creationId xmlns:a16="http://schemas.microsoft.com/office/drawing/2014/main" id="{2BE7E098-4659-FBBE-A281-DE4FFFF64D23}"/>
              </a:ext>
            </a:extLst>
          </p:cNvPr>
          <p:cNvSpPr>
            <a:spLocks noGrp="1"/>
          </p:cNvSpPr>
          <p:nvPr>
            <p:ph type="clipArt" sz="quarter" idx="38" hasCustomPrompt="1"/>
          </p:nvPr>
        </p:nvSpPr>
        <p:spPr>
          <a:xfrm>
            <a:off x="4567547"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9" name="Online Image Placeholder 34">
            <a:extLst>
              <a:ext uri="{FF2B5EF4-FFF2-40B4-BE49-F238E27FC236}">
                <a16:creationId xmlns:a16="http://schemas.microsoft.com/office/drawing/2014/main" id="{AF64629F-13DD-6F12-3970-04E5C9F2218B}"/>
              </a:ext>
            </a:extLst>
          </p:cNvPr>
          <p:cNvSpPr>
            <a:spLocks noGrp="1"/>
          </p:cNvSpPr>
          <p:nvPr>
            <p:ph type="clipArt" sz="quarter" idx="39" hasCustomPrompt="1"/>
          </p:nvPr>
        </p:nvSpPr>
        <p:spPr>
          <a:xfrm>
            <a:off x="7342854"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4" name="Online Image Placeholder 34">
            <a:extLst>
              <a:ext uri="{FF2B5EF4-FFF2-40B4-BE49-F238E27FC236}">
                <a16:creationId xmlns:a16="http://schemas.microsoft.com/office/drawing/2014/main" id="{7B2BBD95-78E8-A095-5A81-6C74457F5890}"/>
              </a:ext>
            </a:extLst>
          </p:cNvPr>
          <p:cNvSpPr>
            <a:spLocks noGrp="1"/>
          </p:cNvSpPr>
          <p:nvPr>
            <p:ph type="clipArt" sz="quarter" idx="40" hasCustomPrompt="1"/>
          </p:nvPr>
        </p:nvSpPr>
        <p:spPr>
          <a:xfrm>
            <a:off x="9987752"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2001359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Vertical Title and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4B0DA9-4DEE-5786-DED8-480839141FA1}"/>
              </a:ext>
            </a:extLst>
          </p:cNvPr>
          <p:cNvGrpSpPr>
            <a:grpSpLocks/>
          </p:cNvGrpSpPr>
          <p:nvPr userDrawn="1"/>
        </p:nvGrpSpPr>
        <p:grpSpPr>
          <a:xfrm>
            <a:off x="161925" y="1882140"/>
            <a:ext cx="11894554" cy="4122344"/>
            <a:chOff x="68033" y="1558014"/>
            <a:chExt cx="12410593" cy="4320464"/>
          </a:xfrm>
        </p:grpSpPr>
        <p:sp>
          <p:nvSpPr>
            <p:cNvPr id="2" name="Freeform: Shape 1">
              <a:extLst>
                <a:ext uri="{FF2B5EF4-FFF2-40B4-BE49-F238E27FC236}">
                  <a16:creationId xmlns:a16="http://schemas.microsoft.com/office/drawing/2014/main" id="{3260A2C2-4169-B7EF-60A0-C46403B6F511}"/>
                </a:ext>
              </a:extLst>
            </p:cNvPr>
            <p:cNvSpPr>
              <a:spLocks/>
            </p:cNvSpPr>
            <p:nvPr userDrawn="1"/>
          </p:nvSpPr>
          <p:spPr>
            <a:xfrm>
              <a:off x="68033"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89FCD52D-5FB1-D92B-E068-84C7BF1C9362}"/>
                </a:ext>
              </a:extLst>
            </p:cNvPr>
            <p:cNvSpPr>
              <a:spLocks/>
            </p:cNvSpPr>
            <p:nvPr userDrawn="1"/>
          </p:nvSpPr>
          <p:spPr>
            <a:xfrm>
              <a:off x="2069215"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D36BE73F-95BE-41A1-96E0-5A93566220D7}"/>
                </a:ext>
              </a:extLst>
            </p:cNvPr>
            <p:cNvSpPr>
              <a:spLocks/>
            </p:cNvSpPr>
            <p:nvPr userDrawn="1"/>
          </p:nvSpPr>
          <p:spPr>
            <a:xfrm>
              <a:off x="4070244" y="1558014"/>
              <a:ext cx="2417552" cy="4320464"/>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5"/>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C91B3CEB-E6DC-9AA6-A2A5-DA89C1D11C41}"/>
                </a:ext>
              </a:extLst>
            </p:cNvPr>
            <p:cNvSpPr>
              <a:spLocks/>
            </p:cNvSpPr>
            <p:nvPr userDrawn="1"/>
          </p:nvSpPr>
          <p:spPr>
            <a:xfrm>
              <a:off x="6071442" y="1558014"/>
              <a:ext cx="2417400" cy="4320464"/>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bg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B6357AA6-3631-4EAA-0B61-C82E7E243D6D}"/>
                </a:ext>
              </a:extLst>
            </p:cNvPr>
            <p:cNvSpPr>
              <a:spLocks/>
            </p:cNvSpPr>
            <p:nvPr userDrawn="1"/>
          </p:nvSpPr>
          <p:spPr>
            <a:xfrm>
              <a:off x="8060044"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BF3C2AD1-61F5-8056-D5F7-8070FD87A77A}"/>
                </a:ext>
              </a:extLst>
            </p:cNvPr>
            <p:cNvSpPr>
              <a:spLocks/>
            </p:cNvSpPr>
            <p:nvPr userDrawn="1"/>
          </p:nvSpPr>
          <p:spPr>
            <a:xfrm>
              <a:off x="10061226"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gr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13" name="Group 12">
            <a:extLst>
              <a:ext uri="{FF2B5EF4-FFF2-40B4-BE49-F238E27FC236}">
                <a16:creationId xmlns:a16="http://schemas.microsoft.com/office/drawing/2014/main" id="{DB5E75D8-FC17-74D9-C355-AF880F13DA0B}"/>
              </a:ext>
            </a:extLst>
          </p:cNvPr>
          <p:cNvGrpSpPr>
            <a:grpSpLocks noGrp="1" noUngrp="1" noRot="1" noMove="1" noResize="1"/>
          </p:cNvGrpSpPr>
          <p:nvPr userDrawn="1"/>
        </p:nvGrpSpPr>
        <p:grpSpPr>
          <a:xfrm>
            <a:off x="-904240" y="1623136"/>
            <a:ext cx="14000480" cy="4320464"/>
            <a:chOff x="-904240" y="1468120"/>
            <a:chExt cx="14000480" cy="4320464"/>
          </a:xfrm>
        </p:grpSpPr>
        <p:sp>
          <p:nvSpPr>
            <p:cNvPr id="10" name="Rectangle 9">
              <a:extLst>
                <a:ext uri="{FF2B5EF4-FFF2-40B4-BE49-F238E27FC236}">
                  <a16:creationId xmlns:a16="http://schemas.microsoft.com/office/drawing/2014/main" id="{E3C15B2B-B62C-299B-F1CC-7E52CB15716E}"/>
                </a:ext>
              </a:extLst>
            </p:cNvPr>
            <p:cNvSpPr>
              <a:spLocks noGrp="1" noRot="1" noMove="1" noResize="1" noEditPoints="1" noAdjustHandles="1" noChangeArrowheads="1" noChangeShapeType="1"/>
            </p:cNvSpPr>
            <p:nvPr userDrawn="1"/>
          </p:nvSpPr>
          <p:spPr>
            <a:xfrm>
              <a:off x="-400049" y="2011287"/>
              <a:ext cx="13082254" cy="3563937"/>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4C40EF-1CB5-8825-5811-6AE1F9A44DD9}"/>
                </a:ext>
              </a:extLst>
            </p:cNvPr>
            <p:cNvSpPr>
              <a:spLocks noGrp="1" noRot="1" noMove="1" noResize="1" noEditPoints="1" noAdjustHandles="1" noChangeArrowheads="1" noChangeShapeType="1"/>
            </p:cNvSpPr>
            <p:nvPr userDrawn="1"/>
          </p:nvSpPr>
          <p:spPr>
            <a:xfrm>
              <a:off x="-90424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8DC9CF-3BF2-4BA9-9AC6-FE2F598D129D}"/>
                </a:ext>
              </a:extLst>
            </p:cNvPr>
            <p:cNvSpPr>
              <a:spLocks noGrp="1" noRot="1" noMove="1" noResize="1" noEditPoints="1" noAdjustHandles="1" noChangeArrowheads="1" noChangeShapeType="1"/>
            </p:cNvSpPr>
            <p:nvPr userDrawn="1"/>
          </p:nvSpPr>
          <p:spPr>
            <a:xfrm>
              <a:off x="1219200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Espace réservé du texte 7">
            <a:extLst>
              <a:ext uri="{FF2B5EF4-FFF2-40B4-BE49-F238E27FC236}">
                <a16:creationId xmlns:a16="http://schemas.microsoft.com/office/drawing/2014/main" id="{566883C1-7D4C-56F1-93A1-27B957704F10}"/>
              </a:ext>
            </a:extLst>
          </p:cNvPr>
          <p:cNvSpPr>
            <a:spLocks noGrp="1"/>
          </p:cNvSpPr>
          <p:nvPr userDrawn="1">
            <p:ph type="body" sz="quarter" idx="12" hasCustomPrompt="1"/>
          </p:nvPr>
        </p:nvSpPr>
        <p:spPr>
          <a:xfrm>
            <a:off x="800933"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1" name="Espace réservé du texte 7">
            <a:extLst>
              <a:ext uri="{FF2B5EF4-FFF2-40B4-BE49-F238E27FC236}">
                <a16:creationId xmlns:a16="http://schemas.microsoft.com/office/drawing/2014/main" id="{BAD1049B-67C3-DF41-6449-D2B54B4EAA8C}"/>
              </a:ext>
            </a:extLst>
          </p:cNvPr>
          <p:cNvSpPr>
            <a:spLocks noGrp="1"/>
          </p:cNvSpPr>
          <p:nvPr userDrawn="1">
            <p:ph type="body" sz="quarter" idx="22" hasCustomPrompt="1"/>
          </p:nvPr>
        </p:nvSpPr>
        <p:spPr>
          <a:xfrm>
            <a:off x="800933"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30" name="Freeform: Shape 29">
            <a:extLst>
              <a:ext uri="{FF2B5EF4-FFF2-40B4-BE49-F238E27FC236}">
                <a16:creationId xmlns:a16="http://schemas.microsoft.com/office/drawing/2014/main" id="{93989B58-3032-2259-72EE-0D6970394744}"/>
              </a:ext>
            </a:extLst>
          </p:cNvPr>
          <p:cNvSpPr/>
          <p:nvPr userDrawn="1"/>
        </p:nvSpPr>
        <p:spPr>
          <a:xfrm>
            <a:off x="1245779"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17" name="Espace réservé du texte 7">
            <a:extLst>
              <a:ext uri="{FF2B5EF4-FFF2-40B4-BE49-F238E27FC236}">
                <a16:creationId xmlns:a16="http://schemas.microsoft.com/office/drawing/2014/main" id="{FF66AAAC-9450-DB6E-4001-7858143C457C}"/>
              </a:ext>
            </a:extLst>
          </p:cNvPr>
          <p:cNvSpPr>
            <a:spLocks noGrp="1"/>
          </p:cNvSpPr>
          <p:nvPr>
            <p:ph type="body" sz="quarter" idx="23" hasCustomPrompt="1"/>
          </p:nvPr>
        </p:nvSpPr>
        <p:spPr>
          <a:xfrm>
            <a:off x="2728091"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18" name="Espace réservé du texte 7">
            <a:extLst>
              <a:ext uri="{FF2B5EF4-FFF2-40B4-BE49-F238E27FC236}">
                <a16:creationId xmlns:a16="http://schemas.microsoft.com/office/drawing/2014/main" id="{9CD9C70D-020E-DC8C-6862-9AA3A598D84C}"/>
              </a:ext>
            </a:extLst>
          </p:cNvPr>
          <p:cNvSpPr>
            <a:spLocks noGrp="1"/>
          </p:cNvSpPr>
          <p:nvPr>
            <p:ph type="body" sz="quarter" idx="24" hasCustomPrompt="1"/>
          </p:nvPr>
        </p:nvSpPr>
        <p:spPr>
          <a:xfrm>
            <a:off x="2728091"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3" name="Espace réservé du texte 7">
            <a:extLst>
              <a:ext uri="{FF2B5EF4-FFF2-40B4-BE49-F238E27FC236}">
                <a16:creationId xmlns:a16="http://schemas.microsoft.com/office/drawing/2014/main" id="{1130F066-20DD-2174-B8A8-2BDA5BFE1194}"/>
              </a:ext>
            </a:extLst>
          </p:cNvPr>
          <p:cNvSpPr>
            <a:spLocks noGrp="1"/>
          </p:cNvSpPr>
          <p:nvPr>
            <p:ph type="body" sz="quarter" idx="25" hasCustomPrompt="1"/>
          </p:nvPr>
        </p:nvSpPr>
        <p:spPr>
          <a:xfrm>
            <a:off x="4639622"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4" name="Espace réservé du texte 7">
            <a:extLst>
              <a:ext uri="{FF2B5EF4-FFF2-40B4-BE49-F238E27FC236}">
                <a16:creationId xmlns:a16="http://schemas.microsoft.com/office/drawing/2014/main" id="{ABB6C661-7103-5410-A8FE-5B5E55AA793C}"/>
              </a:ext>
            </a:extLst>
          </p:cNvPr>
          <p:cNvSpPr>
            <a:spLocks noGrp="1"/>
          </p:cNvSpPr>
          <p:nvPr>
            <p:ph type="body" sz="quarter" idx="26" hasCustomPrompt="1"/>
          </p:nvPr>
        </p:nvSpPr>
        <p:spPr>
          <a:xfrm>
            <a:off x="4639622"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8" name="Espace réservé du texte 7">
            <a:extLst>
              <a:ext uri="{FF2B5EF4-FFF2-40B4-BE49-F238E27FC236}">
                <a16:creationId xmlns:a16="http://schemas.microsoft.com/office/drawing/2014/main" id="{3B9E7DCE-5C7F-B691-6CF2-68BDC0839544}"/>
              </a:ext>
            </a:extLst>
          </p:cNvPr>
          <p:cNvSpPr>
            <a:spLocks noGrp="1"/>
          </p:cNvSpPr>
          <p:nvPr>
            <p:ph type="body" sz="quarter" idx="27" hasCustomPrompt="1"/>
          </p:nvPr>
        </p:nvSpPr>
        <p:spPr>
          <a:xfrm>
            <a:off x="6571398"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9" name="Espace réservé du texte 7">
            <a:extLst>
              <a:ext uri="{FF2B5EF4-FFF2-40B4-BE49-F238E27FC236}">
                <a16:creationId xmlns:a16="http://schemas.microsoft.com/office/drawing/2014/main" id="{3757229C-AD5D-C483-4928-55BF7FE76C2B}"/>
              </a:ext>
            </a:extLst>
          </p:cNvPr>
          <p:cNvSpPr>
            <a:spLocks noGrp="1"/>
          </p:cNvSpPr>
          <p:nvPr>
            <p:ph type="body" sz="quarter" idx="28" hasCustomPrompt="1"/>
          </p:nvPr>
        </p:nvSpPr>
        <p:spPr>
          <a:xfrm>
            <a:off x="6571398"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33" name="Espace réservé du texte 7">
            <a:extLst>
              <a:ext uri="{FF2B5EF4-FFF2-40B4-BE49-F238E27FC236}">
                <a16:creationId xmlns:a16="http://schemas.microsoft.com/office/drawing/2014/main" id="{45E65027-742E-90A2-EFEC-91E2545DE50E}"/>
              </a:ext>
            </a:extLst>
          </p:cNvPr>
          <p:cNvSpPr>
            <a:spLocks noGrp="1"/>
          </p:cNvSpPr>
          <p:nvPr>
            <p:ph type="body" sz="quarter" idx="29" hasCustomPrompt="1"/>
          </p:nvPr>
        </p:nvSpPr>
        <p:spPr>
          <a:xfrm>
            <a:off x="8489370"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34" name="Espace réservé du texte 7">
            <a:extLst>
              <a:ext uri="{FF2B5EF4-FFF2-40B4-BE49-F238E27FC236}">
                <a16:creationId xmlns:a16="http://schemas.microsoft.com/office/drawing/2014/main" id="{067CF903-2A9F-EDCC-35D5-7D07F953BE75}"/>
              </a:ext>
            </a:extLst>
          </p:cNvPr>
          <p:cNvSpPr>
            <a:spLocks noGrp="1"/>
          </p:cNvSpPr>
          <p:nvPr>
            <p:ph type="body" sz="quarter" idx="30" hasCustomPrompt="1"/>
          </p:nvPr>
        </p:nvSpPr>
        <p:spPr>
          <a:xfrm>
            <a:off x="8489370"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grpSp>
        <p:nvGrpSpPr>
          <p:cNvPr id="47" name="Group 46">
            <a:extLst>
              <a:ext uri="{FF2B5EF4-FFF2-40B4-BE49-F238E27FC236}">
                <a16:creationId xmlns:a16="http://schemas.microsoft.com/office/drawing/2014/main" id="{189266E2-5F32-4BC9-8AC3-C79D716D1A12}"/>
              </a:ext>
            </a:extLst>
          </p:cNvPr>
          <p:cNvGrpSpPr>
            <a:grpSpLocks/>
          </p:cNvGrpSpPr>
          <p:nvPr userDrawn="1"/>
        </p:nvGrpSpPr>
        <p:grpSpPr>
          <a:xfrm>
            <a:off x="2474122" y="2512814"/>
            <a:ext cx="7733512" cy="2905005"/>
            <a:chOff x="2474122" y="2512815"/>
            <a:chExt cx="7733512" cy="2303908"/>
          </a:xfrm>
        </p:grpSpPr>
        <p:cxnSp>
          <p:nvCxnSpPr>
            <p:cNvPr id="69" name="Straight Connector 68">
              <a:extLst>
                <a:ext uri="{FF2B5EF4-FFF2-40B4-BE49-F238E27FC236}">
                  <a16:creationId xmlns:a16="http://schemas.microsoft.com/office/drawing/2014/main" id="{3CFAA939-D1D0-DEB0-78DD-BB5148276BF4}"/>
                </a:ext>
              </a:extLst>
            </p:cNvPr>
            <p:cNvCxnSpPr>
              <a:cxnSpLocks/>
            </p:cNvCxnSpPr>
            <p:nvPr userDrawn="1"/>
          </p:nvCxnSpPr>
          <p:spPr>
            <a:xfrm>
              <a:off x="2474122"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CDBD92-535B-4001-43B3-1A82FD52B565}"/>
                </a:ext>
              </a:extLst>
            </p:cNvPr>
            <p:cNvCxnSpPr>
              <a:cxnSpLocks/>
            </p:cNvCxnSpPr>
            <p:nvPr userDrawn="1"/>
          </p:nvCxnSpPr>
          <p:spPr>
            <a:xfrm>
              <a:off x="4398394"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D765EF-E59C-BD32-FE08-832838CB179F}"/>
                </a:ext>
              </a:extLst>
            </p:cNvPr>
            <p:cNvCxnSpPr>
              <a:cxnSpLocks/>
            </p:cNvCxnSpPr>
            <p:nvPr userDrawn="1"/>
          </p:nvCxnSpPr>
          <p:spPr>
            <a:xfrm>
              <a:off x="6311919"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BFE66-BB4B-B304-DD92-F19CF459DA01}"/>
                </a:ext>
              </a:extLst>
            </p:cNvPr>
            <p:cNvCxnSpPr>
              <a:cxnSpLocks/>
            </p:cNvCxnSpPr>
            <p:nvPr userDrawn="1"/>
          </p:nvCxnSpPr>
          <p:spPr>
            <a:xfrm>
              <a:off x="8255452"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4F79D3-B86A-F094-CF5C-E145897B32C3}"/>
                </a:ext>
              </a:extLst>
            </p:cNvPr>
            <p:cNvCxnSpPr>
              <a:cxnSpLocks/>
            </p:cNvCxnSpPr>
            <p:nvPr userDrawn="1"/>
          </p:nvCxnSpPr>
          <p:spPr>
            <a:xfrm>
              <a:off x="10207634"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37" name="Espace réservé du texte 7">
            <a:extLst>
              <a:ext uri="{FF2B5EF4-FFF2-40B4-BE49-F238E27FC236}">
                <a16:creationId xmlns:a16="http://schemas.microsoft.com/office/drawing/2014/main" id="{4D83A28E-EFEC-6798-31EF-897B7F8C96CD}"/>
              </a:ext>
            </a:extLst>
          </p:cNvPr>
          <p:cNvSpPr>
            <a:spLocks noGrp="1"/>
          </p:cNvSpPr>
          <p:nvPr>
            <p:ph type="body" sz="quarter" idx="31" hasCustomPrompt="1"/>
          </p:nvPr>
        </p:nvSpPr>
        <p:spPr>
          <a:xfrm>
            <a:off x="10476844"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38" name="Espace réservé du texte 7">
            <a:extLst>
              <a:ext uri="{FF2B5EF4-FFF2-40B4-BE49-F238E27FC236}">
                <a16:creationId xmlns:a16="http://schemas.microsoft.com/office/drawing/2014/main" id="{C1F03340-D23D-A9A0-112E-74470A06B480}"/>
              </a:ext>
            </a:extLst>
          </p:cNvPr>
          <p:cNvSpPr>
            <a:spLocks noGrp="1"/>
          </p:cNvSpPr>
          <p:nvPr>
            <p:ph type="body" sz="quarter" idx="32" hasCustomPrompt="1"/>
          </p:nvPr>
        </p:nvSpPr>
        <p:spPr>
          <a:xfrm>
            <a:off x="10476844"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41" name="Freeform: Shape 40">
            <a:extLst>
              <a:ext uri="{FF2B5EF4-FFF2-40B4-BE49-F238E27FC236}">
                <a16:creationId xmlns:a16="http://schemas.microsoft.com/office/drawing/2014/main" id="{635496BB-19E1-4F1B-4D2B-E5D788F54785}"/>
              </a:ext>
            </a:extLst>
          </p:cNvPr>
          <p:cNvSpPr/>
          <p:nvPr userDrawn="1"/>
        </p:nvSpPr>
        <p:spPr>
          <a:xfrm>
            <a:off x="3176700"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2" name="Freeform: Shape 41">
            <a:extLst>
              <a:ext uri="{FF2B5EF4-FFF2-40B4-BE49-F238E27FC236}">
                <a16:creationId xmlns:a16="http://schemas.microsoft.com/office/drawing/2014/main" id="{69562680-E71F-9AC6-A616-0411DC41AFEE}"/>
              </a:ext>
            </a:extLst>
          </p:cNvPr>
          <p:cNvSpPr/>
          <p:nvPr userDrawn="1"/>
        </p:nvSpPr>
        <p:spPr>
          <a:xfrm>
            <a:off x="5086658"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DA9F8A7C-FE82-32DA-97E9-99D693EF4381}"/>
              </a:ext>
            </a:extLst>
          </p:cNvPr>
          <p:cNvSpPr/>
          <p:nvPr userDrawn="1"/>
        </p:nvSpPr>
        <p:spPr>
          <a:xfrm>
            <a:off x="7012643"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B3100EA7-C322-9382-DE2B-12BE54BA5F62}"/>
              </a:ext>
            </a:extLst>
          </p:cNvPr>
          <p:cNvSpPr/>
          <p:nvPr userDrawn="1"/>
        </p:nvSpPr>
        <p:spPr>
          <a:xfrm>
            <a:off x="8932534"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4ABA2DA8-DAC7-7824-78CC-70118D3D60FF}"/>
              </a:ext>
            </a:extLst>
          </p:cNvPr>
          <p:cNvSpPr/>
          <p:nvPr userDrawn="1"/>
        </p:nvSpPr>
        <p:spPr>
          <a:xfrm>
            <a:off x="10920008"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7" name="Online Image Placeholder 34">
            <a:extLst>
              <a:ext uri="{FF2B5EF4-FFF2-40B4-BE49-F238E27FC236}">
                <a16:creationId xmlns:a16="http://schemas.microsoft.com/office/drawing/2014/main" id="{AF313F8E-543B-4B13-8D94-F11C53302421}"/>
              </a:ext>
            </a:extLst>
          </p:cNvPr>
          <p:cNvSpPr>
            <a:spLocks noGrp="1"/>
          </p:cNvSpPr>
          <p:nvPr>
            <p:ph type="clipArt" sz="quarter" idx="37" hasCustomPrompt="1"/>
          </p:nvPr>
        </p:nvSpPr>
        <p:spPr>
          <a:xfrm>
            <a:off x="1220412"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4" name="Online Image Placeholder 34">
            <a:extLst>
              <a:ext uri="{FF2B5EF4-FFF2-40B4-BE49-F238E27FC236}">
                <a16:creationId xmlns:a16="http://schemas.microsoft.com/office/drawing/2014/main" id="{B677E41B-E94E-2F82-C55F-3BBCD183AEB9}"/>
              </a:ext>
            </a:extLst>
          </p:cNvPr>
          <p:cNvSpPr>
            <a:spLocks noGrp="1"/>
          </p:cNvSpPr>
          <p:nvPr>
            <p:ph type="clipArt" sz="quarter" idx="38" hasCustomPrompt="1"/>
          </p:nvPr>
        </p:nvSpPr>
        <p:spPr>
          <a:xfrm>
            <a:off x="3144929"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5" name="Online Image Placeholder 34">
            <a:extLst>
              <a:ext uri="{FF2B5EF4-FFF2-40B4-BE49-F238E27FC236}">
                <a16:creationId xmlns:a16="http://schemas.microsoft.com/office/drawing/2014/main" id="{ADF7926C-D3A5-FBE0-E99E-41AC1E43A916}"/>
              </a:ext>
            </a:extLst>
          </p:cNvPr>
          <p:cNvSpPr>
            <a:spLocks noGrp="1"/>
          </p:cNvSpPr>
          <p:nvPr>
            <p:ph type="clipArt" sz="quarter" idx="39" hasCustomPrompt="1"/>
          </p:nvPr>
        </p:nvSpPr>
        <p:spPr>
          <a:xfrm>
            <a:off x="5062901"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6" name="Online Image Placeholder 34">
            <a:extLst>
              <a:ext uri="{FF2B5EF4-FFF2-40B4-BE49-F238E27FC236}">
                <a16:creationId xmlns:a16="http://schemas.microsoft.com/office/drawing/2014/main" id="{80D9A403-B4ED-F00A-AC67-B5998089C095}"/>
              </a:ext>
            </a:extLst>
          </p:cNvPr>
          <p:cNvSpPr>
            <a:spLocks noGrp="1"/>
          </p:cNvSpPr>
          <p:nvPr>
            <p:ph type="clipArt" sz="quarter" idx="40" hasCustomPrompt="1"/>
          </p:nvPr>
        </p:nvSpPr>
        <p:spPr>
          <a:xfrm>
            <a:off x="6988957"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0" name="Online Image Placeholder 34">
            <a:extLst>
              <a:ext uri="{FF2B5EF4-FFF2-40B4-BE49-F238E27FC236}">
                <a16:creationId xmlns:a16="http://schemas.microsoft.com/office/drawing/2014/main" id="{E6B04AC2-E5E0-A0BE-A7EE-C4CDF619EA8A}"/>
              </a:ext>
            </a:extLst>
          </p:cNvPr>
          <p:cNvSpPr>
            <a:spLocks noGrp="1"/>
          </p:cNvSpPr>
          <p:nvPr>
            <p:ph type="clipArt" sz="quarter" idx="41" hasCustomPrompt="1"/>
          </p:nvPr>
        </p:nvSpPr>
        <p:spPr>
          <a:xfrm>
            <a:off x="8915139"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6" name="Online Image Placeholder 34">
            <a:extLst>
              <a:ext uri="{FF2B5EF4-FFF2-40B4-BE49-F238E27FC236}">
                <a16:creationId xmlns:a16="http://schemas.microsoft.com/office/drawing/2014/main" id="{5DBF4ACC-D91A-085D-330B-BE14280B476D}"/>
              </a:ext>
            </a:extLst>
          </p:cNvPr>
          <p:cNvSpPr>
            <a:spLocks noGrp="1"/>
          </p:cNvSpPr>
          <p:nvPr>
            <p:ph type="clipArt" sz="quarter" idx="42" hasCustomPrompt="1"/>
          </p:nvPr>
        </p:nvSpPr>
        <p:spPr>
          <a:xfrm>
            <a:off x="10896323"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8" name="Espace réservé du texte 7">
            <a:extLst>
              <a:ext uri="{FF2B5EF4-FFF2-40B4-BE49-F238E27FC236}">
                <a16:creationId xmlns:a16="http://schemas.microsoft.com/office/drawing/2014/main" id="{70A74E14-0BE9-C223-FF5B-9B07AF1C2C86}"/>
              </a:ext>
            </a:extLst>
          </p:cNvPr>
          <p:cNvSpPr>
            <a:spLocks noGrp="1"/>
          </p:cNvSpPr>
          <p:nvPr>
            <p:ph type="body" sz="quarter" idx="43" hasCustomPrompt="1"/>
          </p:nvPr>
        </p:nvSpPr>
        <p:spPr>
          <a:xfrm>
            <a:off x="1309889"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1</a:t>
            </a:r>
            <a:endParaRPr lang="en-US" dirty="0"/>
          </a:p>
        </p:txBody>
      </p:sp>
      <p:sp>
        <p:nvSpPr>
          <p:cNvPr id="50" name="Espace réservé du texte 7">
            <a:extLst>
              <a:ext uri="{FF2B5EF4-FFF2-40B4-BE49-F238E27FC236}">
                <a16:creationId xmlns:a16="http://schemas.microsoft.com/office/drawing/2014/main" id="{9D6F7BE3-0C2A-985C-C096-E71116D4BFC0}"/>
              </a:ext>
            </a:extLst>
          </p:cNvPr>
          <p:cNvSpPr>
            <a:spLocks noGrp="1"/>
          </p:cNvSpPr>
          <p:nvPr>
            <p:ph type="body" sz="quarter" idx="44" hasCustomPrompt="1"/>
          </p:nvPr>
        </p:nvSpPr>
        <p:spPr>
          <a:xfrm>
            <a:off x="3240665"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2</a:t>
            </a:r>
            <a:endParaRPr lang="en-US" dirty="0"/>
          </a:p>
        </p:txBody>
      </p:sp>
      <p:sp>
        <p:nvSpPr>
          <p:cNvPr id="51" name="Espace réservé du texte 7">
            <a:extLst>
              <a:ext uri="{FF2B5EF4-FFF2-40B4-BE49-F238E27FC236}">
                <a16:creationId xmlns:a16="http://schemas.microsoft.com/office/drawing/2014/main" id="{4C902C21-0909-0F4F-CF62-0BA84D16D091}"/>
              </a:ext>
            </a:extLst>
          </p:cNvPr>
          <p:cNvSpPr>
            <a:spLocks noGrp="1"/>
          </p:cNvSpPr>
          <p:nvPr>
            <p:ph type="body" sz="quarter" idx="45" hasCustomPrompt="1"/>
          </p:nvPr>
        </p:nvSpPr>
        <p:spPr>
          <a:xfrm>
            <a:off x="5150612"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3</a:t>
            </a:r>
            <a:endParaRPr lang="en-US" dirty="0"/>
          </a:p>
        </p:txBody>
      </p:sp>
      <p:sp>
        <p:nvSpPr>
          <p:cNvPr id="52" name="Espace réservé du texte 7">
            <a:extLst>
              <a:ext uri="{FF2B5EF4-FFF2-40B4-BE49-F238E27FC236}">
                <a16:creationId xmlns:a16="http://schemas.microsoft.com/office/drawing/2014/main" id="{3FA9F7F4-93DB-7A2C-6BA2-46139EA36969}"/>
              </a:ext>
            </a:extLst>
          </p:cNvPr>
          <p:cNvSpPr>
            <a:spLocks noGrp="1"/>
          </p:cNvSpPr>
          <p:nvPr>
            <p:ph type="body" sz="quarter" idx="46" hasCustomPrompt="1"/>
          </p:nvPr>
        </p:nvSpPr>
        <p:spPr>
          <a:xfrm>
            <a:off x="7076674"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4</a:t>
            </a:r>
            <a:endParaRPr lang="en-US" dirty="0"/>
          </a:p>
        </p:txBody>
      </p:sp>
      <p:sp>
        <p:nvSpPr>
          <p:cNvPr id="53" name="Espace réservé du texte 7">
            <a:extLst>
              <a:ext uri="{FF2B5EF4-FFF2-40B4-BE49-F238E27FC236}">
                <a16:creationId xmlns:a16="http://schemas.microsoft.com/office/drawing/2014/main" id="{053247E4-F958-F32B-5EBF-9DA52133B016}"/>
              </a:ext>
            </a:extLst>
          </p:cNvPr>
          <p:cNvSpPr>
            <a:spLocks noGrp="1"/>
          </p:cNvSpPr>
          <p:nvPr>
            <p:ph type="body" sz="quarter" idx="47" hasCustomPrompt="1"/>
          </p:nvPr>
        </p:nvSpPr>
        <p:spPr>
          <a:xfrm>
            <a:off x="8994413"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5</a:t>
            </a:r>
            <a:endParaRPr lang="en-US" dirty="0"/>
          </a:p>
        </p:txBody>
      </p:sp>
      <p:sp>
        <p:nvSpPr>
          <p:cNvPr id="54" name="Espace réservé du texte 7">
            <a:extLst>
              <a:ext uri="{FF2B5EF4-FFF2-40B4-BE49-F238E27FC236}">
                <a16:creationId xmlns:a16="http://schemas.microsoft.com/office/drawing/2014/main" id="{94E87E0A-9564-DF3F-D67D-3740C4B175EA}"/>
              </a:ext>
            </a:extLst>
          </p:cNvPr>
          <p:cNvSpPr>
            <a:spLocks noGrp="1"/>
          </p:cNvSpPr>
          <p:nvPr>
            <p:ph type="body" sz="quarter" idx="48" hasCustomPrompt="1"/>
          </p:nvPr>
        </p:nvSpPr>
        <p:spPr>
          <a:xfrm>
            <a:off x="10984391"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6</a:t>
            </a:r>
            <a:endParaRPr lang="en-US" dirty="0"/>
          </a:p>
        </p:txBody>
      </p:sp>
    </p:spTree>
    <p:extLst>
      <p:ext uri="{BB962C8B-B14F-4D97-AF65-F5344CB8AC3E}">
        <p14:creationId xmlns:p14="http://schemas.microsoft.com/office/powerpoint/2010/main" val="406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92FA24C-AFF4-C184-EB92-8CED9DD3F699}"/>
              </a:ext>
            </a:extLst>
          </p:cNvPr>
          <p:cNvSpPr>
            <a:spLocks noGrp="1"/>
          </p:cNvSpPr>
          <p:nvPr>
            <p:ph type="body" sz="quarter" idx="11" hasCustomPrompt="1"/>
          </p:nvPr>
        </p:nvSpPr>
        <p:spPr>
          <a:xfrm>
            <a:off x="1080000" y="2305413"/>
            <a:ext cx="6226733"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Picture Placeholder 9">
            <a:extLst>
              <a:ext uri="{FF2B5EF4-FFF2-40B4-BE49-F238E27FC236}">
                <a16:creationId xmlns:a16="http://schemas.microsoft.com/office/drawing/2014/main" id="{6208E6F9-0302-7F59-B853-7DCE0E9C76E9}"/>
              </a:ext>
            </a:extLst>
          </p:cNvPr>
          <p:cNvSpPr>
            <a:spLocks noGrp="1"/>
          </p:cNvSpPr>
          <p:nvPr>
            <p:ph type="pic" sz="quarter" idx="13" hasCustomPrompt="1"/>
          </p:nvPr>
        </p:nvSpPr>
        <p:spPr>
          <a:xfrm>
            <a:off x="8076193" y="1677508"/>
            <a:ext cx="2948164" cy="2726795"/>
          </a:xfrm>
          <a:prstGeom prst="rect">
            <a:avLst/>
          </a:prstGeom>
        </p:spPr>
        <p:txBody>
          <a:bodyPr anchor="ctr"/>
          <a:lstStyle>
            <a:lvl1pPr marL="0" indent="0" algn="ctr">
              <a:buNone/>
              <a:defRPr sz="1400">
                <a:solidFill>
                  <a:schemeClr val="bg1"/>
                </a:solidFill>
              </a:defRPr>
            </a:lvl1pPr>
          </a:lstStyle>
          <a:p>
            <a:r>
              <a:rPr lang="en-US" noProof="0"/>
              <a:t>Click to insert </a:t>
            </a:r>
            <a:br>
              <a:rPr lang="en-US" noProof="0"/>
            </a:br>
            <a:r>
              <a:rPr lang="en-US" noProof="0"/>
              <a:t>icon or image here</a:t>
            </a:r>
          </a:p>
        </p:txBody>
      </p:sp>
      <p:pic>
        <p:nvPicPr>
          <p:cNvPr id="12" name="Graphic 11">
            <a:extLst>
              <a:ext uri="{FF2B5EF4-FFF2-40B4-BE49-F238E27FC236}">
                <a16:creationId xmlns:a16="http://schemas.microsoft.com/office/drawing/2014/main" id="{A45642A7-304C-59AE-2CC9-6514387D049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2" name="Text Placeholder 2">
            <a:extLst>
              <a:ext uri="{FF2B5EF4-FFF2-40B4-BE49-F238E27FC236}">
                <a16:creationId xmlns:a16="http://schemas.microsoft.com/office/drawing/2014/main" id="{6FAB3B08-1BA6-4ED5-96CE-5273AEDFFA41}"/>
              </a:ext>
            </a:extLst>
          </p:cNvPr>
          <p:cNvSpPr>
            <a:spLocks noGrp="1"/>
          </p:cNvSpPr>
          <p:nvPr>
            <p:ph type="body" sz="quarter" idx="38"/>
          </p:nvPr>
        </p:nvSpPr>
        <p:spPr>
          <a:xfrm>
            <a:off x="1079999" y="3098800"/>
            <a:ext cx="62267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92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08E6F9-0302-7F59-B853-7DCE0E9C76E9}"/>
              </a:ext>
            </a:extLst>
          </p:cNvPr>
          <p:cNvSpPr>
            <a:spLocks noGrp="1"/>
          </p:cNvSpPr>
          <p:nvPr>
            <p:ph type="pic" sz="quarter" idx="13" hasCustomPrompt="1"/>
          </p:nvPr>
        </p:nvSpPr>
        <p:spPr>
          <a:xfrm>
            <a:off x="8076193" y="1677508"/>
            <a:ext cx="2948164" cy="2726795"/>
          </a:xfrm>
          <a:prstGeom prst="rect">
            <a:avLst/>
          </a:prstGeom>
        </p:spPr>
        <p:txBody>
          <a:bodyPr anchor="ctr"/>
          <a:lstStyle>
            <a:lvl1pPr marL="0" indent="0" algn="ctr">
              <a:buNone/>
              <a:defRPr sz="1400">
                <a:solidFill>
                  <a:schemeClr val="bg1"/>
                </a:solidFill>
              </a:defRPr>
            </a:lvl1pPr>
          </a:lstStyle>
          <a:p>
            <a:r>
              <a:rPr lang="en-US" noProof="0"/>
              <a:t>Click to insert </a:t>
            </a:r>
            <a:br>
              <a:rPr lang="en-US" noProof="0"/>
            </a:br>
            <a:r>
              <a:rPr lang="en-US" noProof="0"/>
              <a:t>icon or image here</a:t>
            </a:r>
          </a:p>
        </p:txBody>
      </p:sp>
      <p:pic>
        <p:nvPicPr>
          <p:cNvPr id="12" name="Graphic 11">
            <a:extLst>
              <a:ext uri="{FF2B5EF4-FFF2-40B4-BE49-F238E27FC236}">
                <a16:creationId xmlns:a16="http://schemas.microsoft.com/office/drawing/2014/main" id="{DB225FB2-9565-3E17-4B33-49F737395E9A}"/>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2" name="Espace réservé du texte 7">
            <a:extLst>
              <a:ext uri="{FF2B5EF4-FFF2-40B4-BE49-F238E27FC236}">
                <a16:creationId xmlns:a16="http://schemas.microsoft.com/office/drawing/2014/main" id="{5D391133-A5D2-00F3-F49C-3898F2748883}"/>
              </a:ext>
            </a:extLst>
          </p:cNvPr>
          <p:cNvSpPr>
            <a:spLocks noGrp="1"/>
          </p:cNvSpPr>
          <p:nvPr>
            <p:ph type="body" sz="quarter" idx="11" hasCustomPrompt="1"/>
          </p:nvPr>
        </p:nvSpPr>
        <p:spPr>
          <a:xfrm>
            <a:off x="1080000" y="2305413"/>
            <a:ext cx="6226733"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 name="Text Placeholder 2">
            <a:extLst>
              <a:ext uri="{FF2B5EF4-FFF2-40B4-BE49-F238E27FC236}">
                <a16:creationId xmlns:a16="http://schemas.microsoft.com/office/drawing/2014/main" id="{C341D129-7467-BB28-53AB-C957484BEB8C}"/>
              </a:ext>
            </a:extLst>
          </p:cNvPr>
          <p:cNvSpPr>
            <a:spLocks noGrp="1"/>
          </p:cNvSpPr>
          <p:nvPr>
            <p:ph type="body" sz="quarter" idx="38"/>
          </p:nvPr>
        </p:nvSpPr>
        <p:spPr>
          <a:xfrm>
            <a:off x="1079999" y="3098800"/>
            <a:ext cx="62267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770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accent5"/>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9C4317A-5F59-0B2E-6473-A6DC8AB97AF2}"/>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7" name="Content Placeholder 6">
            <a:extLst>
              <a:ext uri="{FF2B5EF4-FFF2-40B4-BE49-F238E27FC236}">
                <a16:creationId xmlns:a16="http://schemas.microsoft.com/office/drawing/2014/main" id="{7C1BF94A-B1BA-DCD4-C7FA-F40735A57D1C}"/>
              </a:ext>
            </a:extLst>
          </p:cNvPr>
          <p:cNvSpPr>
            <a:spLocks noGrp="1"/>
          </p:cNvSpPr>
          <p:nvPr>
            <p:ph sz="quarter" idx="14" hasCustomPrompt="1"/>
          </p:nvPr>
        </p:nvSpPr>
        <p:spPr>
          <a:xfrm>
            <a:off x="8076192" y="1514285"/>
            <a:ext cx="2948163" cy="3053242"/>
          </a:xfrm>
          <a:prstGeom prst="rect">
            <a:avLst/>
          </a:prstGeom>
        </p:spPr>
        <p:txBody>
          <a:bodyPr anchor="ctr"/>
          <a:lstStyle>
            <a:lvl1pPr marL="0" indent="0" algn="ctr">
              <a:buNone/>
              <a:defRPr sz="1200">
                <a:solidFill>
                  <a:schemeClr val="bg1"/>
                </a:solidFill>
                <a:latin typeface="+mj-lt"/>
              </a:defRPr>
            </a:lvl1pPr>
          </a:lstStyle>
          <a:p>
            <a:r>
              <a:rPr lang="en-US" noProof="0"/>
              <a:t>Click to insert </a:t>
            </a:r>
            <a:br>
              <a:rPr lang="en-US" noProof="0"/>
            </a:br>
            <a:r>
              <a:rPr lang="en-US" noProof="0"/>
              <a:t>icon or image here</a:t>
            </a:r>
          </a:p>
        </p:txBody>
      </p:sp>
      <p:sp>
        <p:nvSpPr>
          <p:cNvPr id="8" name="Espace réservé du texte 7">
            <a:extLst>
              <a:ext uri="{FF2B5EF4-FFF2-40B4-BE49-F238E27FC236}">
                <a16:creationId xmlns:a16="http://schemas.microsoft.com/office/drawing/2014/main" id="{7A35AE3D-8220-3EDB-4948-55476F558CA7}"/>
              </a:ext>
            </a:extLst>
          </p:cNvPr>
          <p:cNvSpPr>
            <a:spLocks noGrp="1"/>
          </p:cNvSpPr>
          <p:nvPr>
            <p:ph type="body" sz="quarter" idx="11" hasCustomPrompt="1"/>
          </p:nvPr>
        </p:nvSpPr>
        <p:spPr>
          <a:xfrm>
            <a:off x="1080000" y="2305413"/>
            <a:ext cx="6226733"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2" name="Text Placeholder 2">
            <a:extLst>
              <a:ext uri="{FF2B5EF4-FFF2-40B4-BE49-F238E27FC236}">
                <a16:creationId xmlns:a16="http://schemas.microsoft.com/office/drawing/2014/main" id="{2AA6254F-EAFA-67DC-E0C5-042B7CFB15C4}"/>
              </a:ext>
            </a:extLst>
          </p:cNvPr>
          <p:cNvSpPr>
            <a:spLocks noGrp="1"/>
          </p:cNvSpPr>
          <p:nvPr>
            <p:ph type="body" sz="quarter" idx="38"/>
          </p:nvPr>
        </p:nvSpPr>
        <p:spPr>
          <a:xfrm>
            <a:off x="1079999" y="3098800"/>
            <a:ext cx="62267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83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accent2"/>
        </a:solidFill>
        <a:effectLst/>
      </p:bgPr>
    </p:bg>
    <p:spTree>
      <p:nvGrpSpPr>
        <p:cNvPr id="1" name=""/>
        <p:cNvGrpSpPr/>
        <p:nvPr/>
      </p:nvGrpSpPr>
      <p:grpSpPr>
        <a:xfrm>
          <a:off x="0" y="0"/>
          <a:ext cx="0" cy="0"/>
          <a:chOff x="0" y="0"/>
          <a:chExt cx="0" cy="0"/>
        </a:xfrm>
      </p:grpSpPr>
      <p:sp>
        <p:nvSpPr>
          <p:cNvPr id="2" name="Espace réservé du texte 7">
            <a:extLst>
              <a:ext uri="{FF2B5EF4-FFF2-40B4-BE49-F238E27FC236}">
                <a16:creationId xmlns:a16="http://schemas.microsoft.com/office/drawing/2014/main" id="{B79823DF-BE82-D214-1BE7-3D83D560D650}"/>
              </a:ext>
            </a:extLst>
          </p:cNvPr>
          <p:cNvSpPr>
            <a:spLocks noGrp="1"/>
          </p:cNvSpPr>
          <p:nvPr>
            <p:ph type="body" sz="quarter" idx="14" hasCustomPrompt="1"/>
          </p:nvPr>
        </p:nvSpPr>
        <p:spPr>
          <a:xfrm>
            <a:off x="2982634" y="4461252"/>
            <a:ext cx="6226733"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 name="Espace réservé du texte 7">
            <a:extLst>
              <a:ext uri="{FF2B5EF4-FFF2-40B4-BE49-F238E27FC236}">
                <a16:creationId xmlns:a16="http://schemas.microsoft.com/office/drawing/2014/main" id="{072E87F7-5F44-EFE8-EABA-94C4149769DA}"/>
              </a:ext>
            </a:extLst>
          </p:cNvPr>
          <p:cNvSpPr>
            <a:spLocks noGrp="1"/>
          </p:cNvSpPr>
          <p:nvPr>
            <p:ph type="body" sz="quarter" idx="15" hasCustomPrompt="1"/>
          </p:nvPr>
        </p:nvSpPr>
        <p:spPr>
          <a:xfrm>
            <a:off x="2942759" y="5196745"/>
            <a:ext cx="6306483" cy="1040027"/>
          </a:xfrm>
          <a:prstGeom prst="rect">
            <a:avLst/>
          </a:prstGeom>
        </p:spPr>
        <p:txBody>
          <a:bodyPr/>
          <a:lstStyle>
            <a:lvl1pPr marL="0" indent="0" algn="ctr">
              <a:lnSpc>
                <a:spcPct val="130000"/>
              </a:lnSpc>
              <a:spcBef>
                <a:spcPts val="0"/>
              </a:spcBef>
              <a:spcAft>
                <a:spcPts val="12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a:t>
            </a:r>
          </a:p>
        </p:txBody>
      </p:sp>
      <p:pic>
        <p:nvPicPr>
          <p:cNvPr id="12" name="Graphic 11">
            <a:extLst>
              <a:ext uri="{FF2B5EF4-FFF2-40B4-BE49-F238E27FC236}">
                <a16:creationId xmlns:a16="http://schemas.microsoft.com/office/drawing/2014/main" id="{2B709D33-F033-6785-A0A8-DFBBF0EF89E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5" name="Content Placeholder 6">
            <a:extLst>
              <a:ext uri="{FF2B5EF4-FFF2-40B4-BE49-F238E27FC236}">
                <a16:creationId xmlns:a16="http://schemas.microsoft.com/office/drawing/2014/main" id="{197B6118-6F79-AD38-261F-41644B9A371D}"/>
              </a:ext>
            </a:extLst>
          </p:cNvPr>
          <p:cNvSpPr>
            <a:spLocks noGrp="1"/>
          </p:cNvSpPr>
          <p:nvPr>
            <p:ph sz="quarter" idx="16" hasCustomPrompt="1"/>
          </p:nvPr>
        </p:nvSpPr>
        <p:spPr>
          <a:xfrm>
            <a:off x="2942759" y="621227"/>
            <a:ext cx="6266608" cy="3619089"/>
          </a:xfrm>
          <a:prstGeom prst="rect">
            <a:avLst/>
          </a:prstGeom>
        </p:spPr>
        <p:txBody>
          <a:bodyPr anchor="ctr"/>
          <a:lstStyle>
            <a:lvl1pPr marL="0" indent="0" algn="ctr">
              <a:buNone/>
              <a:defRPr sz="1200">
                <a:solidFill>
                  <a:schemeClr val="bg1"/>
                </a:solidFill>
                <a:latin typeface="+mj-lt"/>
              </a:defRPr>
            </a:lvl1pPr>
          </a:lstStyle>
          <a:p>
            <a:r>
              <a:rPr lang="en-US" noProof="0"/>
              <a:t>Click to insert </a:t>
            </a:r>
            <a:br>
              <a:rPr lang="en-US" noProof="0"/>
            </a:br>
            <a:r>
              <a:rPr lang="en-US" noProof="0"/>
              <a:t>icon or image here</a:t>
            </a:r>
          </a:p>
        </p:txBody>
      </p:sp>
    </p:spTree>
    <p:extLst>
      <p:ext uri="{BB962C8B-B14F-4D97-AF65-F5344CB8AC3E}">
        <p14:creationId xmlns:p14="http://schemas.microsoft.com/office/powerpoint/2010/main" val="360290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accent4"/>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3A94CB0-7CF2-A793-91C5-1FF8D6E0BF7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7" name="Content Placeholder 6">
            <a:extLst>
              <a:ext uri="{FF2B5EF4-FFF2-40B4-BE49-F238E27FC236}">
                <a16:creationId xmlns:a16="http://schemas.microsoft.com/office/drawing/2014/main" id="{994ABCAB-D274-0943-4A41-A4B018A17EEB}"/>
              </a:ext>
            </a:extLst>
          </p:cNvPr>
          <p:cNvSpPr>
            <a:spLocks noGrp="1"/>
          </p:cNvSpPr>
          <p:nvPr>
            <p:ph sz="quarter" idx="16" hasCustomPrompt="1"/>
          </p:nvPr>
        </p:nvSpPr>
        <p:spPr>
          <a:xfrm>
            <a:off x="2942759" y="621227"/>
            <a:ext cx="6266608" cy="3619089"/>
          </a:xfrm>
          <a:prstGeom prst="rect">
            <a:avLst/>
          </a:prstGeom>
        </p:spPr>
        <p:txBody>
          <a:bodyPr anchor="ctr"/>
          <a:lstStyle>
            <a:lvl1pPr marL="0" indent="0" algn="ctr">
              <a:buNone/>
              <a:defRPr sz="1200">
                <a:solidFill>
                  <a:schemeClr val="bg1"/>
                </a:solidFill>
                <a:latin typeface="+mj-lt"/>
              </a:defRPr>
            </a:lvl1pPr>
          </a:lstStyle>
          <a:p>
            <a:r>
              <a:rPr lang="en-US" noProof="0"/>
              <a:t>Click to insert </a:t>
            </a:r>
            <a:br>
              <a:rPr lang="en-US" noProof="0"/>
            </a:br>
            <a:r>
              <a:rPr lang="en-US" noProof="0"/>
              <a:t>icon or image here</a:t>
            </a:r>
          </a:p>
        </p:txBody>
      </p:sp>
      <p:sp>
        <p:nvSpPr>
          <p:cNvPr id="8" name="Espace réservé du texte 7">
            <a:extLst>
              <a:ext uri="{FF2B5EF4-FFF2-40B4-BE49-F238E27FC236}">
                <a16:creationId xmlns:a16="http://schemas.microsoft.com/office/drawing/2014/main" id="{4E479A25-1DD8-0AAD-3238-7C16B1886788}"/>
              </a:ext>
            </a:extLst>
          </p:cNvPr>
          <p:cNvSpPr>
            <a:spLocks noGrp="1"/>
          </p:cNvSpPr>
          <p:nvPr>
            <p:ph type="body" sz="quarter" idx="14" hasCustomPrompt="1"/>
          </p:nvPr>
        </p:nvSpPr>
        <p:spPr>
          <a:xfrm>
            <a:off x="2982634" y="4461252"/>
            <a:ext cx="6226733"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9" name="Espace réservé du texte 7">
            <a:extLst>
              <a:ext uri="{FF2B5EF4-FFF2-40B4-BE49-F238E27FC236}">
                <a16:creationId xmlns:a16="http://schemas.microsoft.com/office/drawing/2014/main" id="{948D97EF-0F31-C50F-4955-7C1E856A028C}"/>
              </a:ext>
            </a:extLst>
          </p:cNvPr>
          <p:cNvSpPr>
            <a:spLocks noGrp="1"/>
          </p:cNvSpPr>
          <p:nvPr>
            <p:ph type="body" sz="quarter" idx="15" hasCustomPrompt="1"/>
          </p:nvPr>
        </p:nvSpPr>
        <p:spPr>
          <a:xfrm>
            <a:off x="2942759" y="5196745"/>
            <a:ext cx="6306483" cy="1040027"/>
          </a:xfrm>
          <a:prstGeom prst="rect">
            <a:avLst/>
          </a:prstGeom>
        </p:spPr>
        <p:txBody>
          <a:bodyPr/>
          <a:lstStyle>
            <a:lvl1pPr marL="0" indent="0" algn="ctr">
              <a:lnSpc>
                <a:spcPct val="130000"/>
              </a:lnSpc>
              <a:spcBef>
                <a:spcPts val="0"/>
              </a:spcBef>
              <a:spcAft>
                <a:spcPts val="12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a:t>
            </a:r>
          </a:p>
        </p:txBody>
      </p:sp>
    </p:spTree>
    <p:extLst>
      <p:ext uri="{BB962C8B-B14F-4D97-AF65-F5344CB8AC3E}">
        <p14:creationId xmlns:p14="http://schemas.microsoft.com/office/powerpoint/2010/main" val="346765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iapositive de titre">
    <p:bg>
      <p:bgPr>
        <a:solidFill>
          <a:schemeClr val="accent5"/>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9744E6B-157F-DDBE-BFC2-72C04290816B}"/>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13" name="Content Placeholder 6">
            <a:extLst>
              <a:ext uri="{FF2B5EF4-FFF2-40B4-BE49-F238E27FC236}">
                <a16:creationId xmlns:a16="http://schemas.microsoft.com/office/drawing/2014/main" id="{2255E22D-2E2C-C828-3FFD-B94029B5AD3B}"/>
              </a:ext>
            </a:extLst>
          </p:cNvPr>
          <p:cNvSpPr>
            <a:spLocks noGrp="1"/>
          </p:cNvSpPr>
          <p:nvPr>
            <p:ph sz="quarter" idx="16" hasCustomPrompt="1"/>
          </p:nvPr>
        </p:nvSpPr>
        <p:spPr>
          <a:xfrm>
            <a:off x="2942759" y="621227"/>
            <a:ext cx="6266608" cy="3619089"/>
          </a:xfrm>
          <a:prstGeom prst="rect">
            <a:avLst/>
          </a:prstGeom>
        </p:spPr>
        <p:txBody>
          <a:bodyPr anchor="ctr"/>
          <a:lstStyle>
            <a:lvl1pPr marL="0" indent="0" algn="ctr">
              <a:buNone/>
              <a:defRPr sz="1200">
                <a:solidFill>
                  <a:schemeClr val="bg1"/>
                </a:solidFill>
                <a:latin typeface="+mj-lt"/>
              </a:defRPr>
            </a:lvl1pPr>
          </a:lstStyle>
          <a:p>
            <a:r>
              <a:rPr lang="en-US" noProof="0"/>
              <a:t>Click to insert </a:t>
            </a:r>
            <a:br>
              <a:rPr lang="en-US" noProof="0"/>
            </a:br>
            <a:r>
              <a:rPr lang="en-US" noProof="0"/>
              <a:t>icon or image here</a:t>
            </a:r>
          </a:p>
        </p:txBody>
      </p:sp>
      <p:sp>
        <p:nvSpPr>
          <p:cNvPr id="14" name="Espace réservé du texte 7">
            <a:extLst>
              <a:ext uri="{FF2B5EF4-FFF2-40B4-BE49-F238E27FC236}">
                <a16:creationId xmlns:a16="http://schemas.microsoft.com/office/drawing/2014/main" id="{56C62D3C-25AC-A9A7-E534-9F094A436004}"/>
              </a:ext>
            </a:extLst>
          </p:cNvPr>
          <p:cNvSpPr>
            <a:spLocks noGrp="1"/>
          </p:cNvSpPr>
          <p:nvPr>
            <p:ph type="body" sz="quarter" idx="14" hasCustomPrompt="1"/>
          </p:nvPr>
        </p:nvSpPr>
        <p:spPr>
          <a:xfrm>
            <a:off x="2982634" y="4461252"/>
            <a:ext cx="6226733"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5" name="Espace réservé du texte 7">
            <a:extLst>
              <a:ext uri="{FF2B5EF4-FFF2-40B4-BE49-F238E27FC236}">
                <a16:creationId xmlns:a16="http://schemas.microsoft.com/office/drawing/2014/main" id="{1F0352E1-7258-C849-E915-978CCECA9EF5}"/>
              </a:ext>
            </a:extLst>
          </p:cNvPr>
          <p:cNvSpPr>
            <a:spLocks noGrp="1"/>
          </p:cNvSpPr>
          <p:nvPr>
            <p:ph type="body" sz="quarter" idx="15" hasCustomPrompt="1"/>
          </p:nvPr>
        </p:nvSpPr>
        <p:spPr>
          <a:xfrm>
            <a:off x="2942759" y="5196745"/>
            <a:ext cx="6306483" cy="1040027"/>
          </a:xfrm>
          <a:prstGeom prst="rect">
            <a:avLst/>
          </a:prstGeom>
        </p:spPr>
        <p:txBody>
          <a:bodyPr/>
          <a:lstStyle>
            <a:lvl1pPr marL="0" indent="0" algn="ctr">
              <a:lnSpc>
                <a:spcPct val="130000"/>
              </a:lnSpc>
              <a:spcBef>
                <a:spcPts val="0"/>
              </a:spcBef>
              <a:spcAft>
                <a:spcPts val="12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a:t>
            </a:r>
          </a:p>
        </p:txBody>
      </p:sp>
    </p:spTree>
    <p:extLst>
      <p:ext uri="{BB962C8B-B14F-4D97-AF65-F5344CB8AC3E}">
        <p14:creationId xmlns:p14="http://schemas.microsoft.com/office/powerpoint/2010/main" val="3954108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pic>
        <p:nvPicPr>
          <p:cNvPr id="5" name="Graphique 21">
            <a:extLst>
              <a:ext uri="{FF2B5EF4-FFF2-40B4-BE49-F238E27FC236}">
                <a16:creationId xmlns:a16="http://schemas.microsoft.com/office/drawing/2014/main" id="{8E7B3D5B-7B81-C115-B35A-F74A4B1CC9C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7864"/>
          </a:xfrm>
          <a:prstGeom prst="rect">
            <a:avLst/>
          </a:prstGeom>
        </p:spPr>
      </p:pic>
      <p:sp>
        <p:nvSpPr>
          <p:cNvPr id="11" name="Espace réservé du texte 7">
            <a:extLst>
              <a:ext uri="{FF2B5EF4-FFF2-40B4-BE49-F238E27FC236}">
                <a16:creationId xmlns:a16="http://schemas.microsoft.com/office/drawing/2014/main" id="{E8CFF727-2682-4F0C-C55A-3A56E1381EAB}"/>
              </a:ext>
            </a:extLst>
          </p:cNvPr>
          <p:cNvSpPr>
            <a:spLocks noGrp="1"/>
          </p:cNvSpPr>
          <p:nvPr>
            <p:ph type="body" sz="quarter" idx="13" hasCustomPrompt="1"/>
          </p:nvPr>
        </p:nvSpPr>
        <p:spPr>
          <a:xfrm>
            <a:off x="7090832" y="2067472"/>
            <a:ext cx="4021168" cy="1153220"/>
          </a:xfrm>
          <a:prstGeom prst="rect">
            <a:avLst/>
          </a:prstGeom>
        </p:spPr>
        <p:txBody>
          <a:bodyPr/>
          <a:lstStyle>
            <a:lvl1pPr marL="0" indent="0" algn="ctr">
              <a:buNone/>
              <a:defRPr sz="115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12" name="Espace réservé du texte 7">
            <a:extLst>
              <a:ext uri="{FF2B5EF4-FFF2-40B4-BE49-F238E27FC236}">
                <a16:creationId xmlns:a16="http://schemas.microsoft.com/office/drawing/2014/main" id="{5E28C0AF-79F2-568C-E98B-321062DBBC76}"/>
              </a:ext>
            </a:extLst>
          </p:cNvPr>
          <p:cNvSpPr>
            <a:spLocks noGrp="1"/>
          </p:cNvSpPr>
          <p:nvPr>
            <p:ph type="body" sz="quarter" idx="14" hasCustomPrompt="1"/>
          </p:nvPr>
        </p:nvSpPr>
        <p:spPr>
          <a:xfrm>
            <a:off x="7090832" y="3611037"/>
            <a:ext cx="4021168" cy="115322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add copy</a:t>
            </a:r>
          </a:p>
        </p:txBody>
      </p:sp>
      <p:sp>
        <p:nvSpPr>
          <p:cNvPr id="13" name="Espace réservé du texte 7">
            <a:extLst>
              <a:ext uri="{FF2B5EF4-FFF2-40B4-BE49-F238E27FC236}">
                <a16:creationId xmlns:a16="http://schemas.microsoft.com/office/drawing/2014/main" id="{8672F5BE-0ACA-D51F-6836-2A45FEFD295C}"/>
              </a:ext>
            </a:extLst>
          </p:cNvPr>
          <p:cNvSpPr>
            <a:spLocks noGrp="1"/>
          </p:cNvSpPr>
          <p:nvPr>
            <p:ph type="body" sz="quarter" idx="11" hasCustomPrompt="1"/>
          </p:nvPr>
        </p:nvSpPr>
        <p:spPr>
          <a:xfrm>
            <a:off x="1080001" y="2305413"/>
            <a:ext cx="4930832"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pic>
        <p:nvPicPr>
          <p:cNvPr id="2" name="Graphic 1">
            <a:extLst>
              <a:ext uri="{FF2B5EF4-FFF2-40B4-BE49-F238E27FC236}">
                <a16:creationId xmlns:a16="http://schemas.microsoft.com/office/drawing/2014/main" id="{0FFBA186-7F7B-C574-0531-34B0558B69F3}"/>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3" name="Text Placeholder 2">
            <a:extLst>
              <a:ext uri="{FF2B5EF4-FFF2-40B4-BE49-F238E27FC236}">
                <a16:creationId xmlns:a16="http://schemas.microsoft.com/office/drawing/2014/main" id="{590D0C51-4632-9EDA-02C4-71ADA7BCBB41}"/>
              </a:ext>
            </a:extLst>
          </p:cNvPr>
          <p:cNvSpPr>
            <a:spLocks noGrp="1"/>
          </p:cNvSpPr>
          <p:nvPr>
            <p:ph type="body" sz="quarter" idx="38"/>
          </p:nvPr>
        </p:nvSpPr>
        <p:spPr>
          <a:xfrm>
            <a:off x="1079999" y="3098800"/>
            <a:ext cx="49308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7516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accent2"/>
        </a:solidFill>
        <a:effectLst/>
      </p:bgPr>
    </p:bg>
    <p:spTree>
      <p:nvGrpSpPr>
        <p:cNvPr id="1" name=""/>
        <p:cNvGrpSpPr/>
        <p:nvPr/>
      </p:nvGrpSpPr>
      <p:grpSpPr>
        <a:xfrm>
          <a:off x="0" y="0"/>
          <a:ext cx="0" cy="0"/>
          <a:chOff x="0" y="0"/>
          <a:chExt cx="0" cy="0"/>
        </a:xfrm>
      </p:grpSpPr>
      <p:pic>
        <p:nvPicPr>
          <p:cNvPr id="5" name="Graphique 2">
            <a:extLst>
              <a:ext uri="{FF2B5EF4-FFF2-40B4-BE49-F238E27FC236}">
                <a16:creationId xmlns:a16="http://schemas.microsoft.com/office/drawing/2014/main" id="{106C31DB-7731-389D-F33C-2C506AB0AD2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sp>
        <p:nvSpPr>
          <p:cNvPr id="14" name="Espace réservé du texte 7">
            <a:extLst>
              <a:ext uri="{FF2B5EF4-FFF2-40B4-BE49-F238E27FC236}">
                <a16:creationId xmlns:a16="http://schemas.microsoft.com/office/drawing/2014/main" id="{0B1CABF6-6CF6-B6C9-5BE2-B090BD024A72}"/>
              </a:ext>
            </a:extLst>
          </p:cNvPr>
          <p:cNvSpPr>
            <a:spLocks noGrp="1"/>
          </p:cNvSpPr>
          <p:nvPr>
            <p:ph type="body" sz="quarter" idx="13" hasCustomPrompt="1"/>
          </p:nvPr>
        </p:nvSpPr>
        <p:spPr>
          <a:xfrm>
            <a:off x="7090832" y="2067472"/>
            <a:ext cx="4021168" cy="1153220"/>
          </a:xfrm>
          <a:prstGeom prst="rect">
            <a:avLst/>
          </a:prstGeom>
        </p:spPr>
        <p:txBody>
          <a:bodyPr/>
          <a:lstStyle>
            <a:lvl1pPr marL="0" indent="0" algn="ctr">
              <a:buNone/>
              <a:defRPr sz="115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15" name="Espace réservé du texte 7">
            <a:extLst>
              <a:ext uri="{FF2B5EF4-FFF2-40B4-BE49-F238E27FC236}">
                <a16:creationId xmlns:a16="http://schemas.microsoft.com/office/drawing/2014/main" id="{4F156A8A-BE61-296F-0D0D-ED264540BB86}"/>
              </a:ext>
            </a:extLst>
          </p:cNvPr>
          <p:cNvSpPr>
            <a:spLocks noGrp="1"/>
          </p:cNvSpPr>
          <p:nvPr>
            <p:ph type="body" sz="quarter" idx="14" hasCustomPrompt="1"/>
          </p:nvPr>
        </p:nvSpPr>
        <p:spPr>
          <a:xfrm>
            <a:off x="7090832" y="3611037"/>
            <a:ext cx="4021168" cy="115322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add copy</a:t>
            </a:r>
          </a:p>
        </p:txBody>
      </p:sp>
      <p:pic>
        <p:nvPicPr>
          <p:cNvPr id="2" name="Graphic 1">
            <a:extLst>
              <a:ext uri="{FF2B5EF4-FFF2-40B4-BE49-F238E27FC236}">
                <a16:creationId xmlns:a16="http://schemas.microsoft.com/office/drawing/2014/main" id="{4EE3EC43-8C18-066D-0004-580B6834B627}"/>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3" name="Espace réservé du texte 7">
            <a:extLst>
              <a:ext uri="{FF2B5EF4-FFF2-40B4-BE49-F238E27FC236}">
                <a16:creationId xmlns:a16="http://schemas.microsoft.com/office/drawing/2014/main" id="{4F9F3BB3-7FCA-DA25-63DB-6ADEF5A4C0C6}"/>
              </a:ext>
            </a:extLst>
          </p:cNvPr>
          <p:cNvSpPr>
            <a:spLocks noGrp="1"/>
          </p:cNvSpPr>
          <p:nvPr>
            <p:ph type="body" sz="quarter" idx="11" hasCustomPrompt="1"/>
          </p:nvPr>
        </p:nvSpPr>
        <p:spPr>
          <a:xfrm>
            <a:off x="1080001" y="2305413"/>
            <a:ext cx="4930832"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6" name="Text Placeholder 2">
            <a:extLst>
              <a:ext uri="{FF2B5EF4-FFF2-40B4-BE49-F238E27FC236}">
                <a16:creationId xmlns:a16="http://schemas.microsoft.com/office/drawing/2014/main" id="{E57F33AD-1F80-46DD-B417-70964C783A01}"/>
              </a:ext>
            </a:extLst>
          </p:cNvPr>
          <p:cNvSpPr>
            <a:spLocks noGrp="1"/>
          </p:cNvSpPr>
          <p:nvPr>
            <p:ph type="body" sz="quarter" idx="38"/>
          </p:nvPr>
        </p:nvSpPr>
        <p:spPr>
          <a:xfrm>
            <a:off x="1079999" y="3098800"/>
            <a:ext cx="49308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628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apositive de titre">
    <p:bg>
      <p:bgPr>
        <a:solidFill>
          <a:schemeClr val="bg1"/>
        </a:solidFill>
        <a:effectLst/>
      </p:bgPr>
    </p:bg>
    <p:spTree>
      <p:nvGrpSpPr>
        <p:cNvPr id="1" name=""/>
        <p:cNvGrpSpPr/>
        <p:nvPr/>
      </p:nvGrpSpPr>
      <p:grpSpPr>
        <a:xfrm>
          <a:off x="0" y="0"/>
          <a:ext cx="0" cy="0"/>
          <a:chOff x="0" y="0"/>
          <a:chExt cx="0" cy="0"/>
        </a:xfrm>
      </p:grpSpPr>
      <p:pic>
        <p:nvPicPr>
          <p:cNvPr id="6" name="Graphique 3">
            <a:extLst>
              <a:ext uri="{FF2B5EF4-FFF2-40B4-BE49-F238E27FC236}">
                <a16:creationId xmlns:a16="http://schemas.microsoft.com/office/drawing/2014/main" id="{56B6EBF8-ACA4-4051-65B7-7CA309538E18}"/>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sp>
        <p:nvSpPr>
          <p:cNvPr id="13" name="Espace réservé du texte 7">
            <a:extLst>
              <a:ext uri="{FF2B5EF4-FFF2-40B4-BE49-F238E27FC236}">
                <a16:creationId xmlns:a16="http://schemas.microsoft.com/office/drawing/2014/main" id="{4B95D78E-603A-30E4-8237-C13FCAFE79E4}"/>
              </a:ext>
            </a:extLst>
          </p:cNvPr>
          <p:cNvSpPr>
            <a:spLocks noGrp="1"/>
          </p:cNvSpPr>
          <p:nvPr>
            <p:ph type="body" sz="quarter" idx="13" hasCustomPrompt="1"/>
          </p:nvPr>
        </p:nvSpPr>
        <p:spPr>
          <a:xfrm>
            <a:off x="7090832" y="2067472"/>
            <a:ext cx="4021168" cy="1153220"/>
          </a:xfrm>
          <a:prstGeom prst="rect">
            <a:avLst/>
          </a:prstGeom>
        </p:spPr>
        <p:txBody>
          <a:bodyPr/>
          <a:lstStyle>
            <a:lvl1pPr marL="0" indent="0" algn="ctr">
              <a:buNone/>
              <a:defRPr sz="115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14" name="Espace réservé du texte 7">
            <a:extLst>
              <a:ext uri="{FF2B5EF4-FFF2-40B4-BE49-F238E27FC236}">
                <a16:creationId xmlns:a16="http://schemas.microsoft.com/office/drawing/2014/main" id="{98902671-9264-0056-47FD-ADAC9F7B2414}"/>
              </a:ext>
            </a:extLst>
          </p:cNvPr>
          <p:cNvSpPr>
            <a:spLocks noGrp="1"/>
          </p:cNvSpPr>
          <p:nvPr>
            <p:ph type="body" sz="quarter" idx="14" hasCustomPrompt="1"/>
          </p:nvPr>
        </p:nvSpPr>
        <p:spPr>
          <a:xfrm>
            <a:off x="7090832" y="3611037"/>
            <a:ext cx="4021168" cy="115322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add copy</a:t>
            </a:r>
          </a:p>
        </p:txBody>
      </p:sp>
      <p:pic>
        <p:nvPicPr>
          <p:cNvPr id="2" name="Graphic 1">
            <a:extLst>
              <a:ext uri="{FF2B5EF4-FFF2-40B4-BE49-F238E27FC236}">
                <a16:creationId xmlns:a16="http://schemas.microsoft.com/office/drawing/2014/main" id="{A5DA86CE-ED69-1177-6AEA-9736FCC653A0}"/>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3" name="Espace réservé du texte 7">
            <a:extLst>
              <a:ext uri="{FF2B5EF4-FFF2-40B4-BE49-F238E27FC236}">
                <a16:creationId xmlns:a16="http://schemas.microsoft.com/office/drawing/2014/main" id="{8A274505-AE87-A60E-0E23-66883BBE6CD9}"/>
              </a:ext>
            </a:extLst>
          </p:cNvPr>
          <p:cNvSpPr>
            <a:spLocks noGrp="1"/>
          </p:cNvSpPr>
          <p:nvPr>
            <p:ph type="body" sz="quarter" idx="11" hasCustomPrompt="1"/>
          </p:nvPr>
        </p:nvSpPr>
        <p:spPr>
          <a:xfrm>
            <a:off x="1080001" y="2305413"/>
            <a:ext cx="4930832"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5" name="Text Placeholder 2">
            <a:extLst>
              <a:ext uri="{FF2B5EF4-FFF2-40B4-BE49-F238E27FC236}">
                <a16:creationId xmlns:a16="http://schemas.microsoft.com/office/drawing/2014/main" id="{3DFA9669-1708-D1D7-36CF-A840432F4CE7}"/>
              </a:ext>
            </a:extLst>
          </p:cNvPr>
          <p:cNvSpPr>
            <a:spLocks noGrp="1"/>
          </p:cNvSpPr>
          <p:nvPr>
            <p:ph type="body" sz="quarter" idx="38"/>
          </p:nvPr>
        </p:nvSpPr>
        <p:spPr>
          <a:xfrm>
            <a:off x="1079999" y="3098800"/>
            <a:ext cx="4930833" cy="2446867"/>
          </a:xfrm>
          <a:prstGeom prst="rect">
            <a:avLst/>
          </a:prstGeom>
        </p:spPr>
        <p:txBody>
          <a:bodyPr/>
          <a:lstStyle>
            <a:lvl1pPr>
              <a:lnSpc>
                <a:spcPct val="130000"/>
              </a:lnSpc>
              <a:spcAft>
                <a:spcPts val="600"/>
              </a:spcAft>
              <a:defRPr sz="1200">
                <a:solidFill>
                  <a:schemeClr val="bg1"/>
                </a:solidFill>
              </a:defRPr>
            </a:lvl1pPr>
            <a:lvl2pPr marL="685800" indent="-228600">
              <a:lnSpc>
                <a:spcPct val="130000"/>
              </a:lnSpc>
              <a:spcAft>
                <a:spcPts val="600"/>
              </a:spcAft>
              <a:buFont typeface="Courier New" panose="02070309020205020404" pitchFamily="49" charset="0"/>
              <a:buChar char="o"/>
              <a:defRPr sz="1200">
                <a:solidFill>
                  <a:schemeClr val="bg1"/>
                </a:solidFill>
              </a:defRPr>
            </a:lvl2pPr>
            <a:lvl3pPr marL="1143000" indent="-228600">
              <a:lnSpc>
                <a:spcPct val="130000"/>
              </a:lnSpc>
              <a:spcAft>
                <a:spcPts val="600"/>
              </a:spcAft>
              <a:buSzPct val="75000"/>
              <a:buFont typeface="Arial" panose="020B0604020202020204" pitchFamily="34" charset="0"/>
              <a:buChar char="−"/>
              <a:defRPr sz="1200">
                <a:solidFill>
                  <a:schemeClr val="bg1"/>
                </a:solidFill>
              </a:defRPr>
            </a:lvl3pPr>
            <a:lvl4pPr marL="1600200" indent="-228600">
              <a:lnSpc>
                <a:spcPct val="130000"/>
              </a:lnSpc>
              <a:spcAft>
                <a:spcPts val="600"/>
              </a:spcAft>
              <a:buFont typeface="Arial" panose="020B0604020202020204" pitchFamily="34" charset="0"/>
              <a:buChar char="&gt;"/>
              <a:defRPr sz="1200">
                <a:solidFill>
                  <a:schemeClr val="bg1"/>
                </a:solidFill>
              </a:defRPr>
            </a:lvl4pPr>
            <a:lvl5pPr marL="2057400" indent="-228600">
              <a:lnSpc>
                <a:spcPct val="130000"/>
              </a:lnSpc>
              <a:spcAft>
                <a:spcPts val="600"/>
              </a:spcAft>
              <a:buFont typeface="Arial" panose="020B0604020202020204" pitchFamily="34" charset="0"/>
              <a:buChar cha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64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2" name="Graphique 21">
            <a:extLst>
              <a:ext uri="{FF2B5EF4-FFF2-40B4-BE49-F238E27FC236}">
                <a16:creationId xmlns:a16="http://schemas.microsoft.com/office/drawing/2014/main" id="{9207813B-34C0-1CCC-73FF-2638F90389E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0" cy="6877864"/>
          </a:xfrm>
          <a:prstGeom prst="rect">
            <a:avLst/>
          </a:prstGeom>
        </p:spPr>
      </p:pic>
      <p:sp>
        <p:nvSpPr>
          <p:cNvPr id="10" name="Espace réservé du texte 7">
            <a:extLst>
              <a:ext uri="{FF2B5EF4-FFF2-40B4-BE49-F238E27FC236}">
                <a16:creationId xmlns:a16="http://schemas.microsoft.com/office/drawing/2014/main" id="{85FB5646-88DB-3B82-BFD8-C2E90F018DEC}"/>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1" name="Espace réservé du texte 7">
            <a:extLst>
              <a:ext uri="{FF2B5EF4-FFF2-40B4-BE49-F238E27FC236}">
                <a16:creationId xmlns:a16="http://schemas.microsoft.com/office/drawing/2014/main" id="{DB2567EE-2A8E-5F29-204B-8A57398BD8E8}"/>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3" name="Espace réservé du texte 7">
            <a:extLst>
              <a:ext uri="{FF2B5EF4-FFF2-40B4-BE49-F238E27FC236}">
                <a16:creationId xmlns:a16="http://schemas.microsoft.com/office/drawing/2014/main" id="{6B5EB37F-91BA-C539-9FB1-5826FF67C54E}"/>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24" name="Espace réservé du texte 7">
            <a:extLst>
              <a:ext uri="{FF2B5EF4-FFF2-40B4-BE49-F238E27FC236}">
                <a16:creationId xmlns:a16="http://schemas.microsoft.com/office/drawing/2014/main" id="{251AF71B-D6CF-A937-6AED-38276ED34662}"/>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741882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Diapositive de titr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76245E-56D7-F35B-802D-E6C238D8BF5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9932"/>
            <a:ext cx="12196233" cy="6867932"/>
          </a:xfrm>
          <a:prstGeom prst="rect">
            <a:avLst/>
          </a:prstGeom>
        </p:spPr>
      </p:pic>
      <p:sp>
        <p:nvSpPr>
          <p:cNvPr id="13" name="Espace réservé du texte 7">
            <a:extLst>
              <a:ext uri="{FF2B5EF4-FFF2-40B4-BE49-F238E27FC236}">
                <a16:creationId xmlns:a16="http://schemas.microsoft.com/office/drawing/2014/main" id="{8672F5BE-0ACA-D51F-6836-2A45FEFD295C}"/>
              </a:ext>
            </a:extLst>
          </p:cNvPr>
          <p:cNvSpPr>
            <a:spLocks noGrp="1"/>
          </p:cNvSpPr>
          <p:nvPr>
            <p:ph type="body" sz="quarter" idx="11" hasCustomPrompt="1"/>
          </p:nvPr>
        </p:nvSpPr>
        <p:spPr>
          <a:xfrm>
            <a:off x="2472392" y="3306233"/>
            <a:ext cx="7247216"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4" name="Espace réservé du texte 7">
            <a:extLst>
              <a:ext uri="{FF2B5EF4-FFF2-40B4-BE49-F238E27FC236}">
                <a16:creationId xmlns:a16="http://schemas.microsoft.com/office/drawing/2014/main" id="{6FB1647C-D487-CA3D-7BC2-5C4EA7E0A786}"/>
              </a:ext>
            </a:extLst>
          </p:cNvPr>
          <p:cNvSpPr>
            <a:spLocks noGrp="1"/>
          </p:cNvSpPr>
          <p:nvPr>
            <p:ph type="body" sz="quarter" idx="12" hasCustomPrompt="1"/>
          </p:nvPr>
        </p:nvSpPr>
        <p:spPr>
          <a:xfrm>
            <a:off x="2906246" y="4041726"/>
            <a:ext cx="6379508" cy="1040027"/>
          </a:xfrm>
          <a:prstGeom prst="rect">
            <a:avLst/>
          </a:prstGeom>
        </p:spPr>
        <p:txBody>
          <a:bodyPr/>
          <a:lstStyle>
            <a:lvl1pPr marL="0" indent="0" algn="ctr">
              <a:lnSpc>
                <a:spcPct val="130000"/>
              </a:lnSpc>
              <a:spcBef>
                <a:spcPts val="0"/>
              </a:spcBef>
              <a:spcAft>
                <a:spcPts val="12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 suspendisse in est. Quis lectus nulla at volutpat diam ut venenatis tellus.aliquam sem fringilla ut morbi.</a:t>
            </a:r>
          </a:p>
        </p:txBody>
      </p:sp>
      <p:sp>
        <p:nvSpPr>
          <p:cNvPr id="6" name="Espace réservé du texte 7">
            <a:extLst>
              <a:ext uri="{FF2B5EF4-FFF2-40B4-BE49-F238E27FC236}">
                <a16:creationId xmlns:a16="http://schemas.microsoft.com/office/drawing/2014/main" id="{6D013E87-0ACB-4E47-0619-EF44623C2A73}"/>
              </a:ext>
            </a:extLst>
          </p:cNvPr>
          <p:cNvSpPr>
            <a:spLocks noGrp="1"/>
          </p:cNvSpPr>
          <p:nvPr>
            <p:ph type="body" sz="quarter" idx="13" hasCustomPrompt="1"/>
          </p:nvPr>
        </p:nvSpPr>
        <p:spPr>
          <a:xfrm>
            <a:off x="2472392" y="1721213"/>
            <a:ext cx="7247216" cy="1153220"/>
          </a:xfrm>
          <a:prstGeom prst="rect">
            <a:avLst/>
          </a:prstGeom>
        </p:spPr>
        <p:txBody>
          <a:bodyPr/>
          <a:lstStyle>
            <a:lvl1pPr marL="0" indent="0" algn="ctr">
              <a:buNone/>
              <a:defRPr sz="115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pic>
        <p:nvPicPr>
          <p:cNvPr id="7" name="Graphic 6">
            <a:extLst>
              <a:ext uri="{FF2B5EF4-FFF2-40B4-BE49-F238E27FC236}">
                <a16:creationId xmlns:a16="http://schemas.microsoft.com/office/drawing/2014/main" id="{81838857-C158-EB59-4940-E7BD77B351E2}"/>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76911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Diapositive de titr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541FBCB-F7E5-510E-DA63-A430ACA917F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286EB56D-E00C-10AE-0AF6-CEA538F043CA}"/>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5" name="Content Placeholder 6">
            <a:extLst>
              <a:ext uri="{FF2B5EF4-FFF2-40B4-BE49-F238E27FC236}">
                <a16:creationId xmlns:a16="http://schemas.microsoft.com/office/drawing/2014/main" id="{B0204A43-A481-359E-2A89-B82BF63E257E}"/>
              </a:ext>
            </a:extLst>
          </p:cNvPr>
          <p:cNvSpPr>
            <a:spLocks noGrp="1"/>
          </p:cNvSpPr>
          <p:nvPr>
            <p:ph sz="quarter" idx="14" hasCustomPrompt="1"/>
          </p:nvPr>
        </p:nvSpPr>
        <p:spPr>
          <a:xfrm>
            <a:off x="5206559" y="1389063"/>
            <a:ext cx="1778882" cy="1614487"/>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
        <p:nvSpPr>
          <p:cNvPr id="7" name="Espace réservé du texte 7">
            <a:extLst>
              <a:ext uri="{FF2B5EF4-FFF2-40B4-BE49-F238E27FC236}">
                <a16:creationId xmlns:a16="http://schemas.microsoft.com/office/drawing/2014/main" id="{A06B13BC-5130-EFB3-FF18-C9E1646DFFE2}"/>
              </a:ext>
            </a:extLst>
          </p:cNvPr>
          <p:cNvSpPr>
            <a:spLocks noGrp="1"/>
          </p:cNvSpPr>
          <p:nvPr>
            <p:ph type="body" sz="quarter" idx="11" hasCustomPrompt="1"/>
          </p:nvPr>
        </p:nvSpPr>
        <p:spPr>
          <a:xfrm>
            <a:off x="2472392" y="3306233"/>
            <a:ext cx="7247216"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8" name="Espace réservé du texte 7">
            <a:extLst>
              <a:ext uri="{FF2B5EF4-FFF2-40B4-BE49-F238E27FC236}">
                <a16:creationId xmlns:a16="http://schemas.microsoft.com/office/drawing/2014/main" id="{804F84A1-7378-D6D2-2745-F8E222EEDC23}"/>
              </a:ext>
            </a:extLst>
          </p:cNvPr>
          <p:cNvSpPr>
            <a:spLocks noGrp="1"/>
          </p:cNvSpPr>
          <p:nvPr>
            <p:ph type="body" sz="quarter" idx="12" hasCustomPrompt="1"/>
          </p:nvPr>
        </p:nvSpPr>
        <p:spPr>
          <a:xfrm>
            <a:off x="2906246" y="4041726"/>
            <a:ext cx="6379508" cy="1040027"/>
          </a:xfrm>
          <a:prstGeom prst="rect">
            <a:avLst/>
          </a:prstGeom>
        </p:spPr>
        <p:txBody>
          <a:bodyPr/>
          <a:lstStyle>
            <a:lvl1pPr marL="0" indent="0" algn="ctr">
              <a:lnSpc>
                <a:spcPct val="130000"/>
              </a:lnSpc>
              <a:spcBef>
                <a:spcPts val="0"/>
              </a:spcBef>
              <a:spcAft>
                <a:spcPts val="12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 suspendisse in est. Quis lectus nulla at volutpat diam ut venenatis tellus.aliquam sem fringilla ut morbi.</a:t>
            </a:r>
          </a:p>
        </p:txBody>
      </p:sp>
    </p:spTree>
    <p:extLst>
      <p:ext uri="{BB962C8B-B14F-4D97-AF65-F5344CB8AC3E}">
        <p14:creationId xmlns:p14="http://schemas.microsoft.com/office/powerpoint/2010/main" val="2540967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Diapositive de titr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66B0FB6-E115-A669-A9DB-8D137C482A9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0" name="Espace réservé du texte 7">
            <a:extLst>
              <a:ext uri="{FF2B5EF4-FFF2-40B4-BE49-F238E27FC236}">
                <a16:creationId xmlns:a16="http://schemas.microsoft.com/office/drawing/2014/main" id="{75CFFEB2-3928-E140-28C4-077F4EFD1BB0}"/>
              </a:ext>
            </a:extLst>
          </p:cNvPr>
          <p:cNvSpPr>
            <a:spLocks noGrp="1"/>
          </p:cNvSpPr>
          <p:nvPr>
            <p:ph type="body" sz="quarter" idx="11" hasCustomPrompt="1"/>
          </p:nvPr>
        </p:nvSpPr>
        <p:spPr>
          <a:xfrm>
            <a:off x="2047875" y="3032022"/>
            <a:ext cx="8096250" cy="1682749"/>
          </a:xfrm>
          <a:prstGeom prst="rect">
            <a:avLst/>
          </a:prstGeom>
        </p:spPr>
        <p:txBody>
          <a:bodyPr/>
          <a:lstStyle>
            <a:lvl1pPr marL="0" indent="0" algn="ctr">
              <a:lnSpc>
                <a:spcPct val="130000"/>
              </a:lnSpc>
              <a:buNone/>
              <a:defRPr sz="2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6" name="Espace réservé du texte 7">
            <a:extLst>
              <a:ext uri="{FF2B5EF4-FFF2-40B4-BE49-F238E27FC236}">
                <a16:creationId xmlns:a16="http://schemas.microsoft.com/office/drawing/2014/main" id="{64E4733D-0941-71DC-504B-FC5B791AB250}"/>
              </a:ext>
            </a:extLst>
          </p:cNvPr>
          <p:cNvSpPr>
            <a:spLocks noGrp="1"/>
          </p:cNvSpPr>
          <p:nvPr>
            <p:ph type="body" sz="quarter" idx="17" hasCustomPrompt="1"/>
          </p:nvPr>
        </p:nvSpPr>
        <p:spPr>
          <a:xfrm>
            <a:off x="2047875" y="4714771"/>
            <a:ext cx="8096250" cy="384280"/>
          </a:xfrm>
          <a:prstGeom prst="rect">
            <a:avLst/>
          </a:prstGeom>
        </p:spPr>
        <p:txBody>
          <a:bodyPr/>
          <a:lstStyle>
            <a:lvl1pPr marL="0" indent="0" algn="ctr">
              <a:lnSpc>
                <a:spcPct val="150000"/>
              </a:lnSpc>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pic>
        <p:nvPicPr>
          <p:cNvPr id="18" name="Graphic 17">
            <a:extLst>
              <a:ext uri="{FF2B5EF4-FFF2-40B4-BE49-F238E27FC236}">
                <a16:creationId xmlns:a16="http://schemas.microsoft.com/office/drawing/2014/main" id="{97B29CCF-28E1-CA46-18ED-09BA97DEE3E3}"/>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2" name="Content Placeholder 6">
            <a:extLst>
              <a:ext uri="{FF2B5EF4-FFF2-40B4-BE49-F238E27FC236}">
                <a16:creationId xmlns:a16="http://schemas.microsoft.com/office/drawing/2014/main" id="{3951A086-7446-C796-62B7-AF641D8F738E}"/>
              </a:ext>
            </a:extLst>
          </p:cNvPr>
          <p:cNvSpPr>
            <a:spLocks noGrp="1"/>
          </p:cNvSpPr>
          <p:nvPr>
            <p:ph sz="quarter" idx="14" hasCustomPrompt="1"/>
          </p:nvPr>
        </p:nvSpPr>
        <p:spPr>
          <a:xfrm>
            <a:off x="5206559" y="1458915"/>
            <a:ext cx="1778882" cy="1340165"/>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Tree>
    <p:extLst>
      <p:ext uri="{BB962C8B-B14F-4D97-AF65-F5344CB8AC3E}">
        <p14:creationId xmlns:p14="http://schemas.microsoft.com/office/powerpoint/2010/main" val="110083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C87C67-EED7-EB04-29C5-E8E049A63ABD}"/>
              </a:ext>
            </a:extLst>
          </p:cNvPr>
          <p:cNvPicPr/>
          <p:nvPr userDrawn="1"/>
        </p:nvPicPr>
        <p:blipFill rotWithShape="1">
          <a:blip r:embed="rId2">
            <a:extLst>
              <a:ext uri="{28A0092B-C50C-407E-A947-70E740481C1C}">
                <a14:useLocalDpi xmlns:a14="http://schemas.microsoft.com/office/drawing/2010/main" val="0"/>
              </a:ext>
            </a:extLst>
          </a:blip>
          <a:srcRect l="-42383" r="44055"/>
          <a:stretch/>
        </p:blipFill>
        <p:spPr>
          <a:xfrm>
            <a:off x="1899864" y="0"/>
            <a:ext cx="10292136" cy="6861424"/>
          </a:xfrm>
          <a:prstGeom prst="rect">
            <a:avLst/>
          </a:prstGeom>
        </p:spPr>
      </p:pic>
      <p:grpSp>
        <p:nvGrpSpPr>
          <p:cNvPr id="14" name="Group 13">
            <a:extLst>
              <a:ext uri="{FF2B5EF4-FFF2-40B4-BE49-F238E27FC236}">
                <a16:creationId xmlns:a16="http://schemas.microsoft.com/office/drawing/2014/main" id="{CCED9F85-1D0B-C053-2D62-103106189204}"/>
              </a:ext>
            </a:extLst>
          </p:cNvPr>
          <p:cNvGrpSpPr/>
          <p:nvPr userDrawn="1"/>
        </p:nvGrpSpPr>
        <p:grpSpPr>
          <a:xfrm>
            <a:off x="224" y="0"/>
            <a:ext cx="11494800" cy="6876000"/>
            <a:chOff x="15464" y="0"/>
            <a:chExt cx="11495325" cy="6858000"/>
          </a:xfrm>
        </p:grpSpPr>
        <p:sp>
          <p:nvSpPr>
            <p:cNvPr id="15" name="Freeform: Shape 14">
              <a:extLst>
                <a:ext uri="{FF2B5EF4-FFF2-40B4-BE49-F238E27FC236}">
                  <a16:creationId xmlns:a16="http://schemas.microsoft.com/office/drawing/2014/main" id="{37C04737-9CB3-2B64-0EFA-19A21CE3C067}"/>
                </a:ext>
              </a:extLst>
            </p:cNvPr>
            <p:cNvSpPr/>
            <p:nvPr/>
          </p:nvSpPr>
          <p:spPr>
            <a:xfrm>
              <a:off x="15464" y="0"/>
              <a:ext cx="11096864" cy="6858000"/>
            </a:xfrm>
            <a:custGeom>
              <a:avLst/>
              <a:gdLst>
                <a:gd name="connsiteX0" fmla="*/ 1614356 w 11091325"/>
                <a:gd name="connsiteY0" fmla="*/ 6854577 h 6854577"/>
                <a:gd name="connsiteX1" fmla="*/ 8012325 w 11091325"/>
                <a:gd name="connsiteY1" fmla="*/ 2416273 h 6854577"/>
                <a:gd name="connsiteX2" fmla="*/ 11091326 w 11091325"/>
                <a:gd name="connsiteY2" fmla="*/ 6854577 h 6854577"/>
                <a:gd name="connsiteX3" fmla="*/ 11091326 w 11091325"/>
                <a:gd name="connsiteY3" fmla="*/ 6854577 h 6854577"/>
                <a:gd name="connsiteX4" fmla="*/ 8012325 w 11091325"/>
                <a:gd name="connsiteY4" fmla="*/ 2416273 h 6854577"/>
                <a:gd name="connsiteX5" fmla="*/ 6336108 w 11091325"/>
                <a:gd name="connsiteY5" fmla="*/ 0 h 6854577"/>
                <a:gd name="connsiteX6" fmla="*/ 0 w 11091325"/>
                <a:gd name="connsiteY6" fmla="*/ 0 h 6854577"/>
                <a:gd name="connsiteX7" fmla="*/ 0 w 11091325"/>
                <a:gd name="connsiteY7" fmla="*/ 6854577 h 6854577"/>
                <a:gd name="connsiteX8" fmla="*/ 1614356 w 11091325"/>
                <a:gd name="connsiteY8" fmla="*/ 6854577 h 68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325" h="6854577">
                  <a:moveTo>
                    <a:pt x="1614356" y="6854577"/>
                  </a:moveTo>
                  <a:lnTo>
                    <a:pt x="8012325" y="2416273"/>
                  </a:lnTo>
                  <a:lnTo>
                    <a:pt x="11091326" y="6854577"/>
                  </a:lnTo>
                  <a:lnTo>
                    <a:pt x="11091326" y="6854577"/>
                  </a:lnTo>
                  <a:lnTo>
                    <a:pt x="8012325" y="2416273"/>
                  </a:lnTo>
                  <a:lnTo>
                    <a:pt x="6336108" y="0"/>
                  </a:lnTo>
                  <a:lnTo>
                    <a:pt x="0" y="0"/>
                  </a:lnTo>
                  <a:lnTo>
                    <a:pt x="0" y="6854577"/>
                  </a:lnTo>
                  <a:lnTo>
                    <a:pt x="1614356" y="6854577"/>
                  </a:lnTo>
                  <a:close/>
                </a:path>
              </a:pathLst>
            </a:custGeom>
            <a:solidFill>
              <a:srgbClr val="08AEBB"/>
            </a:solidFill>
            <a:ln w="12672"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0DBDFFC-59E1-F95F-6C9F-01E5C3BD9EA2}"/>
                </a:ext>
              </a:extLst>
            </p:cNvPr>
            <p:cNvSpPr/>
            <p:nvPr/>
          </p:nvSpPr>
          <p:spPr>
            <a:xfrm>
              <a:off x="6351571" y="0"/>
              <a:ext cx="5159218" cy="2416272"/>
            </a:xfrm>
            <a:custGeom>
              <a:avLst/>
              <a:gdLst>
                <a:gd name="connsiteX0" fmla="*/ 5159219 w 5159218"/>
                <a:gd name="connsiteY0" fmla="*/ 0 h 2416272"/>
                <a:gd name="connsiteX1" fmla="*/ 0 w 5159218"/>
                <a:gd name="connsiteY1" fmla="*/ 0 h 2416272"/>
                <a:gd name="connsiteX2" fmla="*/ 1676218 w 5159218"/>
                <a:gd name="connsiteY2" fmla="*/ 2416273 h 2416272"/>
                <a:gd name="connsiteX3" fmla="*/ 5159219 w 5159218"/>
                <a:gd name="connsiteY3" fmla="*/ 0 h 2416272"/>
              </a:gdLst>
              <a:ahLst/>
              <a:cxnLst>
                <a:cxn ang="0">
                  <a:pos x="connsiteX0" y="connsiteY0"/>
                </a:cxn>
                <a:cxn ang="0">
                  <a:pos x="connsiteX1" y="connsiteY1"/>
                </a:cxn>
                <a:cxn ang="0">
                  <a:pos x="connsiteX2" y="connsiteY2"/>
                </a:cxn>
                <a:cxn ang="0">
                  <a:pos x="connsiteX3" y="connsiteY3"/>
                </a:cxn>
              </a:cxnLst>
              <a:rect l="l" t="t" r="r" b="b"/>
              <a:pathLst>
                <a:path w="5159218" h="2416272">
                  <a:moveTo>
                    <a:pt x="5159219" y="0"/>
                  </a:moveTo>
                  <a:lnTo>
                    <a:pt x="0" y="0"/>
                  </a:lnTo>
                  <a:lnTo>
                    <a:pt x="1676218" y="2416273"/>
                  </a:lnTo>
                  <a:lnTo>
                    <a:pt x="5159219" y="0"/>
                  </a:lnTo>
                  <a:close/>
                </a:path>
              </a:pathLst>
            </a:custGeom>
            <a:solidFill>
              <a:schemeClr val="bg1">
                <a:alpha val="30000"/>
              </a:schemeClr>
            </a:solidFill>
            <a:ln w="12672"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EB83BBB-D141-9F5A-C038-6AC4F1DAA540}"/>
                </a:ext>
              </a:extLst>
            </p:cNvPr>
            <p:cNvSpPr/>
            <p:nvPr/>
          </p:nvSpPr>
          <p:spPr>
            <a:xfrm>
              <a:off x="1629819" y="2412050"/>
              <a:ext cx="9476970" cy="4438304"/>
            </a:xfrm>
            <a:custGeom>
              <a:avLst/>
              <a:gdLst>
                <a:gd name="connsiteX0" fmla="*/ 0 w 9476970"/>
                <a:gd name="connsiteY0" fmla="*/ 4438305 h 4438304"/>
                <a:gd name="connsiteX1" fmla="*/ 9476970 w 9476970"/>
                <a:gd name="connsiteY1" fmla="*/ 4438305 h 4438304"/>
                <a:gd name="connsiteX2" fmla="*/ 6397970 w 9476970"/>
                <a:gd name="connsiteY2" fmla="*/ 0 h 4438304"/>
                <a:gd name="connsiteX3" fmla="*/ 0 w 9476970"/>
                <a:gd name="connsiteY3" fmla="*/ 4438305 h 4438304"/>
              </a:gdLst>
              <a:ahLst/>
              <a:cxnLst>
                <a:cxn ang="0">
                  <a:pos x="connsiteX0" y="connsiteY0"/>
                </a:cxn>
                <a:cxn ang="0">
                  <a:pos x="connsiteX1" y="connsiteY1"/>
                </a:cxn>
                <a:cxn ang="0">
                  <a:pos x="connsiteX2" y="connsiteY2"/>
                </a:cxn>
                <a:cxn ang="0">
                  <a:pos x="connsiteX3" y="connsiteY3"/>
                </a:cxn>
              </a:cxnLst>
              <a:rect l="l" t="t" r="r" b="b"/>
              <a:pathLst>
                <a:path w="9476970" h="4438304">
                  <a:moveTo>
                    <a:pt x="0" y="4438305"/>
                  </a:moveTo>
                  <a:lnTo>
                    <a:pt x="9476970" y="4438305"/>
                  </a:lnTo>
                  <a:lnTo>
                    <a:pt x="6397970" y="0"/>
                  </a:lnTo>
                  <a:lnTo>
                    <a:pt x="0" y="4438305"/>
                  </a:lnTo>
                  <a:close/>
                </a:path>
              </a:pathLst>
            </a:custGeom>
            <a:solidFill>
              <a:srgbClr val="00A0AE"/>
            </a:solidFill>
            <a:ln w="12672" cap="flat">
              <a:noFill/>
              <a:prstDash val="solid"/>
              <a:miter/>
            </a:ln>
          </p:spPr>
          <p:txBody>
            <a:bodyPr rtlCol="0" anchor="ctr"/>
            <a:lstStyle/>
            <a:p>
              <a:endParaRPr lang="en-US" dirty="0"/>
            </a:p>
          </p:txBody>
        </p:sp>
      </p:grpSp>
      <p:sp>
        <p:nvSpPr>
          <p:cNvPr id="16" name="Espace réservé du texte 7">
            <a:extLst>
              <a:ext uri="{FF2B5EF4-FFF2-40B4-BE49-F238E27FC236}">
                <a16:creationId xmlns:a16="http://schemas.microsoft.com/office/drawing/2014/main" id="{0A37DA26-6FCC-54C1-0033-B8A935C02FF4}"/>
              </a:ext>
            </a:extLst>
          </p:cNvPr>
          <p:cNvSpPr>
            <a:spLocks noGrp="1"/>
          </p:cNvSpPr>
          <p:nvPr>
            <p:ph type="body" sz="quarter" idx="11" hasCustomPrompt="1"/>
          </p:nvPr>
        </p:nvSpPr>
        <p:spPr>
          <a:xfrm>
            <a:off x="783658" y="2105743"/>
            <a:ext cx="6410892" cy="1924861"/>
          </a:xfrm>
          <a:prstGeom prst="rect">
            <a:avLst/>
          </a:prstGeom>
        </p:spPr>
        <p:txBody>
          <a:bodyPr/>
          <a:lstStyle>
            <a:lvl1pPr marL="0" indent="0" algn="l">
              <a:lnSpc>
                <a:spcPct val="130000"/>
              </a:lnSpc>
              <a:buNone/>
              <a:defRPr sz="2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7" name="Espace réservé du texte 7">
            <a:extLst>
              <a:ext uri="{FF2B5EF4-FFF2-40B4-BE49-F238E27FC236}">
                <a16:creationId xmlns:a16="http://schemas.microsoft.com/office/drawing/2014/main" id="{CF483CB2-8D01-43F4-5C08-5789AF6F1153}"/>
              </a:ext>
            </a:extLst>
          </p:cNvPr>
          <p:cNvSpPr>
            <a:spLocks noGrp="1"/>
          </p:cNvSpPr>
          <p:nvPr>
            <p:ph type="body" sz="quarter" idx="17" hasCustomPrompt="1"/>
          </p:nvPr>
        </p:nvSpPr>
        <p:spPr>
          <a:xfrm>
            <a:off x="783658" y="4139820"/>
            <a:ext cx="5642541" cy="316800"/>
          </a:xfrm>
          <a:prstGeom prst="rect">
            <a:avLst/>
          </a:prstGeom>
        </p:spPr>
        <p:txBody>
          <a:bodyPr/>
          <a:lstStyle>
            <a:lvl1pPr marL="0" indent="0" algn="l">
              <a:lnSpc>
                <a:spcPct val="150000"/>
              </a:lnSpc>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19" name="Espace réservé du texte 7">
            <a:extLst>
              <a:ext uri="{FF2B5EF4-FFF2-40B4-BE49-F238E27FC236}">
                <a16:creationId xmlns:a16="http://schemas.microsoft.com/office/drawing/2014/main" id="{BC42757F-1EBB-7C96-C3A9-3290EF083DA1}"/>
              </a:ext>
            </a:extLst>
          </p:cNvPr>
          <p:cNvSpPr>
            <a:spLocks noGrp="1"/>
          </p:cNvSpPr>
          <p:nvPr>
            <p:ph type="body" sz="quarter" idx="14" hasCustomPrompt="1"/>
          </p:nvPr>
        </p:nvSpPr>
        <p:spPr>
          <a:xfrm>
            <a:off x="2247736" y="5183565"/>
            <a:ext cx="3175164"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 name="Text Placeholder 4">
            <a:extLst>
              <a:ext uri="{FF2B5EF4-FFF2-40B4-BE49-F238E27FC236}">
                <a16:creationId xmlns:a16="http://schemas.microsoft.com/office/drawing/2014/main" id="{CA5AE023-46F1-B912-DB12-0AD6F0D1BACC}"/>
              </a:ext>
            </a:extLst>
          </p:cNvPr>
          <p:cNvSpPr>
            <a:spLocks noGrp="1"/>
          </p:cNvSpPr>
          <p:nvPr>
            <p:ph type="body" sz="quarter" idx="26" hasCustomPrompt="1"/>
          </p:nvPr>
        </p:nvSpPr>
        <p:spPr>
          <a:xfrm>
            <a:off x="719998" y="5182783"/>
            <a:ext cx="1377127" cy="890532"/>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24" name="Picture Placeholder 9">
            <a:extLst>
              <a:ext uri="{FF2B5EF4-FFF2-40B4-BE49-F238E27FC236}">
                <a16:creationId xmlns:a16="http://schemas.microsoft.com/office/drawing/2014/main" id="{F2E89E5E-25CD-BDAA-3AA2-0FABC92C26EC}"/>
              </a:ext>
            </a:extLst>
          </p:cNvPr>
          <p:cNvSpPr>
            <a:spLocks noGrp="1"/>
          </p:cNvSpPr>
          <p:nvPr>
            <p:ph type="pic" sz="quarter" idx="30" hasCustomPrompt="1"/>
          </p:nvPr>
        </p:nvSpPr>
        <p:spPr>
          <a:xfrm>
            <a:off x="783657" y="604520"/>
            <a:ext cx="2762183" cy="1258657"/>
          </a:xfrm>
          <a:prstGeom prst="rect">
            <a:avLst/>
          </a:prstGeom>
        </p:spPr>
        <p:txBody>
          <a:bodyPr anchor="ctr"/>
          <a:lstStyle>
            <a:lvl1pPr>
              <a:defRPr lang="en-US" sz="1000" dirty="0">
                <a:solidFill>
                  <a:schemeClr val="bg1"/>
                </a:solidFill>
              </a:defRPr>
            </a:lvl1pPr>
          </a:lstStyle>
          <a:p>
            <a:pPr marL="0" lvl="0" indent="0" algn="ctr">
              <a:buNone/>
            </a:pPr>
            <a:r>
              <a:rPr lang="en-US" noProof="0"/>
              <a:t>Click to insert white company logo here</a:t>
            </a:r>
          </a:p>
        </p:txBody>
      </p:sp>
    </p:spTree>
    <p:extLst>
      <p:ext uri="{BB962C8B-B14F-4D97-AF65-F5344CB8AC3E}">
        <p14:creationId xmlns:p14="http://schemas.microsoft.com/office/powerpoint/2010/main" val="150686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F87210-B890-BCE5-AD12-FC4C5583591A}"/>
              </a:ext>
            </a:extLst>
          </p:cNvPr>
          <p:cNvPicPr/>
          <p:nvPr userDrawn="1"/>
        </p:nvPicPr>
        <p:blipFill rotWithShape="1">
          <a:blip r:embed="rId2">
            <a:extLst>
              <a:ext uri="{28A0092B-C50C-407E-A947-70E740481C1C}">
                <a14:useLocalDpi xmlns:a14="http://schemas.microsoft.com/office/drawing/2010/main" val="0"/>
              </a:ext>
            </a:extLst>
          </a:blip>
          <a:srcRect l="-42383" r="44055"/>
          <a:stretch/>
        </p:blipFill>
        <p:spPr>
          <a:xfrm>
            <a:off x="1899864" y="0"/>
            <a:ext cx="10292136" cy="6861424"/>
          </a:xfrm>
          <a:prstGeom prst="rect">
            <a:avLst/>
          </a:prstGeom>
        </p:spPr>
      </p:pic>
      <p:grpSp>
        <p:nvGrpSpPr>
          <p:cNvPr id="6" name="Group 5">
            <a:extLst>
              <a:ext uri="{FF2B5EF4-FFF2-40B4-BE49-F238E27FC236}">
                <a16:creationId xmlns:a16="http://schemas.microsoft.com/office/drawing/2014/main" id="{7DB84CA5-997D-4E98-D3C0-BADC03C962AF}"/>
              </a:ext>
            </a:extLst>
          </p:cNvPr>
          <p:cNvGrpSpPr/>
          <p:nvPr userDrawn="1"/>
        </p:nvGrpSpPr>
        <p:grpSpPr>
          <a:xfrm>
            <a:off x="224" y="-1"/>
            <a:ext cx="11495325" cy="6876000"/>
            <a:chOff x="15464" y="0"/>
            <a:chExt cx="11495325" cy="6854577"/>
          </a:xfrm>
        </p:grpSpPr>
        <p:sp>
          <p:nvSpPr>
            <p:cNvPr id="7" name="Freeform: Shape 6">
              <a:extLst>
                <a:ext uri="{FF2B5EF4-FFF2-40B4-BE49-F238E27FC236}">
                  <a16:creationId xmlns:a16="http://schemas.microsoft.com/office/drawing/2014/main" id="{3D78F0BD-EDE6-545F-8C61-20ADB7943E63}"/>
                </a:ext>
              </a:extLst>
            </p:cNvPr>
            <p:cNvSpPr/>
            <p:nvPr/>
          </p:nvSpPr>
          <p:spPr>
            <a:xfrm>
              <a:off x="15464" y="0"/>
              <a:ext cx="11091325" cy="6854577"/>
            </a:xfrm>
            <a:custGeom>
              <a:avLst/>
              <a:gdLst>
                <a:gd name="connsiteX0" fmla="*/ 1614356 w 11091325"/>
                <a:gd name="connsiteY0" fmla="*/ 6854577 h 6854577"/>
                <a:gd name="connsiteX1" fmla="*/ 8012325 w 11091325"/>
                <a:gd name="connsiteY1" fmla="*/ 2416273 h 6854577"/>
                <a:gd name="connsiteX2" fmla="*/ 11091326 w 11091325"/>
                <a:gd name="connsiteY2" fmla="*/ 6854577 h 6854577"/>
                <a:gd name="connsiteX3" fmla="*/ 11091326 w 11091325"/>
                <a:gd name="connsiteY3" fmla="*/ 6854577 h 6854577"/>
                <a:gd name="connsiteX4" fmla="*/ 8012325 w 11091325"/>
                <a:gd name="connsiteY4" fmla="*/ 2416273 h 6854577"/>
                <a:gd name="connsiteX5" fmla="*/ 6336108 w 11091325"/>
                <a:gd name="connsiteY5" fmla="*/ 0 h 6854577"/>
                <a:gd name="connsiteX6" fmla="*/ 0 w 11091325"/>
                <a:gd name="connsiteY6" fmla="*/ 0 h 6854577"/>
                <a:gd name="connsiteX7" fmla="*/ 0 w 11091325"/>
                <a:gd name="connsiteY7" fmla="*/ 6854577 h 6854577"/>
                <a:gd name="connsiteX8" fmla="*/ 1614356 w 11091325"/>
                <a:gd name="connsiteY8" fmla="*/ 6854577 h 68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325" h="6854577">
                  <a:moveTo>
                    <a:pt x="1614356" y="6854577"/>
                  </a:moveTo>
                  <a:lnTo>
                    <a:pt x="8012325" y="2416273"/>
                  </a:lnTo>
                  <a:lnTo>
                    <a:pt x="11091326" y="6854577"/>
                  </a:lnTo>
                  <a:lnTo>
                    <a:pt x="11091326" y="6854577"/>
                  </a:lnTo>
                  <a:lnTo>
                    <a:pt x="8012325" y="2416273"/>
                  </a:lnTo>
                  <a:lnTo>
                    <a:pt x="6336108" y="0"/>
                  </a:lnTo>
                  <a:lnTo>
                    <a:pt x="0" y="0"/>
                  </a:lnTo>
                  <a:lnTo>
                    <a:pt x="0" y="6854577"/>
                  </a:lnTo>
                  <a:lnTo>
                    <a:pt x="1614356" y="6854577"/>
                  </a:lnTo>
                  <a:close/>
                </a:path>
              </a:pathLst>
            </a:custGeom>
            <a:solidFill>
              <a:srgbClr val="F2AF21"/>
            </a:solidFill>
            <a:ln w="12672"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1C025F8C-CB11-3331-8470-86E76C9F822A}"/>
                </a:ext>
              </a:extLst>
            </p:cNvPr>
            <p:cNvSpPr/>
            <p:nvPr/>
          </p:nvSpPr>
          <p:spPr>
            <a:xfrm>
              <a:off x="6351571" y="0"/>
              <a:ext cx="5159218" cy="2416272"/>
            </a:xfrm>
            <a:custGeom>
              <a:avLst/>
              <a:gdLst>
                <a:gd name="connsiteX0" fmla="*/ 5159219 w 5159218"/>
                <a:gd name="connsiteY0" fmla="*/ 0 h 2416272"/>
                <a:gd name="connsiteX1" fmla="*/ 0 w 5159218"/>
                <a:gd name="connsiteY1" fmla="*/ 0 h 2416272"/>
                <a:gd name="connsiteX2" fmla="*/ 1676218 w 5159218"/>
                <a:gd name="connsiteY2" fmla="*/ 2416273 h 2416272"/>
                <a:gd name="connsiteX3" fmla="*/ 5159219 w 5159218"/>
                <a:gd name="connsiteY3" fmla="*/ 0 h 2416272"/>
              </a:gdLst>
              <a:ahLst/>
              <a:cxnLst>
                <a:cxn ang="0">
                  <a:pos x="connsiteX0" y="connsiteY0"/>
                </a:cxn>
                <a:cxn ang="0">
                  <a:pos x="connsiteX1" y="connsiteY1"/>
                </a:cxn>
                <a:cxn ang="0">
                  <a:pos x="connsiteX2" y="connsiteY2"/>
                </a:cxn>
                <a:cxn ang="0">
                  <a:pos x="connsiteX3" y="connsiteY3"/>
                </a:cxn>
              </a:cxnLst>
              <a:rect l="l" t="t" r="r" b="b"/>
              <a:pathLst>
                <a:path w="5159218" h="2416272">
                  <a:moveTo>
                    <a:pt x="5159219" y="0"/>
                  </a:moveTo>
                  <a:lnTo>
                    <a:pt x="0" y="0"/>
                  </a:lnTo>
                  <a:lnTo>
                    <a:pt x="1676218" y="2416273"/>
                  </a:lnTo>
                  <a:lnTo>
                    <a:pt x="5159219" y="0"/>
                  </a:lnTo>
                  <a:close/>
                </a:path>
              </a:pathLst>
            </a:custGeom>
            <a:solidFill>
              <a:schemeClr val="bg1">
                <a:alpha val="30000"/>
              </a:schemeClr>
            </a:solidFill>
            <a:ln w="1267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F0F0C98-4E5E-B7ED-B10E-ABFC5849439A}"/>
                </a:ext>
              </a:extLst>
            </p:cNvPr>
            <p:cNvSpPr/>
            <p:nvPr/>
          </p:nvSpPr>
          <p:spPr>
            <a:xfrm>
              <a:off x="1627702" y="2409942"/>
              <a:ext cx="9476970" cy="4438304"/>
            </a:xfrm>
            <a:custGeom>
              <a:avLst/>
              <a:gdLst>
                <a:gd name="connsiteX0" fmla="*/ 0 w 9476970"/>
                <a:gd name="connsiteY0" fmla="*/ 4438305 h 4438304"/>
                <a:gd name="connsiteX1" fmla="*/ 9476970 w 9476970"/>
                <a:gd name="connsiteY1" fmla="*/ 4438305 h 4438304"/>
                <a:gd name="connsiteX2" fmla="*/ 6397970 w 9476970"/>
                <a:gd name="connsiteY2" fmla="*/ 0 h 4438304"/>
                <a:gd name="connsiteX3" fmla="*/ 0 w 9476970"/>
                <a:gd name="connsiteY3" fmla="*/ 4438305 h 4438304"/>
              </a:gdLst>
              <a:ahLst/>
              <a:cxnLst>
                <a:cxn ang="0">
                  <a:pos x="connsiteX0" y="connsiteY0"/>
                </a:cxn>
                <a:cxn ang="0">
                  <a:pos x="connsiteX1" y="connsiteY1"/>
                </a:cxn>
                <a:cxn ang="0">
                  <a:pos x="connsiteX2" y="connsiteY2"/>
                </a:cxn>
                <a:cxn ang="0">
                  <a:pos x="connsiteX3" y="connsiteY3"/>
                </a:cxn>
              </a:cxnLst>
              <a:rect l="l" t="t" r="r" b="b"/>
              <a:pathLst>
                <a:path w="9476970" h="4438304">
                  <a:moveTo>
                    <a:pt x="0" y="4438305"/>
                  </a:moveTo>
                  <a:lnTo>
                    <a:pt x="9476970" y="4438305"/>
                  </a:lnTo>
                  <a:lnTo>
                    <a:pt x="6397970" y="0"/>
                  </a:lnTo>
                  <a:lnTo>
                    <a:pt x="0" y="4438305"/>
                  </a:lnTo>
                  <a:close/>
                </a:path>
              </a:pathLst>
            </a:custGeom>
            <a:solidFill>
              <a:srgbClr val="EFA015"/>
            </a:solidFill>
            <a:ln w="12672" cap="flat">
              <a:noFill/>
              <a:prstDash val="solid"/>
              <a:miter/>
            </a:ln>
          </p:spPr>
          <p:txBody>
            <a:bodyPr rtlCol="0" anchor="ctr"/>
            <a:lstStyle/>
            <a:p>
              <a:endParaRPr lang="en-US" dirty="0"/>
            </a:p>
          </p:txBody>
        </p:sp>
      </p:grpSp>
      <p:pic>
        <p:nvPicPr>
          <p:cNvPr id="4" name="Graphic 3">
            <a:extLst>
              <a:ext uri="{FF2B5EF4-FFF2-40B4-BE49-F238E27FC236}">
                <a16:creationId xmlns:a16="http://schemas.microsoft.com/office/drawing/2014/main" id="{33B1C550-83E9-A999-AA0F-8B4D37E3BF67}"/>
              </a:ext>
            </a:extLst>
          </p:cNvPr>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
        <p:nvSpPr>
          <p:cNvPr id="24" name="Espace réservé du texte 7">
            <a:extLst>
              <a:ext uri="{FF2B5EF4-FFF2-40B4-BE49-F238E27FC236}">
                <a16:creationId xmlns:a16="http://schemas.microsoft.com/office/drawing/2014/main" id="{A69377F4-1F35-3091-D552-6F11D05FA4E6}"/>
              </a:ext>
            </a:extLst>
          </p:cNvPr>
          <p:cNvSpPr>
            <a:spLocks noGrp="1"/>
          </p:cNvSpPr>
          <p:nvPr>
            <p:ph type="body" sz="quarter" idx="14" hasCustomPrompt="1"/>
          </p:nvPr>
        </p:nvSpPr>
        <p:spPr>
          <a:xfrm>
            <a:off x="2247736" y="5050215"/>
            <a:ext cx="2648114"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6" name="Espace réservé du texte 7">
            <a:extLst>
              <a:ext uri="{FF2B5EF4-FFF2-40B4-BE49-F238E27FC236}">
                <a16:creationId xmlns:a16="http://schemas.microsoft.com/office/drawing/2014/main" id="{FD16F6AC-DC81-94EF-11D1-9846BE61F9D3}"/>
              </a:ext>
            </a:extLst>
          </p:cNvPr>
          <p:cNvSpPr>
            <a:spLocks noGrp="1"/>
          </p:cNvSpPr>
          <p:nvPr>
            <p:ph type="body" sz="quarter" idx="25" hasCustomPrompt="1"/>
          </p:nvPr>
        </p:nvSpPr>
        <p:spPr>
          <a:xfrm>
            <a:off x="6891170" y="5050215"/>
            <a:ext cx="2648114"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 name="Text Placeholder 4">
            <a:extLst>
              <a:ext uri="{FF2B5EF4-FFF2-40B4-BE49-F238E27FC236}">
                <a16:creationId xmlns:a16="http://schemas.microsoft.com/office/drawing/2014/main" id="{2C4098BD-5DB2-5B7C-4F1B-DF7584A784AF}"/>
              </a:ext>
            </a:extLst>
          </p:cNvPr>
          <p:cNvSpPr>
            <a:spLocks noGrp="1"/>
          </p:cNvSpPr>
          <p:nvPr>
            <p:ph type="body" sz="quarter" idx="26" hasCustomPrompt="1"/>
          </p:nvPr>
        </p:nvSpPr>
        <p:spPr>
          <a:xfrm>
            <a:off x="719998" y="5048653"/>
            <a:ext cx="1377127" cy="890532"/>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3" name="Text Placeholder 4">
            <a:extLst>
              <a:ext uri="{FF2B5EF4-FFF2-40B4-BE49-F238E27FC236}">
                <a16:creationId xmlns:a16="http://schemas.microsoft.com/office/drawing/2014/main" id="{1EB26CCE-6C5E-B2AA-50F7-019548C2C52B}"/>
              </a:ext>
            </a:extLst>
          </p:cNvPr>
          <p:cNvSpPr>
            <a:spLocks noGrp="1"/>
          </p:cNvSpPr>
          <p:nvPr>
            <p:ph type="body" sz="quarter" idx="27" hasCustomPrompt="1"/>
          </p:nvPr>
        </p:nvSpPr>
        <p:spPr>
          <a:xfrm>
            <a:off x="5363433" y="5048653"/>
            <a:ext cx="1377127" cy="890532"/>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5" name="Espace réservé du texte 7">
            <a:extLst>
              <a:ext uri="{FF2B5EF4-FFF2-40B4-BE49-F238E27FC236}">
                <a16:creationId xmlns:a16="http://schemas.microsoft.com/office/drawing/2014/main" id="{E5A49475-3370-AA77-5168-4DAD22D47AF5}"/>
              </a:ext>
            </a:extLst>
          </p:cNvPr>
          <p:cNvSpPr>
            <a:spLocks noGrp="1"/>
          </p:cNvSpPr>
          <p:nvPr>
            <p:ph type="body" sz="quarter" idx="11" hasCustomPrompt="1"/>
          </p:nvPr>
        </p:nvSpPr>
        <p:spPr>
          <a:xfrm>
            <a:off x="783658" y="2105743"/>
            <a:ext cx="6410892" cy="1924861"/>
          </a:xfrm>
          <a:prstGeom prst="rect">
            <a:avLst/>
          </a:prstGeom>
        </p:spPr>
        <p:txBody>
          <a:bodyPr/>
          <a:lstStyle>
            <a:lvl1pPr marL="0" indent="0" algn="l">
              <a:lnSpc>
                <a:spcPct val="130000"/>
              </a:lnSpc>
              <a:buNone/>
              <a:defRPr sz="2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6" name="Espace réservé du texte 7">
            <a:extLst>
              <a:ext uri="{FF2B5EF4-FFF2-40B4-BE49-F238E27FC236}">
                <a16:creationId xmlns:a16="http://schemas.microsoft.com/office/drawing/2014/main" id="{7195434C-3DA0-00EA-3BCB-D54F21E9BBAD}"/>
              </a:ext>
            </a:extLst>
          </p:cNvPr>
          <p:cNvSpPr>
            <a:spLocks noGrp="1"/>
          </p:cNvSpPr>
          <p:nvPr>
            <p:ph type="body" sz="quarter" idx="17" hasCustomPrompt="1"/>
          </p:nvPr>
        </p:nvSpPr>
        <p:spPr>
          <a:xfrm>
            <a:off x="783658" y="4139820"/>
            <a:ext cx="5642541" cy="316800"/>
          </a:xfrm>
          <a:prstGeom prst="rect">
            <a:avLst/>
          </a:prstGeom>
        </p:spPr>
        <p:txBody>
          <a:bodyPr/>
          <a:lstStyle>
            <a:lvl1pPr marL="0" indent="0" algn="l">
              <a:lnSpc>
                <a:spcPct val="150000"/>
              </a:lnSpc>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17" name="Picture Placeholder 9">
            <a:extLst>
              <a:ext uri="{FF2B5EF4-FFF2-40B4-BE49-F238E27FC236}">
                <a16:creationId xmlns:a16="http://schemas.microsoft.com/office/drawing/2014/main" id="{D7B60EFA-A972-C455-47D5-7322BF990AEB}"/>
              </a:ext>
            </a:extLst>
          </p:cNvPr>
          <p:cNvSpPr>
            <a:spLocks noGrp="1"/>
          </p:cNvSpPr>
          <p:nvPr>
            <p:ph type="pic" sz="quarter" idx="30" hasCustomPrompt="1"/>
          </p:nvPr>
        </p:nvSpPr>
        <p:spPr>
          <a:xfrm>
            <a:off x="783657" y="604520"/>
            <a:ext cx="2762183" cy="1258657"/>
          </a:xfrm>
          <a:prstGeom prst="rect">
            <a:avLst/>
          </a:prstGeom>
        </p:spPr>
        <p:txBody>
          <a:bodyPr anchor="ctr"/>
          <a:lstStyle>
            <a:lvl1pPr>
              <a:defRPr lang="en-US" sz="1000" dirty="0">
                <a:solidFill>
                  <a:schemeClr val="bg1"/>
                </a:solidFill>
              </a:defRPr>
            </a:lvl1pPr>
          </a:lstStyle>
          <a:p>
            <a:pPr marL="0" lvl="0" indent="0" algn="ctr">
              <a:buNone/>
            </a:pPr>
            <a:r>
              <a:rPr lang="en-US" noProof="0"/>
              <a:t>Click to insert white company logo here</a:t>
            </a:r>
          </a:p>
        </p:txBody>
      </p:sp>
    </p:spTree>
    <p:extLst>
      <p:ext uri="{BB962C8B-B14F-4D97-AF65-F5344CB8AC3E}">
        <p14:creationId xmlns:p14="http://schemas.microsoft.com/office/powerpoint/2010/main" val="148332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3244BA-7B0F-47F8-8142-26D0F230FE74}"/>
              </a:ext>
            </a:extLst>
          </p:cNvPr>
          <p:cNvPicPr/>
          <p:nvPr userDrawn="1"/>
        </p:nvPicPr>
        <p:blipFill rotWithShape="1">
          <a:blip r:embed="rId2">
            <a:extLst>
              <a:ext uri="{28A0092B-C50C-407E-A947-70E740481C1C}">
                <a14:useLocalDpi xmlns:a14="http://schemas.microsoft.com/office/drawing/2010/main" val="0"/>
              </a:ext>
            </a:extLst>
          </a:blip>
          <a:srcRect l="-42383" r="44055"/>
          <a:stretch/>
        </p:blipFill>
        <p:spPr>
          <a:xfrm>
            <a:off x="1899864" y="0"/>
            <a:ext cx="10292136" cy="6861424"/>
          </a:xfrm>
          <a:prstGeom prst="rect">
            <a:avLst/>
          </a:prstGeom>
        </p:spPr>
      </p:pic>
      <p:grpSp>
        <p:nvGrpSpPr>
          <p:cNvPr id="6" name="Group 5">
            <a:extLst>
              <a:ext uri="{FF2B5EF4-FFF2-40B4-BE49-F238E27FC236}">
                <a16:creationId xmlns:a16="http://schemas.microsoft.com/office/drawing/2014/main" id="{D2855C0F-08A6-900E-13E0-3F63C3F84653}"/>
              </a:ext>
            </a:extLst>
          </p:cNvPr>
          <p:cNvGrpSpPr/>
          <p:nvPr userDrawn="1"/>
        </p:nvGrpSpPr>
        <p:grpSpPr>
          <a:xfrm>
            <a:off x="-1138" y="-1"/>
            <a:ext cx="11491092" cy="6876000"/>
            <a:chOff x="15464" y="0"/>
            <a:chExt cx="11491092" cy="6854577"/>
          </a:xfrm>
        </p:grpSpPr>
        <p:sp>
          <p:nvSpPr>
            <p:cNvPr id="7" name="Freeform: Shape 6">
              <a:extLst>
                <a:ext uri="{FF2B5EF4-FFF2-40B4-BE49-F238E27FC236}">
                  <a16:creationId xmlns:a16="http://schemas.microsoft.com/office/drawing/2014/main" id="{26D1F50E-3126-34D9-61B6-88BA9566279D}"/>
                </a:ext>
              </a:extLst>
            </p:cNvPr>
            <p:cNvSpPr/>
            <p:nvPr/>
          </p:nvSpPr>
          <p:spPr>
            <a:xfrm>
              <a:off x="15464" y="0"/>
              <a:ext cx="11091325" cy="6854577"/>
            </a:xfrm>
            <a:custGeom>
              <a:avLst/>
              <a:gdLst>
                <a:gd name="connsiteX0" fmla="*/ 1614356 w 11091325"/>
                <a:gd name="connsiteY0" fmla="*/ 6854577 h 6854577"/>
                <a:gd name="connsiteX1" fmla="*/ 8012325 w 11091325"/>
                <a:gd name="connsiteY1" fmla="*/ 2416273 h 6854577"/>
                <a:gd name="connsiteX2" fmla="*/ 11091326 w 11091325"/>
                <a:gd name="connsiteY2" fmla="*/ 6854577 h 6854577"/>
                <a:gd name="connsiteX3" fmla="*/ 11091326 w 11091325"/>
                <a:gd name="connsiteY3" fmla="*/ 6854577 h 6854577"/>
                <a:gd name="connsiteX4" fmla="*/ 8012325 w 11091325"/>
                <a:gd name="connsiteY4" fmla="*/ 2416273 h 6854577"/>
                <a:gd name="connsiteX5" fmla="*/ 6336108 w 11091325"/>
                <a:gd name="connsiteY5" fmla="*/ 0 h 6854577"/>
                <a:gd name="connsiteX6" fmla="*/ 0 w 11091325"/>
                <a:gd name="connsiteY6" fmla="*/ 0 h 6854577"/>
                <a:gd name="connsiteX7" fmla="*/ 0 w 11091325"/>
                <a:gd name="connsiteY7" fmla="*/ 6854577 h 6854577"/>
                <a:gd name="connsiteX8" fmla="*/ 1614356 w 11091325"/>
                <a:gd name="connsiteY8" fmla="*/ 6854577 h 68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1325" h="6854577">
                  <a:moveTo>
                    <a:pt x="1614356" y="6854577"/>
                  </a:moveTo>
                  <a:lnTo>
                    <a:pt x="8012325" y="2416273"/>
                  </a:lnTo>
                  <a:lnTo>
                    <a:pt x="11091326" y="6854577"/>
                  </a:lnTo>
                  <a:lnTo>
                    <a:pt x="11091326" y="6854577"/>
                  </a:lnTo>
                  <a:lnTo>
                    <a:pt x="8012325" y="2416273"/>
                  </a:lnTo>
                  <a:lnTo>
                    <a:pt x="6336108" y="0"/>
                  </a:lnTo>
                  <a:lnTo>
                    <a:pt x="0" y="0"/>
                  </a:lnTo>
                  <a:lnTo>
                    <a:pt x="0" y="6854577"/>
                  </a:lnTo>
                  <a:lnTo>
                    <a:pt x="1614356" y="6854577"/>
                  </a:lnTo>
                  <a:close/>
                </a:path>
              </a:pathLst>
            </a:custGeom>
            <a:solidFill>
              <a:srgbClr val="E74B5F"/>
            </a:solidFill>
            <a:ln w="12672"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B8573A82-C8A5-0286-8E10-F158E3423D25}"/>
                </a:ext>
              </a:extLst>
            </p:cNvPr>
            <p:cNvSpPr/>
            <p:nvPr/>
          </p:nvSpPr>
          <p:spPr>
            <a:xfrm>
              <a:off x="6347338" y="0"/>
              <a:ext cx="5159218" cy="2416272"/>
            </a:xfrm>
            <a:custGeom>
              <a:avLst/>
              <a:gdLst>
                <a:gd name="connsiteX0" fmla="*/ 5159219 w 5159218"/>
                <a:gd name="connsiteY0" fmla="*/ 0 h 2416272"/>
                <a:gd name="connsiteX1" fmla="*/ 0 w 5159218"/>
                <a:gd name="connsiteY1" fmla="*/ 0 h 2416272"/>
                <a:gd name="connsiteX2" fmla="*/ 1676218 w 5159218"/>
                <a:gd name="connsiteY2" fmla="*/ 2416273 h 2416272"/>
                <a:gd name="connsiteX3" fmla="*/ 5159219 w 5159218"/>
                <a:gd name="connsiteY3" fmla="*/ 0 h 2416272"/>
              </a:gdLst>
              <a:ahLst/>
              <a:cxnLst>
                <a:cxn ang="0">
                  <a:pos x="connsiteX0" y="connsiteY0"/>
                </a:cxn>
                <a:cxn ang="0">
                  <a:pos x="connsiteX1" y="connsiteY1"/>
                </a:cxn>
                <a:cxn ang="0">
                  <a:pos x="connsiteX2" y="connsiteY2"/>
                </a:cxn>
                <a:cxn ang="0">
                  <a:pos x="connsiteX3" y="connsiteY3"/>
                </a:cxn>
              </a:cxnLst>
              <a:rect l="l" t="t" r="r" b="b"/>
              <a:pathLst>
                <a:path w="5159218" h="2416272">
                  <a:moveTo>
                    <a:pt x="5159219" y="0"/>
                  </a:moveTo>
                  <a:lnTo>
                    <a:pt x="0" y="0"/>
                  </a:lnTo>
                  <a:lnTo>
                    <a:pt x="1676218" y="2416273"/>
                  </a:lnTo>
                  <a:lnTo>
                    <a:pt x="5159219" y="0"/>
                  </a:lnTo>
                  <a:close/>
                </a:path>
              </a:pathLst>
            </a:custGeom>
            <a:solidFill>
              <a:schemeClr val="bg1">
                <a:alpha val="30000"/>
              </a:schemeClr>
            </a:solidFill>
            <a:ln w="12672"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396C96CF-C003-3395-67D1-0FDEAB378897}"/>
                </a:ext>
              </a:extLst>
            </p:cNvPr>
            <p:cNvSpPr/>
            <p:nvPr/>
          </p:nvSpPr>
          <p:spPr>
            <a:xfrm>
              <a:off x="1621353" y="2407833"/>
              <a:ext cx="9476970" cy="4438304"/>
            </a:xfrm>
            <a:custGeom>
              <a:avLst/>
              <a:gdLst>
                <a:gd name="connsiteX0" fmla="*/ 0 w 9476970"/>
                <a:gd name="connsiteY0" fmla="*/ 4438305 h 4438304"/>
                <a:gd name="connsiteX1" fmla="*/ 9476970 w 9476970"/>
                <a:gd name="connsiteY1" fmla="*/ 4438305 h 4438304"/>
                <a:gd name="connsiteX2" fmla="*/ 6397970 w 9476970"/>
                <a:gd name="connsiteY2" fmla="*/ 0 h 4438304"/>
                <a:gd name="connsiteX3" fmla="*/ 0 w 9476970"/>
                <a:gd name="connsiteY3" fmla="*/ 4438305 h 4438304"/>
              </a:gdLst>
              <a:ahLst/>
              <a:cxnLst>
                <a:cxn ang="0">
                  <a:pos x="connsiteX0" y="connsiteY0"/>
                </a:cxn>
                <a:cxn ang="0">
                  <a:pos x="connsiteX1" y="connsiteY1"/>
                </a:cxn>
                <a:cxn ang="0">
                  <a:pos x="connsiteX2" y="connsiteY2"/>
                </a:cxn>
                <a:cxn ang="0">
                  <a:pos x="connsiteX3" y="connsiteY3"/>
                </a:cxn>
              </a:cxnLst>
              <a:rect l="l" t="t" r="r" b="b"/>
              <a:pathLst>
                <a:path w="9476970" h="4438304">
                  <a:moveTo>
                    <a:pt x="0" y="4438305"/>
                  </a:moveTo>
                  <a:lnTo>
                    <a:pt x="9476970" y="4438305"/>
                  </a:lnTo>
                  <a:lnTo>
                    <a:pt x="6397970" y="0"/>
                  </a:lnTo>
                  <a:lnTo>
                    <a:pt x="0" y="4438305"/>
                  </a:lnTo>
                  <a:close/>
                </a:path>
              </a:pathLst>
            </a:custGeom>
            <a:solidFill>
              <a:srgbClr val="E53C50"/>
            </a:solidFill>
            <a:ln w="12672" cap="flat">
              <a:noFill/>
              <a:prstDash val="solid"/>
              <a:miter/>
            </a:ln>
          </p:spPr>
          <p:txBody>
            <a:bodyPr rtlCol="0" anchor="ctr"/>
            <a:lstStyle/>
            <a:p>
              <a:endParaRPr lang="en-US" dirty="0"/>
            </a:p>
          </p:txBody>
        </p:sp>
      </p:grpSp>
      <p:sp>
        <p:nvSpPr>
          <p:cNvPr id="32" name="Espace réservé du texte 7">
            <a:extLst>
              <a:ext uri="{FF2B5EF4-FFF2-40B4-BE49-F238E27FC236}">
                <a16:creationId xmlns:a16="http://schemas.microsoft.com/office/drawing/2014/main" id="{54C74622-ACD1-8C30-6087-96493BAC1786}"/>
              </a:ext>
            </a:extLst>
          </p:cNvPr>
          <p:cNvSpPr>
            <a:spLocks noGrp="1"/>
          </p:cNvSpPr>
          <p:nvPr>
            <p:ph type="body" sz="quarter" idx="14" hasCustomPrompt="1"/>
          </p:nvPr>
        </p:nvSpPr>
        <p:spPr>
          <a:xfrm>
            <a:off x="2118770" y="5090176"/>
            <a:ext cx="1494380" cy="691098"/>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033" name="Espace réservé du texte 7">
            <a:extLst>
              <a:ext uri="{FF2B5EF4-FFF2-40B4-BE49-F238E27FC236}">
                <a16:creationId xmlns:a16="http://schemas.microsoft.com/office/drawing/2014/main" id="{EB37391F-3667-8DB9-5D77-2A27825ABEE1}"/>
              </a:ext>
            </a:extLst>
          </p:cNvPr>
          <p:cNvSpPr>
            <a:spLocks noGrp="1"/>
          </p:cNvSpPr>
          <p:nvPr>
            <p:ph type="body" sz="quarter" idx="25" hasCustomPrompt="1"/>
          </p:nvPr>
        </p:nvSpPr>
        <p:spPr>
          <a:xfrm>
            <a:off x="5221457" y="5090176"/>
            <a:ext cx="1494380" cy="691098"/>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035" name="Espace réservé du texte 7">
            <a:extLst>
              <a:ext uri="{FF2B5EF4-FFF2-40B4-BE49-F238E27FC236}">
                <a16:creationId xmlns:a16="http://schemas.microsoft.com/office/drawing/2014/main" id="{C46405EA-1926-351F-8FAB-B87B756971BD}"/>
              </a:ext>
            </a:extLst>
          </p:cNvPr>
          <p:cNvSpPr>
            <a:spLocks noGrp="1"/>
          </p:cNvSpPr>
          <p:nvPr>
            <p:ph type="body" sz="quarter" idx="26" hasCustomPrompt="1"/>
          </p:nvPr>
        </p:nvSpPr>
        <p:spPr>
          <a:xfrm>
            <a:off x="8339002" y="5090176"/>
            <a:ext cx="1494380" cy="691098"/>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2" name="Text Placeholder 4">
            <a:extLst>
              <a:ext uri="{FF2B5EF4-FFF2-40B4-BE49-F238E27FC236}">
                <a16:creationId xmlns:a16="http://schemas.microsoft.com/office/drawing/2014/main" id="{6427D905-FBD0-B1E6-80AF-1E1B7A6C8678}"/>
              </a:ext>
            </a:extLst>
          </p:cNvPr>
          <p:cNvSpPr>
            <a:spLocks noGrp="1"/>
          </p:cNvSpPr>
          <p:nvPr>
            <p:ph type="body" sz="quarter" idx="27" hasCustomPrompt="1"/>
          </p:nvPr>
        </p:nvSpPr>
        <p:spPr>
          <a:xfrm>
            <a:off x="783657" y="5067316"/>
            <a:ext cx="1133049" cy="691097"/>
          </a:xfrm>
          <a:prstGeom prst="rect">
            <a:avLst/>
          </a:prstGeom>
        </p:spPr>
        <p:txBody>
          <a:bodyPr anchor="ctr"/>
          <a:lstStyle>
            <a:lvl1pPr marL="0" indent="0" algn="ctr">
              <a:buNone/>
              <a:defRPr sz="2400"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3" name="Text Placeholder 4">
            <a:extLst>
              <a:ext uri="{FF2B5EF4-FFF2-40B4-BE49-F238E27FC236}">
                <a16:creationId xmlns:a16="http://schemas.microsoft.com/office/drawing/2014/main" id="{0C17F073-4A96-15DA-B4CB-E3CCC7307C7F}"/>
              </a:ext>
            </a:extLst>
          </p:cNvPr>
          <p:cNvSpPr>
            <a:spLocks noGrp="1"/>
          </p:cNvSpPr>
          <p:nvPr>
            <p:ph type="body" sz="quarter" idx="28" hasCustomPrompt="1"/>
          </p:nvPr>
        </p:nvSpPr>
        <p:spPr>
          <a:xfrm>
            <a:off x="3886344" y="5067316"/>
            <a:ext cx="1133049" cy="691097"/>
          </a:xfrm>
          <a:prstGeom prst="rect">
            <a:avLst/>
          </a:prstGeom>
        </p:spPr>
        <p:txBody>
          <a:bodyPr anchor="ctr"/>
          <a:lstStyle>
            <a:lvl1pPr marL="0" indent="0" algn="ctr">
              <a:buNone/>
              <a:defRPr sz="2400"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5" name="Text Placeholder 4">
            <a:extLst>
              <a:ext uri="{FF2B5EF4-FFF2-40B4-BE49-F238E27FC236}">
                <a16:creationId xmlns:a16="http://schemas.microsoft.com/office/drawing/2014/main" id="{922852A2-1897-531E-1137-6F23469B01AA}"/>
              </a:ext>
            </a:extLst>
          </p:cNvPr>
          <p:cNvSpPr>
            <a:spLocks noGrp="1"/>
          </p:cNvSpPr>
          <p:nvPr>
            <p:ph type="body" sz="quarter" idx="29" hasCustomPrompt="1"/>
          </p:nvPr>
        </p:nvSpPr>
        <p:spPr>
          <a:xfrm>
            <a:off x="7003890" y="5067316"/>
            <a:ext cx="1133049" cy="691097"/>
          </a:xfrm>
          <a:prstGeom prst="rect">
            <a:avLst/>
          </a:prstGeom>
        </p:spPr>
        <p:txBody>
          <a:bodyPr anchor="ctr"/>
          <a:lstStyle>
            <a:lvl1pPr marL="0" indent="0" algn="ctr">
              <a:buNone/>
              <a:defRPr sz="2400"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6" name="Espace réservé du texte 7">
            <a:extLst>
              <a:ext uri="{FF2B5EF4-FFF2-40B4-BE49-F238E27FC236}">
                <a16:creationId xmlns:a16="http://schemas.microsoft.com/office/drawing/2014/main" id="{6E9215D8-E572-B860-A0A5-6876BB9092B0}"/>
              </a:ext>
            </a:extLst>
          </p:cNvPr>
          <p:cNvSpPr>
            <a:spLocks noGrp="1"/>
          </p:cNvSpPr>
          <p:nvPr>
            <p:ph type="body" sz="quarter" idx="11" hasCustomPrompt="1"/>
          </p:nvPr>
        </p:nvSpPr>
        <p:spPr>
          <a:xfrm>
            <a:off x="783658" y="2105743"/>
            <a:ext cx="6410892" cy="1924861"/>
          </a:xfrm>
          <a:prstGeom prst="rect">
            <a:avLst/>
          </a:prstGeom>
        </p:spPr>
        <p:txBody>
          <a:bodyPr/>
          <a:lstStyle>
            <a:lvl1pPr marL="0" indent="0" algn="l">
              <a:lnSpc>
                <a:spcPct val="130000"/>
              </a:lnSpc>
              <a:buNone/>
              <a:defRPr sz="2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7" name="Espace réservé du texte 7">
            <a:extLst>
              <a:ext uri="{FF2B5EF4-FFF2-40B4-BE49-F238E27FC236}">
                <a16:creationId xmlns:a16="http://schemas.microsoft.com/office/drawing/2014/main" id="{075E3374-1E4B-0AE5-48D1-3C029719CA5F}"/>
              </a:ext>
            </a:extLst>
          </p:cNvPr>
          <p:cNvSpPr>
            <a:spLocks noGrp="1"/>
          </p:cNvSpPr>
          <p:nvPr>
            <p:ph type="body" sz="quarter" idx="17" hasCustomPrompt="1"/>
          </p:nvPr>
        </p:nvSpPr>
        <p:spPr>
          <a:xfrm>
            <a:off x="783658" y="4139820"/>
            <a:ext cx="5642541" cy="316800"/>
          </a:xfrm>
          <a:prstGeom prst="rect">
            <a:avLst/>
          </a:prstGeom>
        </p:spPr>
        <p:txBody>
          <a:bodyPr/>
          <a:lstStyle>
            <a:lvl1pPr marL="0" indent="0" algn="l">
              <a:lnSpc>
                <a:spcPct val="150000"/>
              </a:lnSpc>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18" name="Picture Placeholder 9">
            <a:extLst>
              <a:ext uri="{FF2B5EF4-FFF2-40B4-BE49-F238E27FC236}">
                <a16:creationId xmlns:a16="http://schemas.microsoft.com/office/drawing/2014/main" id="{78D6DB02-CC39-8D53-6A62-FEEF89930277}"/>
              </a:ext>
            </a:extLst>
          </p:cNvPr>
          <p:cNvSpPr>
            <a:spLocks noGrp="1"/>
          </p:cNvSpPr>
          <p:nvPr>
            <p:ph type="pic" sz="quarter" idx="30" hasCustomPrompt="1"/>
          </p:nvPr>
        </p:nvSpPr>
        <p:spPr>
          <a:xfrm>
            <a:off x="783657" y="604520"/>
            <a:ext cx="2762183" cy="1258657"/>
          </a:xfrm>
          <a:prstGeom prst="rect">
            <a:avLst/>
          </a:prstGeom>
        </p:spPr>
        <p:txBody>
          <a:bodyPr anchor="ctr"/>
          <a:lstStyle>
            <a:lvl1pPr>
              <a:defRPr lang="en-US" sz="1000" dirty="0">
                <a:solidFill>
                  <a:schemeClr val="bg1"/>
                </a:solidFill>
              </a:defRPr>
            </a:lvl1pPr>
          </a:lstStyle>
          <a:p>
            <a:pPr marL="0" lvl="0" indent="0" algn="ctr">
              <a:buNone/>
            </a:pPr>
            <a:r>
              <a:rPr lang="en-US" noProof="0"/>
              <a:t>Click to insert white company logo here</a:t>
            </a:r>
          </a:p>
        </p:txBody>
      </p:sp>
    </p:spTree>
    <p:extLst>
      <p:ext uri="{BB962C8B-B14F-4D97-AF65-F5344CB8AC3E}">
        <p14:creationId xmlns:p14="http://schemas.microsoft.com/office/powerpoint/2010/main" val="2628670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6">
            <a:alpha val="90000"/>
          </a:schemeClr>
        </a:solidFill>
        <a:effectLst/>
      </p:bgPr>
    </p:bg>
    <p:spTree>
      <p:nvGrpSpPr>
        <p:cNvPr id="1" name=""/>
        <p:cNvGrpSpPr/>
        <p:nvPr/>
      </p:nvGrpSpPr>
      <p:grpSpPr>
        <a:xfrm>
          <a:off x="0" y="0"/>
          <a:ext cx="0" cy="0"/>
          <a:chOff x="0" y="0"/>
          <a:chExt cx="0" cy="0"/>
        </a:xfrm>
      </p:grpSpPr>
      <p:sp>
        <p:nvSpPr>
          <p:cNvPr id="10" name="Espace réservé du texte 7">
            <a:extLst>
              <a:ext uri="{FF2B5EF4-FFF2-40B4-BE49-F238E27FC236}">
                <a16:creationId xmlns:a16="http://schemas.microsoft.com/office/drawing/2014/main" id="{02D9D0B7-04D4-2622-90CA-AFDA52CB0954}"/>
              </a:ext>
            </a:extLst>
          </p:cNvPr>
          <p:cNvSpPr>
            <a:spLocks noGrp="1"/>
          </p:cNvSpPr>
          <p:nvPr>
            <p:ph type="body" sz="quarter" idx="11" hasCustomPrompt="1"/>
          </p:nvPr>
        </p:nvSpPr>
        <p:spPr>
          <a:xfrm>
            <a:off x="2501299" y="2644223"/>
            <a:ext cx="7189402" cy="1924861"/>
          </a:xfrm>
          <a:prstGeom prst="rect">
            <a:avLst/>
          </a:prstGeom>
        </p:spPr>
        <p:txBody>
          <a:bodyPr/>
          <a:lstStyle>
            <a:lvl1pPr marL="0" indent="0" algn="ctr">
              <a:lnSpc>
                <a:spcPct val="130000"/>
              </a:lnSpc>
              <a:buNone/>
              <a:defRPr sz="2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1" name="Espace réservé du texte 7">
            <a:extLst>
              <a:ext uri="{FF2B5EF4-FFF2-40B4-BE49-F238E27FC236}">
                <a16:creationId xmlns:a16="http://schemas.microsoft.com/office/drawing/2014/main" id="{35FCC575-346E-2419-6CDA-4320E5239CC5}"/>
              </a:ext>
            </a:extLst>
          </p:cNvPr>
          <p:cNvSpPr>
            <a:spLocks noGrp="1"/>
          </p:cNvSpPr>
          <p:nvPr>
            <p:ph type="body" sz="quarter" idx="17" hasCustomPrompt="1"/>
          </p:nvPr>
        </p:nvSpPr>
        <p:spPr>
          <a:xfrm>
            <a:off x="3161734" y="4917523"/>
            <a:ext cx="5642541" cy="316800"/>
          </a:xfrm>
          <a:prstGeom prst="rect">
            <a:avLst/>
          </a:prstGeom>
        </p:spPr>
        <p:txBody>
          <a:bodyPr/>
          <a:lstStyle>
            <a:lvl1pPr marL="0" indent="0" algn="ctr">
              <a:lnSpc>
                <a:spcPct val="150000"/>
              </a:lnSpc>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16" name="Picture Placeholder 9">
            <a:extLst>
              <a:ext uri="{FF2B5EF4-FFF2-40B4-BE49-F238E27FC236}">
                <a16:creationId xmlns:a16="http://schemas.microsoft.com/office/drawing/2014/main" id="{E2A54B57-550E-DDBB-80EF-33C6A60D5F03}"/>
              </a:ext>
            </a:extLst>
          </p:cNvPr>
          <p:cNvSpPr>
            <a:spLocks noGrp="1"/>
          </p:cNvSpPr>
          <p:nvPr>
            <p:ph type="pic" sz="quarter" idx="28" hasCustomPrompt="1"/>
          </p:nvPr>
        </p:nvSpPr>
        <p:spPr>
          <a:xfrm>
            <a:off x="4763804" y="919480"/>
            <a:ext cx="2664391" cy="1320458"/>
          </a:xfrm>
          <a:prstGeom prst="rect">
            <a:avLst/>
          </a:prstGeom>
        </p:spPr>
        <p:txBody>
          <a:bodyPr anchor="ctr"/>
          <a:lstStyle>
            <a:lvl1pPr>
              <a:defRPr lang="en-US" sz="1000" dirty="0">
                <a:solidFill>
                  <a:schemeClr val="bg1"/>
                </a:solidFill>
              </a:defRPr>
            </a:lvl1pPr>
          </a:lstStyle>
          <a:p>
            <a:pPr marL="0" lvl="0" indent="0" algn="ctr">
              <a:buNone/>
            </a:pPr>
            <a:r>
              <a:rPr lang="en-US" noProof="0"/>
              <a:t>Click to insert white company logo here</a:t>
            </a:r>
          </a:p>
        </p:txBody>
      </p:sp>
    </p:spTree>
    <p:extLst>
      <p:ext uri="{BB962C8B-B14F-4D97-AF65-F5344CB8AC3E}">
        <p14:creationId xmlns:p14="http://schemas.microsoft.com/office/powerpoint/2010/main" val="896932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4232" y="928174"/>
            <a:ext cx="10383739"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title here</a:t>
            </a:r>
          </a:p>
        </p:txBody>
      </p:sp>
      <p:sp>
        <p:nvSpPr>
          <p:cNvPr id="15" name="Espace réservé du texte 7">
            <a:extLst>
              <a:ext uri="{FF2B5EF4-FFF2-40B4-BE49-F238E27FC236}">
                <a16:creationId xmlns:a16="http://schemas.microsoft.com/office/drawing/2014/main" id="{0A4F2FF1-626B-DCF6-E30F-A8C709351A7D}"/>
              </a:ext>
            </a:extLst>
          </p:cNvPr>
          <p:cNvSpPr>
            <a:spLocks noGrp="1"/>
          </p:cNvSpPr>
          <p:nvPr>
            <p:ph type="body" sz="quarter" idx="21" hasCustomPrompt="1"/>
          </p:nvPr>
        </p:nvSpPr>
        <p:spPr>
          <a:xfrm>
            <a:off x="724232"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
        <p:nvSpPr>
          <p:cNvPr id="2" name="Text Placeholder 2">
            <a:extLst>
              <a:ext uri="{FF2B5EF4-FFF2-40B4-BE49-F238E27FC236}">
                <a16:creationId xmlns:a16="http://schemas.microsoft.com/office/drawing/2014/main" id="{43F04E69-B5DA-9FB8-7818-5ACE8C362FF6}"/>
              </a:ext>
            </a:extLst>
          </p:cNvPr>
          <p:cNvSpPr>
            <a:spLocks noGrp="1"/>
          </p:cNvSpPr>
          <p:nvPr>
            <p:ph type="body" sz="quarter" idx="23"/>
          </p:nvPr>
        </p:nvSpPr>
        <p:spPr>
          <a:xfrm>
            <a:off x="724232" y="1840915"/>
            <a:ext cx="10383739" cy="4314351"/>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184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4233"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title here</a:t>
            </a:r>
          </a:p>
        </p:txBody>
      </p:sp>
      <p:sp>
        <p:nvSpPr>
          <p:cNvPr id="6" name="Espace réservé du texte 7">
            <a:extLst>
              <a:ext uri="{FF2B5EF4-FFF2-40B4-BE49-F238E27FC236}">
                <a16:creationId xmlns:a16="http://schemas.microsoft.com/office/drawing/2014/main" id="{83701FDE-7ABC-5343-EEBF-E3D425F12DDE}"/>
              </a:ext>
            </a:extLst>
          </p:cNvPr>
          <p:cNvSpPr>
            <a:spLocks noGrp="1"/>
          </p:cNvSpPr>
          <p:nvPr>
            <p:ph type="body" sz="quarter" idx="11" hasCustomPrompt="1"/>
          </p:nvPr>
        </p:nvSpPr>
        <p:spPr>
          <a:xfrm>
            <a:off x="724233" y="1722906"/>
            <a:ext cx="8062050" cy="675117"/>
          </a:xfrm>
          <a:prstGeom prst="rect">
            <a:avLst/>
          </a:prstGeom>
        </p:spPr>
        <p:txBody>
          <a:bodyPr/>
          <a:lstStyle>
            <a:lvl1pPr marL="0" indent="0" algn="l">
              <a:lnSpc>
                <a:spcPct val="130000"/>
              </a:lnSpc>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introduction copy here.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a:t>
            </a:r>
          </a:p>
        </p:txBody>
      </p:sp>
      <p:sp>
        <p:nvSpPr>
          <p:cNvPr id="2" name="Text Placeholder 2">
            <a:extLst>
              <a:ext uri="{FF2B5EF4-FFF2-40B4-BE49-F238E27FC236}">
                <a16:creationId xmlns:a16="http://schemas.microsoft.com/office/drawing/2014/main" id="{64686886-8DDF-1E0A-3E98-3DA7B1F6CF6D}"/>
              </a:ext>
            </a:extLst>
          </p:cNvPr>
          <p:cNvSpPr>
            <a:spLocks noGrp="1"/>
          </p:cNvSpPr>
          <p:nvPr>
            <p:ph type="body" sz="quarter" idx="25"/>
          </p:nvPr>
        </p:nvSpPr>
        <p:spPr>
          <a:xfrm>
            <a:off x="724232" y="2809240"/>
            <a:ext cx="4569127" cy="334602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4F7B205F-BAD5-0DBC-ACD9-CD75D2BBC807}"/>
              </a:ext>
            </a:extLst>
          </p:cNvPr>
          <p:cNvSpPr>
            <a:spLocks noGrp="1"/>
          </p:cNvSpPr>
          <p:nvPr>
            <p:ph type="body" sz="quarter" idx="26"/>
          </p:nvPr>
        </p:nvSpPr>
        <p:spPr>
          <a:xfrm>
            <a:off x="5687392" y="2809240"/>
            <a:ext cx="4569127" cy="334602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Espace réservé du texte 7">
            <a:extLst>
              <a:ext uri="{FF2B5EF4-FFF2-40B4-BE49-F238E27FC236}">
                <a16:creationId xmlns:a16="http://schemas.microsoft.com/office/drawing/2014/main" id="{78085A7A-0F03-007C-0AB3-480956789C84}"/>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250412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548776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6" name="Espace réservé du texte 7">
            <a:extLst>
              <a:ext uri="{FF2B5EF4-FFF2-40B4-BE49-F238E27FC236}">
                <a16:creationId xmlns:a16="http://schemas.microsoft.com/office/drawing/2014/main" id="{BCC5F17B-A1C6-E7AA-FEBF-28C5E0CAAA5C}"/>
              </a:ext>
            </a:extLst>
          </p:cNvPr>
          <p:cNvSpPr>
            <a:spLocks noGrp="1"/>
          </p:cNvSpPr>
          <p:nvPr>
            <p:ph type="body" sz="quarter" idx="14" hasCustomPrompt="1"/>
          </p:nvPr>
        </p:nvSpPr>
        <p:spPr>
          <a:xfrm>
            <a:off x="8628216" y="998247"/>
            <a:ext cx="264811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8" name="Espace réservé du texte 7">
            <a:extLst>
              <a:ext uri="{FF2B5EF4-FFF2-40B4-BE49-F238E27FC236}">
                <a16:creationId xmlns:a16="http://schemas.microsoft.com/office/drawing/2014/main" id="{C689609C-BDC2-9519-2B49-D23D57F99FF5}"/>
              </a:ext>
            </a:extLst>
          </p:cNvPr>
          <p:cNvSpPr>
            <a:spLocks noGrp="1"/>
          </p:cNvSpPr>
          <p:nvPr>
            <p:ph type="body" sz="quarter" idx="22" hasCustomPrompt="1"/>
          </p:nvPr>
        </p:nvSpPr>
        <p:spPr>
          <a:xfrm>
            <a:off x="8628216" y="2762273"/>
            <a:ext cx="264811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0" name="Espace réservé du texte 7">
            <a:extLst>
              <a:ext uri="{FF2B5EF4-FFF2-40B4-BE49-F238E27FC236}">
                <a16:creationId xmlns:a16="http://schemas.microsoft.com/office/drawing/2014/main" id="{6967D839-5303-1753-081F-D0428625AEA1}"/>
              </a:ext>
            </a:extLst>
          </p:cNvPr>
          <p:cNvSpPr>
            <a:spLocks noGrp="1"/>
          </p:cNvSpPr>
          <p:nvPr>
            <p:ph type="body" sz="quarter" idx="23" hasCustomPrompt="1"/>
          </p:nvPr>
        </p:nvSpPr>
        <p:spPr>
          <a:xfrm>
            <a:off x="8628216" y="4526299"/>
            <a:ext cx="264811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5" name="Text Placeholder 4">
            <a:extLst>
              <a:ext uri="{FF2B5EF4-FFF2-40B4-BE49-F238E27FC236}">
                <a16:creationId xmlns:a16="http://schemas.microsoft.com/office/drawing/2014/main" id="{F9A30EAA-4AC7-820F-1CAA-5B090B20D7AE}"/>
              </a:ext>
            </a:extLst>
          </p:cNvPr>
          <p:cNvSpPr>
            <a:spLocks noGrp="1"/>
          </p:cNvSpPr>
          <p:nvPr>
            <p:ph type="body" sz="quarter" idx="24" hasCustomPrompt="1"/>
          </p:nvPr>
        </p:nvSpPr>
        <p:spPr>
          <a:xfrm>
            <a:off x="7100478" y="975872"/>
            <a:ext cx="1377127" cy="933718"/>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8" name="Text Placeholder 4">
            <a:extLst>
              <a:ext uri="{FF2B5EF4-FFF2-40B4-BE49-F238E27FC236}">
                <a16:creationId xmlns:a16="http://schemas.microsoft.com/office/drawing/2014/main" id="{679DAA83-F6A9-466A-AC66-C39255622891}"/>
              </a:ext>
            </a:extLst>
          </p:cNvPr>
          <p:cNvSpPr>
            <a:spLocks noGrp="1"/>
          </p:cNvSpPr>
          <p:nvPr>
            <p:ph type="body" sz="quarter" idx="25" hasCustomPrompt="1"/>
          </p:nvPr>
        </p:nvSpPr>
        <p:spPr>
          <a:xfrm>
            <a:off x="7100478" y="2739898"/>
            <a:ext cx="1377127" cy="933718"/>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9" name="Text Placeholder 4">
            <a:extLst>
              <a:ext uri="{FF2B5EF4-FFF2-40B4-BE49-F238E27FC236}">
                <a16:creationId xmlns:a16="http://schemas.microsoft.com/office/drawing/2014/main" id="{836738AB-231C-BA38-B67B-1BEAEE7957D0}"/>
              </a:ext>
            </a:extLst>
          </p:cNvPr>
          <p:cNvSpPr>
            <a:spLocks noGrp="1"/>
          </p:cNvSpPr>
          <p:nvPr>
            <p:ph type="body" sz="quarter" idx="26" hasCustomPrompt="1"/>
          </p:nvPr>
        </p:nvSpPr>
        <p:spPr>
          <a:xfrm>
            <a:off x="7100478" y="4503924"/>
            <a:ext cx="1377127" cy="933718"/>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4" name="Text Placeholder 2">
            <a:extLst>
              <a:ext uri="{FF2B5EF4-FFF2-40B4-BE49-F238E27FC236}">
                <a16:creationId xmlns:a16="http://schemas.microsoft.com/office/drawing/2014/main" id="{A500C67A-AF02-404B-7CFB-8853E07FC9A5}"/>
              </a:ext>
            </a:extLst>
          </p:cNvPr>
          <p:cNvSpPr>
            <a:spLocks noGrp="1"/>
          </p:cNvSpPr>
          <p:nvPr>
            <p:ph type="body" sz="quarter" idx="28"/>
          </p:nvPr>
        </p:nvSpPr>
        <p:spPr>
          <a:xfrm>
            <a:off x="720000" y="1985433"/>
            <a:ext cx="5487760" cy="4169833"/>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Espace réservé du texte 7">
            <a:extLst>
              <a:ext uri="{FF2B5EF4-FFF2-40B4-BE49-F238E27FC236}">
                <a16:creationId xmlns:a16="http://schemas.microsoft.com/office/drawing/2014/main" id="{0CF8CB52-184C-9D7D-6A05-C7CFFDF74541}"/>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416207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36670B0-9189-F25B-F69A-AE71558E3EF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12" name="Espace réservé du texte 7">
            <a:extLst>
              <a:ext uri="{FF2B5EF4-FFF2-40B4-BE49-F238E27FC236}">
                <a16:creationId xmlns:a16="http://schemas.microsoft.com/office/drawing/2014/main" id="{872E871D-DB18-0423-1AD2-58B2BC7B0941}"/>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3" name="Espace réservé du texte 7">
            <a:extLst>
              <a:ext uri="{FF2B5EF4-FFF2-40B4-BE49-F238E27FC236}">
                <a16:creationId xmlns:a16="http://schemas.microsoft.com/office/drawing/2014/main" id="{F71775C6-C169-8BB4-9086-C268F77222CE}"/>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sp>
        <p:nvSpPr>
          <p:cNvPr id="14" name="Espace réservé du texte 7">
            <a:extLst>
              <a:ext uri="{FF2B5EF4-FFF2-40B4-BE49-F238E27FC236}">
                <a16:creationId xmlns:a16="http://schemas.microsoft.com/office/drawing/2014/main" id="{A1BA52E3-C75B-693C-7CE7-A6D3CAA1C1BA}"/>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15" name="Espace réservé du texte 7">
            <a:extLst>
              <a:ext uri="{FF2B5EF4-FFF2-40B4-BE49-F238E27FC236}">
                <a16:creationId xmlns:a16="http://schemas.microsoft.com/office/drawing/2014/main" id="{E513E0C6-9914-AB4A-B909-A34EA866EA4F}"/>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4193194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767470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2" name="Espace réservé du texte 7">
            <a:extLst>
              <a:ext uri="{FF2B5EF4-FFF2-40B4-BE49-F238E27FC236}">
                <a16:creationId xmlns:a16="http://schemas.microsoft.com/office/drawing/2014/main" id="{03F60864-888A-FDE7-51D1-E69AF14617E3}"/>
              </a:ext>
            </a:extLst>
          </p:cNvPr>
          <p:cNvSpPr>
            <a:spLocks noGrp="1"/>
          </p:cNvSpPr>
          <p:nvPr>
            <p:ph type="body" sz="quarter" idx="11" hasCustomPrompt="1"/>
          </p:nvPr>
        </p:nvSpPr>
        <p:spPr>
          <a:xfrm>
            <a:off x="720000" y="1722906"/>
            <a:ext cx="7674700" cy="675117"/>
          </a:xfrm>
          <a:prstGeom prst="rect">
            <a:avLst/>
          </a:prstGeom>
        </p:spPr>
        <p:txBody>
          <a:bodyPr/>
          <a:lstStyle>
            <a:lvl1pPr marL="0" indent="0" algn="l">
              <a:lnSpc>
                <a:spcPct val="130000"/>
              </a:lnSpc>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introduction copy here.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a:t>
            </a:r>
          </a:p>
        </p:txBody>
      </p:sp>
      <p:sp>
        <p:nvSpPr>
          <p:cNvPr id="16" name="Espace réservé du texte 7">
            <a:extLst>
              <a:ext uri="{FF2B5EF4-FFF2-40B4-BE49-F238E27FC236}">
                <a16:creationId xmlns:a16="http://schemas.microsoft.com/office/drawing/2014/main" id="{BCC5F17B-A1C6-E7AA-FEBF-28C5E0CAAA5C}"/>
              </a:ext>
            </a:extLst>
          </p:cNvPr>
          <p:cNvSpPr>
            <a:spLocks noGrp="1"/>
          </p:cNvSpPr>
          <p:nvPr>
            <p:ph type="body" sz="quarter" idx="14" hasCustomPrompt="1"/>
          </p:nvPr>
        </p:nvSpPr>
        <p:spPr>
          <a:xfrm>
            <a:off x="720000" y="4274847"/>
            <a:ext cx="22416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4" name="Espace réservé du texte 7">
            <a:extLst>
              <a:ext uri="{FF2B5EF4-FFF2-40B4-BE49-F238E27FC236}">
                <a16:creationId xmlns:a16="http://schemas.microsoft.com/office/drawing/2014/main" id="{BF654C1F-192C-E2B0-9860-F633546CF171}"/>
              </a:ext>
            </a:extLst>
          </p:cNvPr>
          <p:cNvSpPr>
            <a:spLocks noGrp="1"/>
          </p:cNvSpPr>
          <p:nvPr>
            <p:ph type="body" sz="quarter" idx="22" hasCustomPrompt="1"/>
          </p:nvPr>
        </p:nvSpPr>
        <p:spPr>
          <a:xfrm>
            <a:off x="3498760" y="4274847"/>
            <a:ext cx="22416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0" name="Espace réservé du texte 7">
            <a:extLst>
              <a:ext uri="{FF2B5EF4-FFF2-40B4-BE49-F238E27FC236}">
                <a16:creationId xmlns:a16="http://schemas.microsoft.com/office/drawing/2014/main" id="{5E22E284-E67B-D651-D164-FF24EE012C5E}"/>
              </a:ext>
            </a:extLst>
          </p:cNvPr>
          <p:cNvSpPr>
            <a:spLocks noGrp="1"/>
          </p:cNvSpPr>
          <p:nvPr>
            <p:ph type="body" sz="quarter" idx="23" hasCustomPrompt="1"/>
          </p:nvPr>
        </p:nvSpPr>
        <p:spPr>
          <a:xfrm>
            <a:off x="6277520" y="4274847"/>
            <a:ext cx="22416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1" name="Espace réservé du texte 7">
            <a:extLst>
              <a:ext uri="{FF2B5EF4-FFF2-40B4-BE49-F238E27FC236}">
                <a16:creationId xmlns:a16="http://schemas.microsoft.com/office/drawing/2014/main" id="{3A7D8220-39F4-F31F-A9D8-FD969197F078}"/>
              </a:ext>
            </a:extLst>
          </p:cNvPr>
          <p:cNvSpPr>
            <a:spLocks noGrp="1"/>
          </p:cNvSpPr>
          <p:nvPr>
            <p:ph type="body" sz="quarter" idx="24" hasCustomPrompt="1"/>
          </p:nvPr>
        </p:nvSpPr>
        <p:spPr>
          <a:xfrm>
            <a:off x="9056280" y="4274847"/>
            <a:ext cx="22416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5" name="Text Placeholder 4">
            <a:extLst>
              <a:ext uri="{FF2B5EF4-FFF2-40B4-BE49-F238E27FC236}">
                <a16:creationId xmlns:a16="http://schemas.microsoft.com/office/drawing/2014/main" id="{4B4F4874-5AC2-777D-7471-44BA768AE2A4}"/>
              </a:ext>
            </a:extLst>
          </p:cNvPr>
          <p:cNvSpPr>
            <a:spLocks noGrp="1"/>
          </p:cNvSpPr>
          <p:nvPr>
            <p:ph type="body" sz="quarter" idx="26" hasCustomPrompt="1"/>
          </p:nvPr>
        </p:nvSpPr>
        <p:spPr>
          <a:xfrm>
            <a:off x="1152256" y="3050566"/>
            <a:ext cx="1377127" cy="888970"/>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6" name="Text Placeholder 4">
            <a:extLst>
              <a:ext uri="{FF2B5EF4-FFF2-40B4-BE49-F238E27FC236}">
                <a16:creationId xmlns:a16="http://schemas.microsoft.com/office/drawing/2014/main" id="{D4685D4B-84BA-6825-DB75-9D073B179193}"/>
              </a:ext>
            </a:extLst>
          </p:cNvPr>
          <p:cNvSpPr>
            <a:spLocks noGrp="1"/>
          </p:cNvSpPr>
          <p:nvPr>
            <p:ph type="body" sz="quarter" idx="27" hasCustomPrompt="1"/>
          </p:nvPr>
        </p:nvSpPr>
        <p:spPr>
          <a:xfrm>
            <a:off x="6709776" y="3050566"/>
            <a:ext cx="1377127" cy="888970"/>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7" name="Text Placeholder 4">
            <a:extLst>
              <a:ext uri="{FF2B5EF4-FFF2-40B4-BE49-F238E27FC236}">
                <a16:creationId xmlns:a16="http://schemas.microsoft.com/office/drawing/2014/main" id="{9BEC213F-8F42-982C-132F-5BD64E77799A}"/>
              </a:ext>
            </a:extLst>
          </p:cNvPr>
          <p:cNvSpPr>
            <a:spLocks noGrp="1"/>
          </p:cNvSpPr>
          <p:nvPr>
            <p:ph type="body" sz="quarter" idx="28" hasCustomPrompt="1"/>
          </p:nvPr>
        </p:nvSpPr>
        <p:spPr>
          <a:xfrm>
            <a:off x="3935649" y="3050566"/>
            <a:ext cx="1377127" cy="888970"/>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8" name="Text Placeholder 4">
            <a:extLst>
              <a:ext uri="{FF2B5EF4-FFF2-40B4-BE49-F238E27FC236}">
                <a16:creationId xmlns:a16="http://schemas.microsoft.com/office/drawing/2014/main" id="{3B95225B-0580-D605-E6FE-EE30F8CF74D3}"/>
              </a:ext>
            </a:extLst>
          </p:cNvPr>
          <p:cNvSpPr>
            <a:spLocks noGrp="1"/>
          </p:cNvSpPr>
          <p:nvPr>
            <p:ph type="body" sz="quarter" idx="29" hasCustomPrompt="1"/>
          </p:nvPr>
        </p:nvSpPr>
        <p:spPr>
          <a:xfrm>
            <a:off x="9476283" y="3050566"/>
            <a:ext cx="1377127" cy="888970"/>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3" name="Espace réservé du texte 7">
            <a:extLst>
              <a:ext uri="{FF2B5EF4-FFF2-40B4-BE49-F238E27FC236}">
                <a16:creationId xmlns:a16="http://schemas.microsoft.com/office/drawing/2014/main" id="{49A56663-313C-5F30-BE72-50710CCC1F7D}"/>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135999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1044076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6" name="Espace réservé du texte 7">
            <a:extLst>
              <a:ext uri="{FF2B5EF4-FFF2-40B4-BE49-F238E27FC236}">
                <a16:creationId xmlns:a16="http://schemas.microsoft.com/office/drawing/2014/main" id="{BCC5F17B-A1C6-E7AA-FEBF-28C5E0CAAA5C}"/>
              </a:ext>
            </a:extLst>
          </p:cNvPr>
          <p:cNvSpPr>
            <a:spLocks noGrp="1"/>
          </p:cNvSpPr>
          <p:nvPr>
            <p:ph type="body" sz="quarter" idx="14" hasCustomPrompt="1"/>
          </p:nvPr>
        </p:nvSpPr>
        <p:spPr>
          <a:xfrm>
            <a:off x="720000" y="299868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4" name="Espace réservé du texte 7">
            <a:extLst>
              <a:ext uri="{FF2B5EF4-FFF2-40B4-BE49-F238E27FC236}">
                <a16:creationId xmlns:a16="http://schemas.microsoft.com/office/drawing/2014/main" id="{BF654C1F-192C-E2B0-9860-F633546CF171}"/>
              </a:ext>
            </a:extLst>
          </p:cNvPr>
          <p:cNvSpPr>
            <a:spLocks noGrp="1"/>
          </p:cNvSpPr>
          <p:nvPr>
            <p:ph type="body" sz="quarter" idx="22" hasCustomPrompt="1"/>
          </p:nvPr>
        </p:nvSpPr>
        <p:spPr>
          <a:xfrm>
            <a:off x="3498760" y="299868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0" name="Espace réservé du texte 7">
            <a:extLst>
              <a:ext uri="{FF2B5EF4-FFF2-40B4-BE49-F238E27FC236}">
                <a16:creationId xmlns:a16="http://schemas.microsoft.com/office/drawing/2014/main" id="{5E22E284-E67B-D651-D164-FF24EE012C5E}"/>
              </a:ext>
            </a:extLst>
          </p:cNvPr>
          <p:cNvSpPr>
            <a:spLocks noGrp="1"/>
          </p:cNvSpPr>
          <p:nvPr>
            <p:ph type="body" sz="quarter" idx="23" hasCustomPrompt="1"/>
          </p:nvPr>
        </p:nvSpPr>
        <p:spPr>
          <a:xfrm>
            <a:off x="6277520" y="299868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1" name="Espace réservé du texte 7">
            <a:extLst>
              <a:ext uri="{FF2B5EF4-FFF2-40B4-BE49-F238E27FC236}">
                <a16:creationId xmlns:a16="http://schemas.microsoft.com/office/drawing/2014/main" id="{3A7D8220-39F4-F31F-A9D8-FD969197F078}"/>
              </a:ext>
            </a:extLst>
          </p:cNvPr>
          <p:cNvSpPr>
            <a:spLocks noGrp="1"/>
          </p:cNvSpPr>
          <p:nvPr>
            <p:ph type="body" sz="quarter" idx="24" hasCustomPrompt="1"/>
          </p:nvPr>
        </p:nvSpPr>
        <p:spPr>
          <a:xfrm>
            <a:off x="9056280" y="299868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0" name="Espace réservé du texte 7">
            <a:extLst>
              <a:ext uri="{FF2B5EF4-FFF2-40B4-BE49-F238E27FC236}">
                <a16:creationId xmlns:a16="http://schemas.microsoft.com/office/drawing/2014/main" id="{FF9069A1-90C7-4A1E-9B88-053855FDB524}"/>
              </a:ext>
            </a:extLst>
          </p:cNvPr>
          <p:cNvSpPr>
            <a:spLocks noGrp="1"/>
          </p:cNvSpPr>
          <p:nvPr>
            <p:ph type="body" sz="quarter" idx="25" hasCustomPrompt="1"/>
          </p:nvPr>
        </p:nvSpPr>
        <p:spPr>
          <a:xfrm>
            <a:off x="720000" y="529077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3" name="Espace réservé du texte 7">
            <a:extLst>
              <a:ext uri="{FF2B5EF4-FFF2-40B4-BE49-F238E27FC236}">
                <a16:creationId xmlns:a16="http://schemas.microsoft.com/office/drawing/2014/main" id="{C5579697-AF09-F1D7-AD92-934EB8180F82}"/>
              </a:ext>
            </a:extLst>
          </p:cNvPr>
          <p:cNvSpPr>
            <a:spLocks noGrp="1"/>
          </p:cNvSpPr>
          <p:nvPr>
            <p:ph type="body" sz="quarter" idx="26" hasCustomPrompt="1"/>
          </p:nvPr>
        </p:nvSpPr>
        <p:spPr>
          <a:xfrm>
            <a:off x="3498760" y="529077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5" name="Espace réservé du texte 7">
            <a:extLst>
              <a:ext uri="{FF2B5EF4-FFF2-40B4-BE49-F238E27FC236}">
                <a16:creationId xmlns:a16="http://schemas.microsoft.com/office/drawing/2014/main" id="{FB3607A0-F16D-EB79-C6E7-CB9477802142}"/>
              </a:ext>
            </a:extLst>
          </p:cNvPr>
          <p:cNvSpPr>
            <a:spLocks noGrp="1"/>
          </p:cNvSpPr>
          <p:nvPr>
            <p:ph type="body" sz="quarter" idx="27" hasCustomPrompt="1"/>
          </p:nvPr>
        </p:nvSpPr>
        <p:spPr>
          <a:xfrm>
            <a:off x="6277520" y="529077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7" name="Espace réservé du texte 7">
            <a:extLst>
              <a:ext uri="{FF2B5EF4-FFF2-40B4-BE49-F238E27FC236}">
                <a16:creationId xmlns:a16="http://schemas.microsoft.com/office/drawing/2014/main" id="{D8427CE5-24E1-83A4-1ED4-DF3A79EC61B7}"/>
              </a:ext>
            </a:extLst>
          </p:cNvPr>
          <p:cNvSpPr>
            <a:spLocks noGrp="1"/>
          </p:cNvSpPr>
          <p:nvPr>
            <p:ph type="body" sz="quarter" idx="28" hasCustomPrompt="1"/>
          </p:nvPr>
        </p:nvSpPr>
        <p:spPr>
          <a:xfrm>
            <a:off x="9056280" y="5290771"/>
            <a:ext cx="2241640" cy="639055"/>
          </a:xfrm>
          <a:prstGeom prst="rect">
            <a:avLst/>
          </a:prstGeom>
        </p:spPr>
        <p:txBody>
          <a:bodyPr anchor="t"/>
          <a:lstStyle>
            <a:lvl1pPr marL="0" indent="0" algn="ctr">
              <a:lnSpc>
                <a:spcPct val="130000"/>
              </a:lnSpc>
              <a:buNone/>
              <a:defRPr sz="10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 name="Text Placeholder 4">
            <a:extLst>
              <a:ext uri="{FF2B5EF4-FFF2-40B4-BE49-F238E27FC236}">
                <a16:creationId xmlns:a16="http://schemas.microsoft.com/office/drawing/2014/main" id="{6971B527-57E6-EC07-3974-76E79B25C1D2}"/>
              </a:ext>
            </a:extLst>
          </p:cNvPr>
          <p:cNvSpPr>
            <a:spLocks noGrp="1"/>
          </p:cNvSpPr>
          <p:nvPr>
            <p:ph type="body" sz="quarter" idx="29" hasCustomPrompt="1"/>
          </p:nvPr>
        </p:nvSpPr>
        <p:spPr>
          <a:xfrm>
            <a:off x="4027308" y="1930745"/>
            <a:ext cx="1184543" cy="768865"/>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5" name="Text Placeholder 4">
            <a:extLst>
              <a:ext uri="{FF2B5EF4-FFF2-40B4-BE49-F238E27FC236}">
                <a16:creationId xmlns:a16="http://schemas.microsoft.com/office/drawing/2014/main" id="{9A547ED8-6FC2-BE90-2D53-B977408B007A}"/>
              </a:ext>
            </a:extLst>
          </p:cNvPr>
          <p:cNvSpPr>
            <a:spLocks noGrp="1"/>
          </p:cNvSpPr>
          <p:nvPr>
            <p:ph type="body" sz="quarter" idx="30" hasCustomPrompt="1"/>
          </p:nvPr>
        </p:nvSpPr>
        <p:spPr>
          <a:xfrm>
            <a:off x="4027308" y="4188791"/>
            <a:ext cx="1184543" cy="844573"/>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6" name="Text Placeholder 4">
            <a:extLst>
              <a:ext uri="{FF2B5EF4-FFF2-40B4-BE49-F238E27FC236}">
                <a16:creationId xmlns:a16="http://schemas.microsoft.com/office/drawing/2014/main" id="{958BD984-1B11-41D5-A1C6-3DD2FD9C71D2}"/>
              </a:ext>
            </a:extLst>
          </p:cNvPr>
          <p:cNvSpPr>
            <a:spLocks noGrp="1"/>
          </p:cNvSpPr>
          <p:nvPr>
            <p:ph type="body" sz="quarter" idx="31" hasCustomPrompt="1"/>
          </p:nvPr>
        </p:nvSpPr>
        <p:spPr>
          <a:xfrm>
            <a:off x="9596169" y="1930745"/>
            <a:ext cx="1184543" cy="768865"/>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7" name="Text Placeholder 4">
            <a:extLst>
              <a:ext uri="{FF2B5EF4-FFF2-40B4-BE49-F238E27FC236}">
                <a16:creationId xmlns:a16="http://schemas.microsoft.com/office/drawing/2014/main" id="{0853FDAF-39DC-7848-6A55-FAD8D289188F}"/>
              </a:ext>
            </a:extLst>
          </p:cNvPr>
          <p:cNvSpPr>
            <a:spLocks noGrp="1"/>
          </p:cNvSpPr>
          <p:nvPr>
            <p:ph type="body" sz="quarter" idx="32" hasCustomPrompt="1"/>
          </p:nvPr>
        </p:nvSpPr>
        <p:spPr>
          <a:xfrm>
            <a:off x="9596169" y="4188791"/>
            <a:ext cx="1184543" cy="844573"/>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8" name="Text Placeholder 4">
            <a:extLst>
              <a:ext uri="{FF2B5EF4-FFF2-40B4-BE49-F238E27FC236}">
                <a16:creationId xmlns:a16="http://schemas.microsoft.com/office/drawing/2014/main" id="{D1118F90-200E-756B-582C-02DCBE41350B}"/>
              </a:ext>
            </a:extLst>
          </p:cNvPr>
          <p:cNvSpPr>
            <a:spLocks noGrp="1"/>
          </p:cNvSpPr>
          <p:nvPr>
            <p:ph type="body" sz="quarter" idx="33" hasCustomPrompt="1"/>
          </p:nvPr>
        </p:nvSpPr>
        <p:spPr>
          <a:xfrm>
            <a:off x="1248547" y="1930745"/>
            <a:ext cx="1184543" cy="768865"/>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2" name="Text Placeholder 4">
            <a:extLst>
              <a:ext uri="{FF2B5EF4-FFF2-40B4-BE49-F238E27FC236}">
                <a16:creationId xmlns:a16="http://schemas.microsoft.com/office/drawing/2014/main" id="{22EE6AB7-2EAC-C6F0-499D-DAE3A4C1EDFB}"/>
              </a:ext>
            </a:extLst>
          </p:cNvPr>
          <p:cNvSpPr>
            <a:spLocks noGrp="1"/>
          </p:cNvSpPr>
          <p:nvPr>
            <p:ph type="body" sz="quarter" idx="34" hasCustomPrompt="1"/>
          </p:nvPr>
        </p:nvSpPr>
        <p:spPr>
          <a:xfrm>
            <a:off x="6806068" y="1930745"/>
            <a:ext cx="1184543" cy="768865"/>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7" name="Text Placeholder 4">
            <a:extLst>
              <a:ext uri="{FF2B5EF4-FFF2-40B4-BE49-F238E27FC236}">
                <a16:creationId xmlns:a16="http://schemas.microsoft.com/office/drawing/2014/main" id="{EC19F890-2FE4-99F5-DF75-08DABD1AB6D1}"/>
              </a:ext>
            </a:extLst>
          </p:cNvPr>
          <p:cNvSpPr>
            <a:spLocks noGrp="1"/>
          </p:cNvSpPr>
          <p:nvPr>
            <p:ph type="body" sz="quarter" idx="35" hasCustomPrompt="1"/>
          </p:nvPr>
        </p:nvSpPr>
        <p:spPr>
          <a:xfrm>
            <a:off x="1246689" y="4188791"/>
            <a:ext cx="1184543" cy="844573"/>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8" name="Text Placeholder 4">
            <a:extLst>
              <a:ext uri="{FF2B5EF4-FFF2-40B4-BE49-F238E27FC236}">
                <a16:creationId xmlns:a16="http://schemas.microsoft.com/office/drawing/2014/main" id="{3CD6DE1A-DF38-1186-D850-9CA22576D429}"/>
              </a:ext>
            </a:extLst>
          </p:cNvPr>
          <p:cNvSpPr>
            <a:spLocks noGrp="1"/>
          </p:cNvSpPr>
          <p:nvPr>
            <p:ph type="body" sz="quarter" idx="36" hasCustomPrompt="1"/>
          </p:nvPr>
        </p:nvSpPr>
        <p:spPr>
          <a:xfrm>
            <a:off x="6798448" y="4188791"/>
            <a:ext cx="1184543" cy="844573"/>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3" name="Espace réservé du texte 7">
            <a:extLst>
              <a:ext uri="{FF2B5EF4-FFF2-40B4-BE49-F238E27FC236}">
                <a16:creationId xmlns:a16="http://schemas.microsoft.com/office/drawing/2014/main" id="{8FF3B8E4-7F10-7ACB-D36C-1CCAE5D6AAD0}"/>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406119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 name="Espace réservé du texte 7">
            <a:extLst>
              <a:ext uri="{FF2B5EF4-FFF2-40B4-BE49-F238E27FC236}">
                <a16:creationId xmlns:a16="http://schemas.microsoft.com/office/drawing/2014/main" id="{5A0D9687-1550-1D14-CFDF-A39C2E9C86BB}"/>
              </a:ext>
            </a:extLst>
          </p:cNvPr>
          <p:cNvSpPr>
            <a:spLocks noGrp="1"/>
          </p:cNvSpPr>
          <p:nvPr>
            <p:ph type="body" sz="quarter" idx="12" hasCustomPrompt="1"/>
          </p:nvPr>
        </p:nvSpPr>
        <p:spPr>
          <a:xfrm>
            <a:off x="720000" y="4003962"/>
            <a:ext cx="3069680" cy="1829343"/>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a:t>
            </a:r>
          </a:p>
        </p:txBody>
      </p:sp>
      <p:sp>
        <p:nvSpPr>
          <p:cNvPr id="5" name="Espace réservé du texte 7">
            <a:extLst>
              <a:ext uri="{FF2B5EF4-FFF2-40B4-BE49-F238E27FC236}">
                <a16:creationId xmlns:a16="http://schemas.microsoft.com/office/drawing/2014/main" id="{C6E55695-18EA-1077-19BF-ED918A6B799F}"/>
              </a:ext>
            </a:extLst>
          </p:cNvPr>
          <p:cNvSpPr>
            <a:spLocks noGrp="1"/>
          </p:cNvSpPr>
          <p:nvPr>
            <p:ph type="body" sz="quarter" idx="22" hasCustomPrompt="1"/>
          </p:nvPr>
        </p:nvSpPr>
        <p:spPr>
          <a:xfrm>
            <a:off x="720000" y="3621785"/>
            <a:ext cx="30696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2" name="Espace réservé du texte 7">
            <a:extLst>
              <a:ext uri="{FF2B5EF4-FFF2-40B4-BE49-F238E27FC236}">
                <a16:creationId xmlns:a16="http://schemas.microsoft.com/office/drawing/2014/main" id="{B1B85439-89F0-2453-0802-43E40ACE1388}"/>
              </a:ext>
            </a:extLst>
          </p:cNvPr>
          <p:cNvSpPr>
            <a:spLocks noGrp="1"/>
          </p:cNvSpPr>
          <p:nvPr>
            <p:ph type="body" sz="quarter" idx="25" hasCustomPrompt="1"/>
          </p:nvPr>
        </p:nvSpPr>
        <p:spPr>
          <a:xfrm>
            <a:off x="4362360" y="4003962"/>
            <a:ext cx="3069680" cy="1829343"/>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13" name="Espace réservé du texte 7">
            <a:extLst>
              <a:ext uri="{FF2B5EF4-FFF2-40B4-BE49-F238E27FC236}">
                <a16:creationId xmlns:a16="http://schemas.microsoft.com/office/drawing/2014/main" id="{E7271925-5FB2-5936-A578-C6438575F437}"/>
              </a:ext>
            </a:extLst>
          </p:cNvPr>
          <p:cNvSpPr>
            <a:spLocks noGrp="1"/>
          </p:cNvSpPr>
          <p:nvPr>
            <p:ph type="body" sz="quarter" idx="26" hasCustomPrompt="1"/>
          </p:nvPr>
        </p:nvSpPr>
        <p:spPr>
          <a:xfrm>
            <a:off x="4362360" y="3621785"/>
            <a:ext cx="30696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7" name="Espace réservé du texte 7">
            <a:extLst>
              <a:ext uri="{FF2B5EF4-FFF2-40B4-BE49-F238E27FC236}">
                <a16:creationId xmlns:a16="http://schemas.microsoft.com/office/drawing/2014/main" id="{CB30674B-6851-DDCF-7A79-FDCE853498F0}"/>
              </a:ext>
            </a:extLst>
          </p:cNvPr>
          <p:cNvSpPr>
            <a:spLocks noGrp="1"/>
          </p:cNvSpPr>
          <p:nvPr>
            <p:ph type="body" sz="quarter" idx="28" hasCustomPrompt="1"/>
          </p:nvPr>
        </p:nvSpPr>
        <p:spPr>
          <a:xfrm>
            <a:off x="8004720" y="4003962"/>
            <a:ext cx="3069680" cy="1829343"/>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18" name="Espace réservé du texte 7">
            <a:extLst>
              <a:ext uri="{FF2B5EF4-FFF2-40B4-BE49-F238E27FC236}">
                <a16:creationId xmlns:a16="http://schemas.microsoft.com/office/drawing/2014/main" id="{C2CD0F67-81BB-7FA4-FFBD-347695AC988C}"/>
              </a:ext>
            </a:extLst>
          </p:cNvPr>
          <p:cNvSpPr>
            <a:spLocks noGrp="1"/>
          </p:cNvSpPr>
          <p:nvPr>
            <p:ph type="body" sz="quarter" idx="29" hasCustomPrompt="1"/>
          </p:nvPr>
        </p:nvSpPr>
        <p:spPr>
          <a:xfrm>
            <a:off x="8004720" y="3621785"/>
            <a:ext cx="30696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2" name="Content Placeholder 6">
            <a:extLst>
              <a:ext uri="{FF2B5EF4-FFF2-40B4-BE49-F238E27FC236}">
                <a16:creationId xmlns:a16="http://schemas.microsoft.com/office/drawing/2014/main" id="{AE3C37EC-2643-8C13-E6E3-F957D65468F9}"/>
              </a:ext>
            </a:extLst>
          </p:cNvPr>
          <p:cNvSpPr>
            <a:spLocks noGrp="1"/>
          </p:cNvSpPr>
          <p:nvPr>
            <p:ph sz="quarter" idx="27" hasCustomPrompt="1"/>
          </p:nvPr>
        </p:nvSpPr>
        <p:spPr>
          <a:xfrm>
            <a:off x="720000" y="1980218"/>
            <a:ext cx="2270850" cy="1448782"/>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
        <p:nvSpPr>
          <p:cNvPr id="4" name="Content Placeholder 6">
            <a:extLst>
              <a:ext uri="{FF2B5EF4-FFF2-40B4-BE49-F238E27FC236}">
                <a16:creationId xmlns:a16="http://schemas.microsoft.com/office/drawing/2014/main" id="{BBC938C5-533F-7FEF-EB78-443A4771ED2A}"/>
              </a:ext>
            </a:extLst>
          </p:cNvPr>
          <p:cNvSpPr>
            <a:spLocks noGrp="1"/>
          </p:cNvSpPr>
          <p:nvPr>
            <p:ph sz="quarter" idx="30" hasCustomPrompt="1"/>
          </p:nvPr>
        </p:nvSpPr>
        <p:spPr>
          <a:xfrm>
            <a:off x="4362360" y="1980218"/>
            <a:ext cx="2270850" cy="1448782"/>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
        <p:nvSpPr>
          <p:cNvPr id="7" name="Content Placeholder 6">
            <a:extLst>
              <a:ext uri="{FF2B5EF4-FFF2-40B4-BE49-F238E27FC236}">
                <a16:creationId xmlns:a16="http://schemas.microsoft.com/office/drawing/2014/main" id="{4706FB64-4EDB-E2E4-BB14-07E967274701}"/>
              </a:ext>
            </a:extLst>
          </p:cNvPr>
          <p:cNvSpPr>
            <a:spLocks noGrp="1"/>
          </p:cNvSpPr>
          <p:nvPr>
            <p:ph sz="quarter" idx="31" hasCustomPrompt="1"/>
          </p:nvPr>
        </p:nvSpPr>
        <p:spPr>
          <a:xfrm>
            <a:off x="8004720" y="1980218"/>
            <a:ext cx="2270850" cy="1448782"/>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
        <p:nvSpPr>
          <p:cNvPr id="6" name="Espace réservé du texte 7">
            <a:extLst>
              <a:ext uri="{FF2B5EF4-FFF2-40B4-BE49-F238E27FC236}">
                <a16:creationId xmlns:a16="http://schemas.microsoft.com/office/drawing/2014/main" id="{25999238-FF11-AB13-9045-BAC6001FA5F7}"/>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3518150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5" name="Espace réservé du texte 7">
            <a:extLst>
              <a:ext uri="{FF2B5EF4-FFF2-40B4-BE49-F238E27FC236}">
                <a16:creationId xmlns:a16="http://schemas.microsoft.com/office/drawing/2014/main" id="{0A4F2FF1-626B-DCF6-E30F-A8C709351A7D}"/>
              </a:ext>
            </a:extLst>
          </p:cNvPr>
          <p:cNvSpPr>
            <a:spLocks noGrp="1"/>
          </p:cNvSpPr>
          <p:nvPr>
            <p:ph type="body" sz="quarter" idx="21" hasCustomPrompt="1"/>
          </p:nvPr>
        </p:nvSpPr>
        <p:spPr>
          <a:xfrm>
            <a:off x="720000" y="648000"/>
            <a:ext cx="3509100"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2" name="Espace réservé du texte 7">
            <a:extLst>
              <a:ext uri="{FF2B5EF4-FFF2-40B4-BE49-F238E27FC236}">
                <a16:creationId xmlns:a16="http://schemas.microsoft.com/office/drawing/2014/main" id="{03F60864-888A-FDE7-51D1-E69AF14617E3}"/>
              </a:ext>
            </a:extLst>
          </p:cNvPr>
          <p:cNvSpPr>
            <a:spLocks noGrp="1"/>
          </p:cNvSpPr>
          <p:nvPr>
            <p:ph type="body" sz="quarter" idx="11" hasCustomPrompt="1"/>
          </p:nvPr>
        </p:nvSpPr>
        <p:spPr>
          <a:xfrm>
            <a:off x="720000" y="1722906"/>
            <a:ext cx="8062050" cy="675117"/>
          </a:xfrm>
          <a:prstGeom prst="rect">
            <a:avLst/>
          </a:prstGeom>
        </p:spPr>
        <p:txBody>
          <a:bodyPr/>
          <a:lstStyle>
            <a:lvl1pPr marL="0" indent="0" algn="l">
              <a:lnSpc>
                <a:spcPct val="130000"/>
              </a:lnSpc>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introduction copy here. Lorem ipsum dolor sit amet, consectetur adipiscing elit, sed do eiusmod tempor incididunt ut labor.</a:t>
            </a:r>
          </a:p>
        </p:txBody>
      </p:sp>
      <p:sp>
        <p:nvSpPr>
          <p:cNvPr id="3" name="Espace réservé du texte 7">
            <a:extLst>
              <a:ext uri="{FF2B5EF4-FFF2-40B4-BE49-F238E27FC236}">
                <a16:creationId xmlns:a16="http://schemas.microsoft.com/office/drawing/2014/main" id="{5A0D9687-1550-1D14-CFDF-A39C2E9C86BB}"/>
              </a:ext>
            </a:extLst>
          </p:cNvPr>
          <p:cNvSpPr>
            <a:spLocks noGrp="1"/>
          </p:cNvSpPr>
          <p:nvPr>
            <p:ph type="body" sz="quarter" idx="12" hasCustomPrompt="1"/>
          </p:nvPr>
        </p:nvSpPr>
        <p:spPr>
          <a:xfrm>
            <a:off x="720000" y="3938663"/>
            <a:ext cx="2282280" cy="1283030"/>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5" name="Espace réservé du texte 7">
            <a:extLst>
              <a:ext uri="{FF2B5EF4-FFF2-40B4-BE49-F238E27FC236}">
                <a16:creationId xmlns:a16="http://schemas.microsoft.com/office/drawing/2014/main" id="{C6E55695-18EA-1077-19BF-ED918A6B799F}"/>
              </a:ext>
            </a:extLst>
          </p:cNvPr>
          <p:cNvSpPr>
            <a:spLocks noGrp="1"/>
          </p:cNvSpPr>
          <p:nvPr>
            <p:ph type="body" sz="quarter" idx="22" hasCustomPrompt="1"/>
          </p:nvPr>
        </p:nvSpPr>
        <p:spPr>
          <a:xfrm>
            <a:off x="720000" y="3556485"/>
            <a:ext cx="22822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3" name="Espace réservé du texte 7">
            <a:extLst>
              <a:ext uri="{FF2B5EF4-FFF2-40B4-BE49-F238E27FC236}">
                <a16:creationId xmlns:a16="http://schemas.microsoft.com/office/drawing/2014/main" id="{F299E57E-96E9-628E-FD80-A6BB1FD16F83}"/>
              </a:ext>
            </a:extLst>
          </p:cNvPr>
          <p:cNvSpPr>
            <a:spLocks noGrp="1"/>
          </p:cNvSpPr>
          <p:nvPr>
            <p:ph type="body" sz="quarter" idx="25" hasCustomPrompt="1"/>
          </p:nvPr>
        </p:nvSpPr>
        <p:spPr>
          <a:xfrm>
            <a:off x="3458120" y="3938663"/>
            <a:ext cx="2282280" cy="1283030"/>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34" name="Espace réservé du texte 7">
            <a:extLst>
              <a:ext uri="{FF2B5EF4-FFF2-40B4-BE49-F238E27FC236}">
                <a16:creationId xmlns:a16="http://schemas.microsoft.com/office/drawing/2014/main" id="{FC49EB10-A5BA-CBC6-CBFD-EEAFEDAB7DE7}"/>
              </a:ext>
            </a:extLst>
          </p:cNvPr>
          <p:cNvSpPr>
            <a:spLocks noGrp="1"/>
          </p:cNvSpPr>
          <p:nvPr>
            <p:ph type="body" sz="quarter" idx="26" hasCustomPrompt="1"/>
          </p:nvPr>
        </p:nvSpPr>
        <p:spPr>
          <a:xfrm>
            <a:off x="3458120" y="3556485"/>
            <a:ext cx="22822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6" name="Espace réservé du texte 7">
            <a:extLst>
              <a:ext uri="{FF2B5EF4-FFF2-40B4-BE49-F238E27FC236}">
                <a16:creationId xmlns:a16="http://schemas.microsoft.com/office/drawing/2014/main" id="{7ECFC639-7BCB-0A4C-4128-8D53F5CD88DA}"/>
              </a:ext>
            </a:extLst>
          </p:cNvPr>
          <p:cNvSpPr>
            <a:spLocks noGrp="1"/>
          </p:cNvSpPr>
          <p:nvPr>
            <p:ph type="body" sz="quarter" idx="28" hasCustomPrompt="1"/>
          </p:nvPr>
        </p:nvSpPr>
        <p:spPr>
          <a:xfrm>
            <a:off x="6196240" y="3938663"/>
            <a:ext cx="2282280" cy="1283030"/>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37" name="Espace réservé du texte 7">
            <a:extLst>
              <a:ext uri="{FF2B5EF4-FFF2-40B4-BE49-F238E27FC236}">
                <a16:creationId xmlns:a16="http://schemas.microsoft.com/office/drawing/2014/main" id="{26509F08-1D5B-4810-659E-A1C89090176B}"/>
              </a:ext>
            </a:extLst>
          </p:cNvPr>
          <p:cNvSpPr>
            <a:spLocks noGrp="1"/>
          </p:cNvSpPr>
          <p:nvPr>
            <p:ph type="body" sz="quarter" idx="29" hasCustomPrompt="1"/>
          </p:nvPr>
        </p:nvSpPr>
        <p:spPr>
          <a:xfrm>
            <a:off x="6196240" y="3556485"/>
            <a:ext cx="22822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9" name="Espace réservé du texte 7">
            <a:extLst>
              <a:ext uri="{FF2B5EF4-FFF2-40B4-BE49-F238E27FC236}">
                <a16:creationId xmlns:a16="http://schemas.microsoft.com/office/drawing/2014/main" id="{223FAB5C-D9BB-E082-00AF-3FB37A829258}"/>
              </a:ext>
            </a:extLst>
          </p:cNvPr>
          <p:cNvSpPr>
            <a:spLocks noGrp="1"/>
          </p:cNvSpPr>
          <p:nvPr>
            <p:ph type="body" sz="quarter" idx="31" hasCustomPrompt="1"/>
          </p:nvPr>
        </p:nvSpPr>
        <p:spPr>
          <a:xfrm>
            <a:off x="8934360" y="3938663"/>
            <a:ext cx="2282280" cy="1283030"/>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a:t>
            </a:r>
          </a:p>
        </p:txBody>
      </p:sp>
      <p:sp>
        <p:nvSpPr>
          <p:cNvPr id="40" name="Espace réservé du texte 7">
            <a:extLst>
              <a:ext uri="{FF2B5EF4-FFF2-40B4-BE49-F238E27FC236}">
                <a16:creationId xmlns:a16="http://schemas.microsoft.com/office/drawing/2014/main" id="{8821000D-90E2-60FE-4216-3676A7502A06}"/>
              </a:ext>
            </a:extLst>
          </p:cNvPr>
          <p:cNvSpPr>
            <a:spLocks noGrp="1"/>
          </p:cNvSpPr>
          <p:nvPr>
            <p:ph type="body" sz="quarter" idx="32" hasCustomPrompt="1"/>
          </p:nvPr>
        </p:nvSpPr>
        <p:spPr>
          <a:xfrm>
            <a:off x="8934360" y="3556485"/>
            <a:ext cx="2282280" cy="304399"/>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6" name="Online Image Placeholder 34">
            <a:extLst>
              <a:ext uri="{FF2B5EF4-FFF2-40B4-BE49-F238E27FC236}">
                <a16:creationId xmlns:a16="http://schemas.microsoft.com/office/drawing/2014/main" id="{B5C57F56-D350-4014-AB92-62C95A64EBF9}"/>
              </a:ext>
            </a:extLst>
          </p:cNvPr>
          <p:cNvSpPr>
            <a:spLocks noGrp="1"/>
          </p:cNvSpPr>
          <p:nvPr>
            <p:ph type="clipArt" sz="quarter" idx="40" hasCustomPrompt="1"/>
          </p:nvPr>
        </p:nvSpPr>
        <p:spPr>
          <a:xfrm>
            <a:off x="720000" y="294409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7" name="Online Image Placeholder 34">
            <a:extLst>
              <a:ext uri="{FF2B5EF4-FFF2-40B4-BE49-F238E27FC236}">
                <a16:creationId xmlns:a16="http://schemas.microsoft.com/office/drawing/2014/main" id="{F5DFCC33-A125-61C2-CC1E-D31C3ABDA303}"/>
              </a:ext>
            </a:extLst>
          </p:cNvPr>
          <p:cNvSpPr>
            <a:spLocks noGrp="1"/>
          </p:cNvSpPr>
          <p:nvPr>
            <p:ph type="clipArt" sz="quarter" idx="41" hasCustomPrompt="1"/>
          </p:nvPr>
        </p:nvSpPr>
        <p:spPr>
          <a:xfrm>
            <a:off x="3458120" y="294409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8" name="Online Image Placeholder 34">
            <a:extLst>
              <a:ext uri="{FF2B5EF4-FFF2-40B4-BE49-F238E27FC236}">
                <a16:creationId xmlns:a16="http://schemas.microsoft.com/office/drawing/2014/main" id="{B34E5C03-C40D-0D10-957F-81DB31B48C51}"/>
              </a:ext>
            </a:extLst>
          </p:cNvPr>
          <p:cNvSpPr>
            <a:spLocks noGrp="1"/>
          </p:cNvSpPr>
          <p:nvPr>
            <p:ph type="clipArt" sz="quarter" idx="42" hasCustomPrompt="1"/>
          </p:nvPr>
        </p:nvSpPr>
        <p:spPr>
          <a:xfrm>
            <a:off x="6196240" y="294409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9" name="Online Image Placeholder 34">
            <a:extLst>
              <a:ext uri="{FF2B5EF4-FFF2-40B4-BE49-F238E27FC236}">
                <a16:creationId xmlns:a16="http://schemas.microsoft.com/office/drawing/2014/main" id="{E08F1008-1CAC-DEE5-71D8-AB034A58D792}"/>
              </a:ext>
            </a:extLst>
          </p:cNvPr>
          <p:cNvSpPr>
            <a:spLocks noGrp="1"/>
          </p:cNvSpPr>
          <p:nvPr>
            <p:ph type="clipArt" sz="quarter" idx="43" hasCustomPrompt="1"/>
          </p:nvPr>
        </p:nvSpPr>
        <p:spPr>
          <a:xfrm>
            <a:off x="8934360" y="294409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Tree>
    <p:extLst>
      <p:ext uri="{BB962C8B-B14F-4D97-AF65-F5344CB8AC3E}">
        <p14:creationId xmlns:p14="http://schemas.microsoft.com/office/powerpoint/2010/main" val="292798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2" name="Espace réservé du texte 7">
            <a:extLst>
              <a:ext uri="{FF2B5EF4-FFF2-40B4-BE49-F238E27FC236}">
                <a16:creationId xmlns:a16="http://schemas.microsoft.com/office/drawing/2014/main" id="{03F60864-888A-FDE7-51D1-E69AF14617E3}"/>
              </a:ext>
            </a:extLst>
          </p:cNvPr>
          <p:cNvSpPr>
            <a:spLocks noGrp="1"/>
          </p:cNvSpPr>
          <p:nvPr>
            <p:ph type="body" sz="quarter" idx="11" hasCustomPrompt="1"/>
          </p:nvPr>
        </p:nvSpPr>
        <p:spPr>
          <a:xfrm>
            <a:off x="720000" y="1722906"/>
            <a:ext cx="8062050" cy="675117"/>
          </a:xfrm>
          <a:prstGeom prst="rect">
            <a:avLst/>
          </a:prstGeom>
        </p:spPr>
        <p:txBody>
          <a:bodyPr/>
          <a:lstStyle>
            <a:lvl1pPr marL="0" indent="0" algn="l">
              <a:lnSpc>
                <a:spcPct val="130000"/>
              </a:lnSpc>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introduction copy here. Lorem ipsum dolor sit amet, consectetur adipiscing elit, sed do eiusmod tempor incididunt ut labor.</a:t>
            </a:r>
          </a:p>
        </p:txBody>
      </p:sp>
      <p:sp>
        <p:nvSpPr>
          <p:cNvPr id="3" name="Espace réservé du texte 7">
            <a:extLst>
              <a:ext uri="{FF2B5EF4-FFF2-40B4-BE49-F238E27FC236}">
                <a16:creationId xmlns:a16="http://schemas.microsoft.com/office/drawing/2014/main" id="{5A0D9687-1550-1D14-CFDF-A39C2E9C86BB}"/>
              </a:ext>
            </a:extLst>
          </p:cNvPr>
          <p:cNvSpPr>
            <a:spLocks noGrp="1"/>
          </p:cNvSpPr>
          <p:nvPr>
            <p:ph type="body" sz="quarter" idx="12" hasCustomPrompt="1"/>
          </p:nvPr>
        </p:nvSpPr>
        <p:spPr>
          <a:xfrm>
            <a:off x="720000" y="3476139"/>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5" name="Espace réservé du texte 7">
            <a:extLst>
              <a:ext uri="{FF2B5EF4-FFF2-40B4-BE49-F238E27FC236}">
                <a16:creationId xmlns:a16="http://schemas.microsoft.com/office/drawing/2014/main" id="{C6E55695-18EA-1077-19BF-ED918A6B799F}"/>
              </a:ext>
            </a:extLst>
          </p:cNvPr>
          <p:cNvSpPr>
            <a:spLocks noGrp="1"/>
          </p:cNvSpPr>
          <p:nvPr>
            <p:ph type="body" sz="quarter" idx="22" hasCustomPrompt="1"/>
          </p:nvPr>
        </p:nvSpPr>
        <p:spPr>
          <a:xfrm>
            <a:off x="720000" y="3195544"/>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3" name="Espace réservé du texte 7">
            <a:extLst>
              <a:ext uri="{FF2B5EF4-FFF2-40B4-BE49-F238E27FC236}">
                <a16:creationId xmlns:a16="http://schemas.microsoft.com/office/drawing/2014/main" id="{F299E57E-96E9-628E-FD80-A6BB1FD16F83}"/>
              </a:ext>
            </a:extLst>
          </p:cNvPr>
          <p:cNvSpPr>
            <a:spLocks noGrp="1"/>
          </p:cNvSpPr>
          <p:nvPr>
            <p:ph type="body" sz="quarter" idx="25" hasCustomPrompt="1"/>
          </p:nvPr>
        </p:nvSpPr>
        <p:spPr>
          <a:xfrm>
            <a:off x="3458120" y="3476139"/>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34" name="Espace réservé du texte 7">
            <a:extLst>
              <a:ext uri="{FF2B5EF4-FFF2-40B4-BE49-F238E27FC236}">
                <a16:creationId xmlns:a16="http://schemas.microsoft.com/office/drawing/2014/main" id="{FC49EB10-A5BA-CBC6-CBFD-EEAFEDAB7DE7}"/>
              </a:ext>
            </a:extLst>
          </p:cNvPr>
          <p:cNvSpPr>
            <a:spLocks noGrp="1"/>
          </p:cNvSpPr>
          <p:nvPr>
            <p:ph type="body" sz="quarter" idx="26" hasCustomPrompt="1"/>
          </p:nvPr>
        </p:nvSpPr>
        <p:spPr>
          <a:xfrm>
            <a:off x="3458120" y="3195544"/>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6" name="Espace réservé du texte 7">
            <a:extLst>
              <a:ext uri="{FF2B5EF4-FFF2-40B4-BE49-F238E27FC236}">
                <a16:creationId xmlns:a16="http://schemas.microsoft.com/office/drawing/2014/main" id="{7ECFC639-7BCB-0A4C-4128-8D53F5CD88DA}"/>
              </a:ext>
            </a:extLst>
          </p:cNvPr>
          <p:cNvSpPr>
            <a:spLocks noGrp="1"/>
          </p:cNvSpPr>
          <p:nvPr>
            <p:ph type="body" sz="quarter" idx="28" hasCustomPrompt="1"/>
          </p:nvPr>
        </p:nvSpPr>
        <p:spPr>
          <a:xfrm>
            <a:off x="6196240" y="3476139"/>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37" name="Espace réservé du texte 7">
            <a:extLst>
              <a:ext uri="{FF2B5EF4-FFF2-40B4-BE49-F238E27FC236}">
                <a16:creationId xmlns:a16="http://schemas.microsoft.com/office/drawing/2014/main" id="{26509F08-1D5B-4810-659E-A1C89090176B}"/>
              </a:ext>
            </a:extLst>
          </p:cNvPr>
          <p:cNvSpPr>
            <a:spLocks noGrp="1"/>
          </p:cNvSpPr>
          <p:nvPr>
            <p:ph type="body" sz="quarter" idx="29" hasCustomPrompt="1"/>
          </p:nvPr>
        </p:nvSpPr>
        <p:spPr>
          <a:xfrm>
            <a:off x="6196240" y="3195544"/>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9" name="Espace réservé du texte 7">
            <a:extLst>
              <a:ext uri="{FF2B5EF4-FFF2-40B4-BE49-F238E27FC236}">
                <a16:creationId xmlns:a16="http://schemas.microsoft.com/office/drawing/2014/main" id="{223FAB5C-D9BB-E082-00AF-3FB37A829258}"/>
              </a:ext>
            </a:extLst>
          </p:cNvPr>
          <p:cNvSpPr>
            <a:spLocks noGrp="1"/>
          </p:cNvSpPr>
          <p:nvPr>
            <p:ph type="body" sz="quarter" idx="31" hasCustomPrompt="1"/>
          </p:nvPr>
        </p:nvSpPr>
        <p:spPr>
          <a:xfrm>
            <a:off x="8934360" y="3476139"/>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40" name="Espace réservé du texte 7">
            <a:extLst>
              <a:ext uri="{FF2B5EF4-FFF2-40B4-BE49-F238E27FC236}">
                <a16:creationId xmlns:a16="http://schemas.microsoft.com/office/drawing/2014/main" id="{8821000D-90E2-60FE-4216-3676A7502A06}"/>
              </a:ext>
            </a:extLst>
          </p:cNvPr>
          <p:cNvSpPr>
            <a:spLocks noGrp="1"/>
          </p:cNvSpPr>
          <p:nvPr>
            <p:ph type="body" sz="quarter" idx="32" hasCustomPrompt="1"/>
          </p:nvPr>
        </p:nvSpPr>
        <p:spPr>
          <a:xfrm>
            <a:off x="8934360" y="3195544"/>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53" name="Espace réservé du texte 7">
            <a:extLst>
              <a:ext uri="{FF2B5EF4-FFF2-40B4-BE49-F238E27FC236}">
                <a16:creationId xmlns:a16="http://schemas.microsoft.com/office/drawing/2014/main" id="{73896832-AABB-962A-78AF-B4659C1F3530}"/>
              </a:ext>
            </a:extLst>
          </p:cNvPr>
          <p:cNvSpPr>
            <a:spLocks noGrp="1"/>
          </p:cNvSpPr>
          <p:nvPr>
            <p:ph type="body" sz="quarter" idx="34" hasCustomPrompt="1"/>
          </p:nvPr>
        </p:nvSpPr>
        <p:spPr>
          <a:xfrm>
            <a:off x="720000" y="5356418"/>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54" name="Espace réservé du texte 7">
            <a:extLst>
              <a:ext uri="{FF2B5EF4-FFF2-40B4-BE49-F238E27FC236}">
                <a16:creationId xmlns:a16="http://schemas.microsoft.com/office/drawing/2014/main" id="{A83D43ED-FBA4-1033-510C-71D5414673C5}"/>
              </a:ext>
            </a:extLst>
          </p:cNvPr>
          <p:cNvSpPr>
            <a:spLocks noGrp="1"/>
          </p:cNvSpPr>
          <p:nvPr>
            <p:ph type="body" sz="quarter" idx="35" hasCustomPrompt="1"/>
          </p:nvPr>
        </p:nvSpPr>
        <p:spPr>
          <a:xfrm>
            <a:off x="720000" y="5075823"/>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56" name="Espace réservé du texte 7">
            <a:extLst>
              <a:ext uri="{FF2B5EF4-FFF2-40B4-BE49-F238E27FC236}">
                <a16:creationId xmlns:a16="http://schemas.microsoft.com/office/drawing/2014/main" id="{6623F23D-4275-8B9A-1386-9B76F4DDBD1C}"/>
              </a:ext>
            </a:extLst>
          </p:cNvPr>
          <p:cNvSpPr>
            <a:spLocks noGrp="1"/>
          </p:cNvSpPr>
          <p:nvPr>
            <p:ph type="body" sz="quarter" idx="37" hasCustomPrompt="1"/>
          </p:nvPr>
        </p:nvSpPr>
        <p:spPr>
          <a:xfrm>
            <a:off x="3458120" y="5356418"/>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57" name="Espace réservé du texte 7">
            <a:extLst>
              <a:ext uri="{FF2B5EF4-FFF2-40B4-BE49-F238E27FC236}">
                <a16:creationId xmlns:a16="http://schemas.microsoft.com/office/drawing/2014/main" id="{FCC675C1-D2AE-340C-5397-58FB54597B6F}"/>
              </a:ext>
            </a:extLst>
          </p:cNvPr>
          <p:cNvSpPr>
            <a:spLocks noGrp="1"/>
          </p:cNvSpPr>
          <p:nvPr>
            <p:ph type="body" sz="quarter" idx="38" hasCustomPrompt="1"/>
          </p:nvPr>
        </p:nvSpPr>
        <p:spPr>
          <a:xfrm>
            <a:off x="3458120" y="5075823"/>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59" name="Espace réservé du texte 7">
            <a:extLst>
              <a:ext uri="{FF2B5EF4-FFF2-40B4-BE49-F238E27FC236}">
                <a16:creationId xmlns:a16="http://schemas.microsoft.com/office/drawing/2014/main" id="{A2D7D348-1688-6105-37BD-FE96667ED205}"/>
              </a:ext>
            </a:extLst>
          </p:cNvPr>
          <p:cNvSpPr>
            <a:spLocks noGrp="1"/>
          </p:cNvSpPr>
          <p:nvPr>
            <p:ph type="body" sz="quarter" idx="40" hasCustomPrompt="1"/>
          </p:nvPr>
        </p:nvSpPr>
        <p:spPr>
          <a:xfrm>
            <a:off x="6196240" y="5356418"/>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60" name="Espace réservé du texte 7">
            <a:extLst>
              <a:ext uri="{FF2B5EF4-FFF2-40B4-BE49-F238E27FC236}">
                <a16:creationId xmlns:a16="http://schemas.microsoft.com/office/drawing/2014/main" id="{4A27B79A-AD2C-AB77-1B48-14B266D91937}"/>
              </a:ext>
            </a:extLst>
          </p:cNvPr>
          <p:cNvSpPr>
            <a:spLocks noGrp="1"/>
          </p:cNvSpPr>
          <p:nvPr>
            <p:ph type="body" sz="quarter" idx="41" hasCustomPrompt="1"/>
          </p:nvPr>
        </p:nvSpPr>
        <p:spPr>
          <a:xfrm>
            <a:off x="6196240" y="5075823"/>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62" name="Espace réservé du texte 7">
            <a:extLst>
              <a:ext uri="{FF2B5EF4-FFF2-40B4-BE49-F238E27FC236}">
                <a16:creationId xmlns:a16="http://schemas.microsoft.com/office/drawing/2014/main" id="{93E15AA1-7AD1-12A4-1841-D8BA8ADCCD48}"/>
              </a:ext>
            </a:extLst>
          </p:cNvPr>
          <p:cNvSpPr>
            <a:spLocks noGrp="1"/>
          </p:cNvSpPr>
          <p:nvPr>
            <p:ph type="body" sz="quarter" idx="43" hasCustomPrompt="1"/>
          </p:nvPr>
        </p:nvSpPr>
        <p:spPr>
          <a:xfrm>
            <a:off x="8934360" y="5356418"/>
            <a:ext cx="2282280" cy="684381"/>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63" name="Espace réservé du texte 7">
            <a:extLst>
              <a:ext uri="{FF2B5EF4-FFF2-40B4-BE49-F238E27FC236}">
                <a16:creationId xmlns:a16="http://schemas.microsoft.com/office/drawing/2014/main" id="{EDB99B1F-4047-E5AF-6948-4B1728AF041C}"/>
              </a:ext>
            </a:extLst>
          </p:cNvPr>
          <p:cNvSpPr>
            <a:spLocks noGrp="1"/>
          </p:cNvSpPr>
          <p:nvPr>
            <p:ph type="body" sz="quarter" idx="44" hasCustomPrompt="1"/>
          </p:nvPr>
        </p:nvSpPr>
        <p:spPr>
          <a:xfrm>
            <a:off x="8934360" y="5075823"/>
            <a:ext cx="2282280" cy="28059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24" name="Online Image Placeholder 34">
            <a:extLst>
              <a:ext uri="{FF2B5EF4-FFF2-40B4-BE49-F238E27FC236}">
                <a16:creationId xmlns:a16="http://schemas.microsoft.com/office/drawing/2014/main" id="{E8FAF511-C705-17EE-7F7A-C87B49842E48}"/>
              </a:ext>
            </a:extLst>
          </p:cNvPr>
          <p:cNvSpPr>
            <a:spLocks noGrp="1"/>
          </p:cNvSpPr>
          <p:nvPr>
            <p:ph type="clipArt" sz="quarter" idx="45" hasCustomPrompt="1"/>
          </p:nvPr>
        </p:nvSpPr>
        <p:spPr>
          <a:xfrm>
            <a:off x="720000" y="272288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5" name="Online Image Placeholder 34">
            <a:extLst>
              <a:ext uri="{FF2B5EF4-FFF2-40B4-BE49-F238E27FC236}">
                <a16:creationId xmlns:a16="http://schemas.microsoft.com/office/drawing/2014/main" id="{A1E5CB25-94E5-2B83-21A6-844715E25C49}"/>
              </a:ext>
            </a:extLst>
          </p:cNvPr>
          <p:cNvSpPr>
            <a:spLocks noGrp="1"/>
          </p:cNvSpPr>
          <p:nvPr>
            <p:ph type="clipArt" sz="quarter" idx="46" hasCustomPrompt="1"/>
          </p:nvPr>
        </p:nvSpPr>
        <p:spPr>
          <a:xfrm>
            <a:off x="3458120" y="272288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6" name="Online Image Placeholder 34">
            <a:extLst>
              <a:ext uri="{FF2B5EF4-FFF2-40B4-BE49-F238E27FC236}">
                <a16:creationId xmlns:a16="http://schemas.microsoft.com/office/drawing/2014/main" id="{AA3B4BF1-67AC-1DDA-2B48-2AAEA513B0F5}"/>
              </a:ext>
            </a:extLst>
          </p:cNvPr>
          <p:cNvSpPr>
            <a:spLocks noGrp="1"/>
          </p:cNvSpPr>
          <p:nvPr>
            <p:ph type="clipArt" sz="quarter" idx="47" hasCustomPrompt="1"/>
          </p:nvPr>
        </p:nvSpPr>
        <p:spPr>
          <a:xfrm>
            <a:off x="6196240" y="272288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7" name="Online Image Placeholder 34">
            <a:extLst>
              <a:ext uri="{FF2B5EF4-FFF2-40B4-BE49-F238E27FC236}">
                <a16:creationId xmlns:a16="http://schemas.microsoft.com/office/drawing/2014/main" id="{AF9466CC-120D-C093-2E26-39689672763A}"/>
              </a:ext>
            </a:extLst>
          </p:cNvPr>
          <p:cNvSpPr>
            <a:spLocks noGrp="1"/>
          </p:cNvSpPr>
          <p:nvPr>
            <p:ph type="clipArt" sz="quarter" idx="48" hasCustomPrompt="1"/>
          </p:nvPr>
        </p:nvSpPr>
        <p:spPr>
          <a:xfrm>
            <a:off x="8934360" y="272288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8" name="Online Image Placeholder 34">
            <a:extLst>
              <a:ext uri="{FF2B5EF4-FFF2-40B4-BE49-F238E27FC236}">
                <a16:creationId xmlns:a16="http://schemas.microsoft.com/office/drawing/2014/main" id="{CF81916C-6A60-FE22-9C6C-9124246F9EC6}"/>
              </a:ext>
            </a:extLst>
          </p:cNvPr>
          <p:cNvSpPr>
            <a:spLocks noGrp="1"/>
          </p:cNvSpPr>
          <p:nvPr>
            <p:ph type="clipArt" sz="quarter" idx="49" hasCustomPrompt="1"/>
          </p:nvPr>
        </p:nvSpPr>
        <p:spPr>
          <a:xfrm>
            <a:off x="720000" y="460756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9" name="Online Image Placeholder 34">
            <a:extLst>
              <a:ext uri="{FF2B5EF4-FFF2-40B4-BE49-F238E27FC236}">
                <a16:creationId xmlns:a16="http://schemas.microsoft.com/office/drawing/2014/main" id="{7CEA6BFD-E9F4-80C7-7BBE-59CC146655C2}"/>
              </a:ext>
            </a:extLst>
          </p:cNvPr>
          <p:cNvSpPr>
            <a:spLocks noGrp="1"/>
          </p:cNvSpPr>
          <p:nvPr>
            <p:ph type="clipArt" sz="quarter" idx="50" hasCustomPrompt="1"/>
          </p:nvPr>
        </p:nvSpPr>
        <p:spPr>
          <a:xfrm>
            <a:off x="3458120" y="460756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30" name="Online Image Placeholder 34">
            <a:extLst>
              <a:ext uri="{FF2B5EF4-FFF2-40B4-BE49-F238E27FC236}">
                <a16:creationId xmlns:a16="http://schemas.microsoft.com/office/drawing/2014/main" id="{D6BA8F5B-59B2-43B4-5231-307F807D6C09}"/>
              </a:ext>
            </a:extLst>
          </p:cNvPr>
          <p:cNvSpPr>
            <a:spLocks noGrp="1"/>
          </p:cNvSpPr>
          <p:nvPr>
            <p:ph type="clipArt" sz="quarter" idx="51" hasCustomPrompt="1"/>
          </p:nvPr>
        </p:nvSpPr>
        <p:spPr>
          <a:xfrm>
            <a:off x="6196240" y="460756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31" name="Online Image Placeholder 34">
            <a:extLst>
              <a:ext uri="{FF2B5EF4-FFF2-40B4-BE49-F238E27FC236}">
                <a16:creationId xmlns:a16="http://schemas.microsoft.com/office/drawing/2014/main" id="{81876D2A-7688-5B25-BEC9-A1639905261E}"/>
              </a:ext>
            </a:extLst>
          </p:cNvPr>
          <p:cNvSpPr>
            <a:spLocks noGrp="1"/>
          </p:cNvSpPr>
          <p:nvPr>
            <p:ph type="clipArt" sz="quarter" idx="52" hasCustomPrompt="1"/>
          </p:nvPr>
        </p:nvSpPr>
        <p:spPr>
          <a:xfrm>
            <a:off x="8934360" y="4607560"/>
            <a:ext cx="454001" cy="38327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4" name="Espace réservé du texte 7">
            <a:extLst>
              <a:ext uri="{FF2B5EF4-FFF2-40B4-BE49-F238E27FC236}">
                <a16:creationId xmlns:a16="http://schemas.microsoft.com/office/drawing/2014/main" id="{270B98AA-C17F-DE0E-1163-53F168B81544}"/>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726649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045B582A-5FD8-0301-BA50-0D63432B9EDE}"/>
              </a:ext>
            </a:extLst>
          </p:cNvPr>
          <p:cNvSpPr>
            <a:spLocks noGrp="1"/>
          </p:cNvSpPr>
          <p:nvPr>
            <p:ph type="body" sz="quarter" idx="13" hasCustomPrompt="1"/>
          </p:nvPr>
        </p:nvSpPr>
        <p:spPr>
          <a:xfrm>
            <a:off x="6775693" y="814186"/>
            <a:ext cx="4424181" cy="1153220"/>
          </a:xfrm>
          <a:prstGeom prst="rect">
            <a:avLst/>
          </a:prstGeom>
        </p:spPr>
        <p:txBody>
          <a:bodyPr/>
          <a:lstStyle>
            <a:lvl1pPr marL="0" indent="0" algn="ctr">
              <a:buNone/>
              <a:defRPr sz="115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65%</a:t>
            </a:r>
          </a:p>
        </p:txBody>
      </p:sp>
      <p:sp>
        <p:nvSpPr>
          <p:cNvPr id="8" name="Espace réservé du texte 7">
            <a:extLst>
              <a:ext uri="{FF2B5EF4-FFF2-40B4-BE49-F238E27FC236}">
                <a16:creationId xmlns:a16="http://schemas.microsoft.com/office/drawing/2014/main" id="{E464EB9B-A014-2932-C510-6E55D7C0285D}"/>
              </a:ext>
            </a:extLst>
          </p:cNvPr>
          <p:cNvSpPr>
            <a:spLocks noGrp="1"/>
          </p:cNvSpPr>
          <p:nvPr>
            <p:ph type="body" sz="quarter" idx="14" hasCustomPrompt="1"/>
          </p:nvPr>
        </p:nvSpPr>
        <p:spPr>
          <a:xfrm>
            <a:off x="6775694" y="2357751"/>
            <a:ext cx="4424180" cy="744674"/>
          </a:xfrm>
          <a:prstGeom prst="rect">
            <a:avLst/>
          </a:prstGeom>
        </p:spPr>
        <p:txBody>
          <a:bodyPr/>
          <a:lstStyle>
            <a:lvl1pPr marL="0" indent="0" algn="ctr">
              <a:buNone/>
              <a:defRPr sz="18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add copy</a:t>
            </a:r>
          </a:p>
        </p:txBody>
      </p:sp>
      <p:sp>
        <p:nvSpPr>
          <p:cNvPr id="10" name="Espace réservé du texte 7">
            <a:extLst>
              <a:ext uri="{FF2B5EF4-FFF2-40B4-BE49-F238E27FC236}">
                <a16:creationId xmlns:a16="http://schemas.microsoft.com/office/drawing/2014/main" id="{BFE6F4E0-31F4-CB76-EC60-4D99178153B0}"/>
              </a:ext>
            </a:extLst>
          </p:cNvPr>
          <p:cNvSpPr>
            <a:spLocks noGrp="1"/>
          </p:cNvSpPr>
          <p:nvPr>
            <p:ph type="body" sz="quarter" idx="12" hasCustomPrompt="1"/>
          </p:nvPr>
        </p:nvSpPr>
        <p:spPr>
          <a:xfrm>
            <a:off x="720000" y="1700334"/>
            <a:ext cx="5265767" cy="1153220"/>
          </a:xfrm>
          <a:prstGeom prst="rect">
            <a:avLst/>
          </a:prstGeom>
        </p:spPr>
        <p:txBody>
          <a:bodyPr/>
          <a:lstStyle>
            <a:lvl1pPr marL="0" indent="0" algn="l">
              <a:lnSpc>
                <a:spcPct val="130000"/>
              </a:lnSpc>
              <a:spcBef>
                <a:spcPts val="0"/>
              </a:spcBef>
              <a:spcAft>
                <a:spcPts val="12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a:t>
            </a:r>
          </a:p>
        </p:txBody>
      </p:sp>
      <p:sp>
        <p:nvSpPr>
          <p:cNvPr id="15" name="Espace réservé du texte 7">
            <a:extLst>
              <a:ext uri="{FF2B5EF4-FFF2-40B4-BE49-F238E27FC236}">
                <a16:creationId xmlns:a16="http://schemas.microsoft.com/office/drawing/2014/main" id="{82DA9C64-D1E2-816F-48A0-2C251F3287AF}"/>
              </a:ext>
            </a:extLst>
          </p:cNvPr>
          <p:cNvSpPr>
            <a:spLocks noGrp="1"/>
          </p:cNvSpPr>
          <p:nvPr>
            <p:ph type="body" sz="quarter" idx="15" hasCustomPrompt="1"/>
          </p:nvPr>
        </p:nvSpPr>
        <p:spPr>
          <a:xfrm>
            <a:off x="1591247" y="3176342"/>
            <a:ext cx="4424180" cy="514558"/>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 name="Espace réservé du texte 7">
            <a:extLst>
              <a:ext uri="{FF2B5EF4-FFF2-40B4-BE49-F238E27FC236}">
                <a16:creationId xmlns:a16="http://schemas.microsoft.com/office/drawing/2014/main" id="{5DFBA4B9-BB83-20B7-82A2-1EDAC635BF88}"/>
              </a:ext>
            </a:extLst>
          </p:cNvPr>
          <p:cNvSpPr>
            <a:spLocks noGrp="1"/>
          </p:cNvSpPr>
          <p:nvPr>
            <p:ph type="body" sz="quarter" idx="20" hasCustomPrompt="1"/>
          </p:nvPr>
        </p:nvSpPr>
        <p:spPr>
          <a:xfrm>
            <a:off x="720000" y="928174"/>
            <a:ext cx="5295427"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Content Placeholder 6">
            <a:extLst>
              <a:ext uri="{FF2B5EF4-FFF2-40B4-BE49-F238E27FC236}">
                <a16:creationId xmlns:a16="http://schemas.microsoft.com/office/drawing/2014/main" id="{BC909706-4FC0-EDBE-3731-B8DD09B6FA6A}"/>
              </a:ext>
            </a:extLst>
          </p:cNvPr>
          <p:cNvSpPr>
            <a:spLocks noGrp="1"/>
          </p:cNvSpPr>
          <p:nvPr>
            <p:ph sz="quarter" idx="28" hasCustomPrompt="1"/>
          </p:nvPr>
        </p:nvSpPr>
        <p:spPr>
          <a:xfrm>
            <a:off x="6775693" y="3378200"/>
            <a:ext cx="4424180" cy="269748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icon or image here</a:t>
            </a:r>
          </a:p>
        </p:txBody>
      </p:sp>
      <p:sp>
        <p:nvSpPr>
          <p:cNvPr id="12" name="Online Image Placeholder 34">
            <a:extLst>
              <a:ext uri="{FF2B5EF4-FFF2-40B4-BE49-F238E27FC236}">
                <a16:creationId xmlns:a16="http://schemas.microsoft.com/office/drawing/2014/main" id="{07435FB3-F795-830C-804E-B7534D1C9F8D}"/>
              </a:ext>
            </a:extLst>
          </p:cNvPr>
          <p:cNvSpPr>
            <a:spLocks noGrp="1"/>
          </p:cNvSpPr>
          <p:nvPr>
            <p:ph type="clipArt" sz="quarter" idx="40" hasCustomPrompt="1"/>
          </p:nvPr>
        </p:nvSpPr>
        <p:spPr>
          <a:xfrm>
            <a:off x="720000" y="317634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3" name="Espace réservé du texte 7">
            <a:extLst>
              <a:ext uri="{FF2B5EF4-FFF2-40B4-BE49-F238E27FC236}">
                <a16:creationId xmlns:a16="http://schemas.microsoft.com/office/drawing/2014/main" id="{1ADE1F19-10A8-0367-EB91-F5A55263F34B}"/>
              </a:ext>
            </a:extLst>
          </p:cNvPr>
          <p:cNvSpPr>
            <a:spLocks noGrp="1"/>
          </p:cNvSpPr>
          <p:nvPr>
            <p:ph type="body" sz="quarter" idx="41" hasCustomPrompt="1"/>
          </p:nvPr>
        </p:nvSpPr>
        <p:spPr>
          <a:xfrm>
            <a:off x="1591247" y="3912942"/>
            <a:ext cx="4424180" cy="514558"/>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14" name="Online Image Placeholder 34">
            <a:extLst>
              <a:ext uri="{FF2B5EF4-FFF2-40B4-BE49-F238E27FC236}">
                <a16:creationId xmlns:a16="http://schemas.microsoft.com/office/drawing/2014/main" id="{F0446C5F-5549-A970-747E-8F01C58D1076}"/>
              </a:ext>
            </a:extLst>
          </p:cNvPr>
          <p:cNvSpPr>
            <a:spLocks noGrp="1"/>
          </p:cNvSpPr>
          <p:nvPr>
            <p:ph type="clipArt" sz="quarter" idx="42" hasCustomPrompt="1"/>
          </p:nvPr>
        </p:nvSpPr>
        <p:spPr>
          <a:xfrm>
            <a:off x="720000" y="391294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1" name="Espace réservé du texte 7">
            <a:extLst>
              <a:ext uri="{FF2B5EF4-FFF2-40B4-BE49-F238E27FC236}">
                <a16:creationId xmlns:a16="http://schemas.microsoft.com/office/drawing/2014/main" id="{6003B3EA-DC4B-5442-9923-B2B0306E92C9}"/>
              </a:ext>
            </a:extLst>
          </p:cNvPr>
          <p:cNvSpPr>
            <a:spLocks noGrp="1"/>
          </p:cNvSpPr>
          <p:nvPr>
            <p:ph type="body" sz="quarter" idx="43" hasCustomPrompt="1"/>
          </p:nvPr>
        </p:nvSpPr>
        <p:spPr>
          <a:xfrm>
            <a:off x="1591247" y="4685102"/>
            <a:ext cx="4424180" cy="514558"/>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2" name="Online Image Placeholder 34">
            <a:extLst>
              <a:ext uri="{FF2B5EF4-FFF2-40B4-BE49-F238E27FC236}">
                <a16:creationId xmlns:a16="http://schemas.microsoft.com/office/drawing/2014/main" id="{6A04A5D2-C415-4ACD-0B9F-E4B4408D6AEA}"/>
              </a:ext>
            </a:extLst>
          </p:cNvPr>
          <p:cNvSpPr>
            <a:spLocks noGrp="1"/>
          </p:cNvSpPr>
          <p:nvPr>
            <p:ph type="clipArt" sz="quarter" idx="44" hasCustomPrompt="1"/>
          </p:nvPr>
        </p:nvSpPr>
        <p:spPr>
          <a:xfrm>
            <a:off x="720000" y="468510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3" name="Espace réservé du texte 7">
            <a:extLst>
              <a:ext uri="{FF2B5EF4-FFF2-40B4-BE49-F238E27FC236}">
                <a16:creationId xmlns:a16="http://schemas.microsoft.com/office/drawing/2014/main" id="{4392E586-2808-8801-2A7F-51C304694596}"/>
              </a:ext>
            </a:extLst>
          </p:cNvPr>
          <p:cNvSpPr>
            <a:spLocks noGrp="1"/>
          </p:cNvSpPr>
          <p:nvPr>
            <p:ph type="body" sz="quarter" idx="45" hasCustomPrompt="1"/>
          </p:nvPr>
        </p:nvSpPr>
        <p:spPr>
          <a:xfrm>
            <a:off x="1591247" y="5421702"/>
            <a:ext cx="4424180" cy="514558"/>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4" name="Online Image Placeholder 34">
            <a:extLst>
              <a:ext uri="{FF2B5EF4-FFF2-40B4-BE49-F238E27FC236}">
                <a16:creationId xmlns:a16="http://schemas.microsoft.com/office/drawing/2014/main" id="{89132FD1-F1FE-205B-7653-F521B4EB2046}"/>
              </a:ext>
            </a:extLst>
          </p:cNvPr>
          <p:cNvSpPr>
            <a:spLocks noGrp="1"/>
          </p:cNvSpPr>
          <p:nvPr>
            <p:ph type="clipArt" sz="quarter" idx="46" hasCustomPrompt="1"/>
          </p:nvPr>
        </p:nvSpPr>
        <p:spPr>
          <a:xfrm>
            <a:off x="720000" y="542170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5" name="Espace réservé du texte 7">
            <a:extLst>
              <a:ext uri="{FF2B5EF4-FFF2-40B4-BE49-F238E27FC236}">
                <a16:creationId xmlns:a16="http://schemas.microsoft.com/office/drawing/2014/main" id="{90F96F56-42A7-CF8F-26B3-BE28BFBA7F93}"/>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575900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2" name="Espace réservé du texte 7">
            <a:extLst>
              <a:ext uri="{FF2B5EF4-FFF2-40B4-BE49-F238E27FC236}">
                <a16:creationId xmlns:a16="http://schemas.microsoft.com/office/drawing/2014/main" id="{8C0A3FAD-8FA7-C1FD-590E-58DEE16041F6}"/>
              </a:ext>
            </a:extLst>
          </p:cNvPr>
          <p:cNvSpPr>
            <a:spLocks noGrp="1"/>
          </p:cNvSpPr>
          <p:nvPr>
            <p:ph type="body" sz="quarter" idx="14" hasCustomPrompt="1"/>
          </p:nvPr>
        </p:nvSpPr>
        <p:spPr>
          <a:xfrm>
            <a:off x="2247736" y="5183565"/>
            <a:ext cx="2648114" cy="888970"/>
          </a:xfrm>
          <a:prstGeom prst="rect">
            <a:avLst/>
          </a:prstGeom>
        </p:spPr>
        <p:txBody>
          <a:bodyPr anchor="ctr"/>
          <a:lstStyle>
            <a:lvl1pPr marL="0" indent="0" algn="l">
              <a:lnSpc>
                <a:spcPct val="130000"/>
              </a:lnSpc>
              <a:buNone/>
              <a:defRPr sz="1200" b="1">
                <a:solidFill>
                  <a:schemeClr val="accent4"/>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6" name="Text Placeholder 4">
            <a:extLst>
              <a:ext uri="{FF2B5EF4-FFF2-40B4-BE49-F238E27FC236}">
                <a16:creationId xmlns:a16="http://schemas.microsoft.com/office/drawing/2014/main" id="{C430B7C8-F530-F466-F287-20EB67EB714A}"/>
              </a:ext>
            </a:extLst>
          </p:cNvPr>
          <p:cNvSpPr>
            <a:spLocks noGrp="1"/>
          </p:cNvSpPr>
          <p:nvPr>
            <p:ph type="body" sz="quarter" idx="30" hasCustomPrompt="1"/>
          </p:nvPr>
        </p:nvSpPr>
        <p:spPr>
          <a:xfrm>
            <a:off x="719999" y="5205578"/>
            <a:ext cx="1377127" cy="844941"/>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7" name="Content Placeholder 6">
            <a:extLst>
              <a:ext uri="{FF2B5EF4-FFF2-40B4-BE49-F238E27FC236}">
                <a16:creationId xmlns:a16="http://schemas.microsoft.com/office/drawing/2014/main" id="{DFC0DA68-CADF-C9EB-436E-AAF40E23FD04}"/>
              </a:ext>
            </a:extLst>
          </p:cNvPr>
          <p:cNvSpPr>
            <a:spLocks noGrp="1"/>
          </p:cNvSpPr>
          <p:nvPr>
            <p:ph sz="quarter" idx="27" hasCustomPrompt="1"/>
          </p:nvPr>
        </p:nvSpPr>
        <p:spPr>
          <a:xfrm>
            <a:off x="6375082" y="653306"/>
            <a:ext cx="5035867" cy="2547094"/>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Click to insert </a:t>
            </a:r>
            <a:br>
              <a:rPr lang="en-US" noProof="0"/>
            </a:br>
            <a:r>
              <a:rPr lang="en-US" noProof="0"/>
              <a:t>icon or image here</a:t>
            </a:r>
          </a:p>
        </p:txBody>
      </p:sp>
      <p:sp>
        <p:nvSpPr>
          <p:cNvPr id="8" name="Content Placeholder 6">
            <a:extLst>
              <a:ext uri="{FF2B5EF4-FFF2-40B4-BE49-F238E27FC236}">
                <a16:creationId xmlns:a16="http://schemas.microsoft.com/office/drawing/2014/main" id="{A11649D5-E5E4-C2DB-B300-7784D61A8E61}"/>
              </a:ext>
            </a:extLst>
          </p:cNvPr>
          <p:cNvSpPr>
            <a:spLocks noGrp="1"/>
          </p:cNvSpPr>
          <p:nvPr>
            <p:ph sz="quarter" idx="31" hasCustomPrompt="1"/>
          </p:nvPr>
        </p:nvSpPr>
        <p:spPr>
          <a:xfrm>
            <a:off x="6375083" y="3374653"/>
            <a:ext cx="2419667" cy="2597894"/>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Click to insert </a:t>
            </a:r>
            <a:br>
              <a:rPr lang="en-US" noProof="0"/>
            </a:br>
            <a:r>
              <a:rPr lang="en-US" noProof="0"/>
              <a:t>icon or image here</a:t>
            </a:r>
          </a:p>
        </p:txBody>
      </p:sp>
      <p:sp>
        <p:nvSpPr>
          <p:cNvPr id="16" name="Content Placeholder 6">
            <a:extLst>
              <a:ext uri="{FF2B5EF4-FFF2-40B4-BE49-F238E27FC236}">
                <a16:creationId xmlns:a16="http://schemas.microsoft.com/office/drawing/2014/main" id="{9E7F5CB4-A679-9D65-E38A-E28862799FE8}"/>
              </a:ext>
            </a:extLst>
          </p:cNvPr>
          <p:cNvSpPr>
            <a:spLocks noGrp="1"/>
          </p:cNvSpPr>
          <p:nvPr>
            <p:ph sz="quarter" idx="32" hasCustomPrompt="1"/>
          </p:nvPr>
        </p:nvSpPr>
        <p:spPr>
          <a:xfrm>
            <a:off x="8991282" y="3374653"/>
            <a:ext cx="2419667" cy="2597894"/>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Click to insert </a:t>
            </a:r>
            <a:br>
              <a:rPr lang="en-US" noProof="0"/>
            </a:br>
            <a:r>
              <a:rPr lang="en-US" noProof="0"/>
              <a:t>icon or image here</a:t>
            </a:r>
          </a:p>
        </p:txBody>
      </p:sp>
      <p:sp>
        <p:nvSpPr>
          <p:cNvPr id="18" name="Picture Placeholder 9">
            <a:extLst>
              <a:ext uri="{FF2B5EF4-FFF2-40B4-BE49-F238E27FC236}">
                <a16:creationId xmlns:a16="http://schemas.microsoft.com/office/drawing/2014/main" id="{DAFA9109-1754-949A-7C75-92ACE7C3B1B4}"/>
              </a:ext>
            </a:extLst>
          </p:cNvPr>
          <p:cNvSpPr>
            <a:spLocks noGrp="1"/>
          </p:cNvSpPr>
          <p:nvPr>
            <p:ph type="pic" sz="quarter" idx="19" hasCustomPrompt="1"/>
          </p:nvPr>
        </p:nvSpPr>
        <p:spPr>
          <a:xfrm>
            <a:off x="719999" y="711062"/>
            <a:ext cx="2118450"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3" name="Text Placeholder 2">
            <a:extLst>
              <a:ext uri="{FF2B5EF4-FFF2-40B4-BE49-F238E27FC236}">
                <a16:creationId xmlns:a16="http://schemas.microsoft.com/office/drawing/2014/main" id="{64198F50-A58F-3A1C-16EA-B9F224E79ACF}"/>
              </a:ext>
            </a:extLst>
          </p:cNvPr>
          <p:cNvSpPr>
            <a:spLocks noGrp="1"/>
          </p:cNvSpPr>
          <p:nvPr>
            <p:ph type="body" sz="quarter" idx="28"/>
          </p:nvPr>
        </p:nvSpPr>
        <p:spPr>
          <a:xfrm>
            <a:off x="720000" y="1985433"/>
            <a:ext cx="5096918" cy="2769447"/>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2370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12" name="Espace réservé du texte 7">
            <a:extLst>
              <a:ext uri="{FF2B5EF4-FFF2-40B4-BE49-F238E27FC236}">
                <a16:creationId xmlns:a16="http://schemas.microsoft.com/office/drawing/2014/main" id="{8C0A3FAD-8FA7-C1FD-590E-58DEE16041F6}"/>
              </a:ext>
            </a:extLst>
          </p:cNvPr>
          <p:cNvSpPr>
            <a:spLocks noGrp="1"/>
          </p:cNvSpPr>
          <p:nvPr>
            <p:ph type="body" sz="quarter" idx="14" hasCustomPrompt="1"/>
          </p:nvPr>
        </p:nvSpPr>
        <p:spPr>
          <a:xfrm>
            <a:off x="4964773" y="3823875"/>
            <a:ext cx="1790371" cy="605373"/>
          </a:xfrm>
          <a:prstGeom prst="rect">
            <a:avLst/>
          </a:prstGeom>
        </p:spPr>
        <p:txBody>
          <a:bodyPr/>
          <a:lstStyle>
            <a:lvl1pPr marL="0" indent="0" algn="ctr">
              <a:lnSpc>
                <a:spcPct val="11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a:t>
            </a:r>
          </a:p>
        </p:txBody>
      </p:sp>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9" name="Espace réservé du texte 7">
            <a:extLst>
              <a:ext uri="{FF2B5EF4-FFF2-40B4-BE49-F238E27FC236}">
                <a16:creationId xmlns:a16="http://schemas.microsoft.com/office/drawing/2014/main" id="{555D75CE-809D-2C3C-1E6A-E10962DB9693}"/>
              </a:ext>
            </a:extLst>
          </p:cNvPr>
          <p:cNvSpPr>
            <a:spLocks noGrp="1"/>
          </p:cNvSpPr>
          <p:nvPr>
            <p:ph type="body" sz="quarter" idx="22" hasCustomPrompt="1"/>
          </p:nvPr>
        </p:nvSpPr>
        <p:spPr>
          <a:xfrm>
            <a:off x="7301539" y="3823875"/>
            <a:ext cx="1790371" cy="605373"/>
          </a:xfrm>
          <a:prstGeom prst="rect">
            <a:avLst/>
          </a:prstGeom>
        </p:spPr>
        <p:txBody>
          <a:bodyPr/>
          <a:lstStyle>
            <a:lvl1pPr marL="0" indent="0" algn="ctr">
              <a:lnSpc>
                <a:spcPct val="11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a:t>
            </a:r>
          </a:p>
        </p:txBody>
      </p:sp>
      <p:sp>
        <p:nvSpPr>
          <p:cNvPr id="21" name="Espace réservé du texte 7">
            <a:extLst>
              <a:ext uri="{FF2B5EF4-FFF2-40B4-BE49-F238E27FC236}">
                <a16:creationId xmlns:a16="http://schemas.microsoft.com/office/drawing/2014/main" id="{E331DC7B-8D47-C13A-CB9C-4ACA6E541463}"/>
              </a:ext>
            </a:extLst>
          </p:cNvPr>
          <p:cNvSpPr>
            <a:spLocks noGrp="1"/>
          </p:cNvSpPr>
          <p:nvPr>
            <p:ph type="body" sz="quarter" idx="23" hasCustomPrompt="1"/>
          </p:nvPr>
        </p:nvSpPr>
        <p:spPr>
          <a:xfrm>
            <a:off x="9639629" y="3823875"/>
            <a:ext cx="1790371" cy="605373"/>
          </a:xfrm>
          <a:prstGeom prst="rect">
            <a:avLst/>
          </a:prstGeom>
        </p:spPr>
        <p:txBody>
          <a:bodyPr/>
          <a:lstStyle>
            <a:lvl1pPr marL="0" indent="0" algn="ctr">
              <a:lnSpc>
                <a:spcPct val="11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a:t>
            </a:r>
          </a:p>
        </p:txBody>
      </p:sp>
      <p:cxnSp>
        <p:nvCxnSpPr>
          <p:cNvPr id="23" name="Straight Connector 22">
            <a:extLst>
              <a:ext uri="{FF2B5EF4-FFF2-40B4-BE49-F238E27FC236}">
                <a16:creationId xmlns:a16="http://schemas.microsoft.com/office/drawing/2014/main" id="{A2D77F7C-FA74-69A4-5BC8-F57711D8BDEA}"/>
              </a:ext>
            </a:extLst>
          </p:cNvPr>
          <p:cNvCxnSpPr>
            <a:cxnSpLocks noGrp="1" noRot="1" noMove="1" noResize="1" noEditPoints="1" noAdjustHandles="1" noChangeArrowheads="1" noChangeShapeType="1"/>
          </p:cNvCxnSpPr>
          <p:nvPr userDrawn="1"/>
        </p:nvCxnSpPr>
        <p:spPr>
          <a:xfrm>
            <a:off x="4376932" y="1849643"/>
            <a:ext cx="0" cy="4455907"/>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30" name="Espace réservé du texte 7">
            <a:extLst>
              <a:ext uri="{FF2B5EF4-FFF2-40B4-BE49-F238E27FC236}">
                <a16:creationId xmlns:a16="http://schemas.microsoft.com/office/drawing/2014/main" id="{20ECF5D8-D7B7-CFB5-54F3-307D99B0BFAF}"/>
              </a:ext>
            </a:extLst>
          </p:cNvPr>
          <p:cNvSpPr>
            <a:spLocks noGrp="1"/>
          </p:cNvSpPr>
          <p:nvPr>
            <p:ph type="body" sz="quarter" idx="29" hasCustomPrompt="1"/>
          </p:nvPr>
        </p:nvSpPr>
        <p:spPr>
          <a:xfrm>
            <a:off x="4759497" y="4805254"/>
            <a:ext cx="6841953" cy="952470"/>
          </a:xfrm>
          <a:prstGeom prst="rect">
            <a:avLst/>
          </a:prstGeom>
        </p:spPr>
        <p:txBody>
          <a:bodyPr/>
          <a:lstStyle>
            <a:lvl1pPr marL="0" indent="0" algn="l">
              <a:lnSpc>
                <a:spcPct val="130000"/>
              </a:lnSpc>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a:t>
            </a:r>
          </a:p>
        </p:txBody>
      </p:sp>
      <p:sp>
        <p:nvSpPr>
          <p:cNvPr id="31" name="Espace réservé du texte 7">
            <a:extLst>
              <a:ext uri="{FF2B5EF4-FFF2-40B4-BE49-F238E27FC236}">
                <a16:creationId xmlns:a16="http://schemas.microsoft.com/office/drawing/2014/main" id="{0C784904-FADB-789E-ED60-DFFB4D296400}"/>
              </a:ext>
            </a:extLst>
          </p:cNvPr>
          <p:cNvSpPr>
            <a:spLocks noGrp="1"/>
          </p:cNvSpPr>
          <p:nvPr>
            <p:ph type="body" sz="quarter" idx="17" hasCustomPrompt="1"/>
          </p:nvPr>
        </p:nvSpPr>
        <p:spPr>
          <a:xfrm>
            <a:off x="4759497" y="5807682"/>
            <a:ext cx="4721053" cy="384280"/>
          </a:xfrm>
          <a:prstGeom prst="rect">
            <a:avLst/>
          </a:prstGeom>
        </p:spPr>
        <p:txBody>
          <a:bodyPr/>
          <a:lstStyle>
            <a:lvl1pPr marL="0" indent="0" algn="l">
              <a:lnSpc>
                <a:spcPct val="150000"/>
              </a:lnSpc>
              <a:buNone/>
              <a:defRPr sz="10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cxnSp>
        <p:nvCxnSpPr>
          <p:cNvPr id="32" name="Connecteur droit 2">
            <a:extLst>
              <a:ext uri="{FF2B5EF4-FFF2-40B4-BE49-F238E27FC236}">
                <a16:creationId xmlns:a16="http://schemas.microsoft.com/office/drawing/2014/main" id="{64258A96-576B-C9E0-D6EB-B434B3F1DBFE}"/>
              </a:ext>
            </a:extLst>
          </p:cNvPr>
          <p:cNvCxnSpPr>
            <a:cxnSpLocks/>
          </p:cNvCxnSpPr>
          <p:nvPr userDrawn="1"/>
        </p:nvCxnSpPr>
        <p:spPr>
          <a:xfrm>
            <a:off x="806887" y="2095763"/>
            <a:ext cx="57406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Connecteur droit 2">
            <a:extLst>
              <a:ext uri="{FF2B5EF4-FFF2-40B4-BE49-F238E27FC236}">
                <a16:creationId xmlns:a16="http://schemas.microsoft.com/office/drawing/2014/main" id="{B93A4787-3144-3990-5BDC-2154A9917932}"/>
              </a:ext>
            </a:extLst>
          </p:cNvPr>
          <p:cNvCxnSpPr>
            <a:cxnSpLocks noGrp="1" noRot="1" noMove="1" noResize="1" noEditPoints="1" noAdjustHandles="1" noChangeArrowheads="1" noChangeShapeType="1"/>
          </p:cNvCxnSpPr>
          <p:nvPr userDrawn="1"/>
        </p:nvCxnSpPr>
        <p:spPr>
          <a:xfrm>
            <a:off x="4830247" y="2095763"/>
            <a:ext cx="57406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CF8E05C2-F936-3E81-EF05-E0C3DA25AB4D}"/>
              </a:ext>
            </a:extLst>
          </p:cNvPr>
          <p:cNvSpPr>
            <a:spLocks noGrp="1"/>
          </p:cNvSpPr>
          <p:nvPr>
            <p:ph type="body" sz="quarter" idx="30" hasCustomPrompt="1"/>
          </p:nvPr>
        </p:nvSpPr>
        <p:spPr>
          <a:xfrm>
            <a:off x="5170071" y="2599027"/>
            <a:ext cx="1377127" cy="844941"/>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3" name="Text Placeholder 4">
            <a:extLst>
              <a:ext uri="{FF2B5EF4-FFF2-40B4-BE49-F238E27FC236}">
                <a16:creationId xmlns:a16="http://schemas.microsoft.com/office/drawing/2014/main" id="{2530FC07-B1FD-2B02-8622-71B07696E822}"/>
              </a:ext>
            </a:extLst>
          </p:cNvPr>
          <p:cNvSpPr>
            <a:spLocks noGrp="1"/>
          </p:cNvSpPr>
          <p:nvPr>
            <p:ph type="body" sz="quarter" idx="31" hasCustomPrompt="1"/>
          </p:nvPr>
        </p:nvSpPr>
        <p:spPr>
          <a:xfrm>
            <a:off x="7509779" y="2599027"/>
            <a:ext cx="1377127" cy="844941"/>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4" name="Text Placeholder 4">
            <a:extLst>
              <a:ext uri="{FF2B5EF4-FFF2-40B4-BE49-F238E27FC236}">
                <a16:creationId xmlns:a16="http://schemas.microsoft.com/office/drawing/2014/main" id="{E7A8FCA6-034A-5446-B1E0-837E3E90BE2E}"/>
              </a:ext>
            </a:extLst>
          </p:cNvPr>
          <p:cNvSpPr>
            <a:spLocks noGrp="1"/>
          </p:cNvSpPr>
          <p:nvPr>
            <p:ph type="body" sz="quarter" idx="32" hasCustomPrompt="1"/>
          </p:nvPr>
        </p:nvSpPr>
        <p:spPr>
          <a:xfrm>
            <a:off x="9845001" y="2599027"/>
            <a:ext cx="1377127" cy="844941"/>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7" name="Espace réservé du texte 7">
            <a:extLst>
              <a:ext uri="{FF2B5EF4-FFF2-40B4-BE49-F238E27FC236}">
                <a16:creationId xmlns:a16="http://schemas.microsoft.com/office/drawing/2014/main" id="{D79274D1-0478-26FD-A501-61665AA0206F}"/>
              </a:ext>
            </a:extLst>
          </p:cNvPr>
          <p:cNvSpPr>
            <a:spLocks noGrp="1"/>
          </p:cNvSpPr>
          <p:nvPr>
            <p:ph type="body" sz="quarter" idx="15" hasCustomPrompt="1"/>
          </p:nvPr>
        </p:nvSpPr>
        <p:spPr>
          <a:xfrm>
            <a:off x="1678134" y="2399006"/>
            <a:ext cx="2401105" cy="791234"/>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8" name="Online Image Placeholder 34">
            <a:extLst>
              <a:ext uri="{FF2B5EF4-FFF2-40B4-BE49-F238E27FC236}">
                <a16:creationId xmlns:a16="http://schemas.microsoft.com/office/drawing/2014/main" id="{C44F591E-1FCA-ABD5-F727-C8057619DCAE}"/>
              </a:ext>
            </a:extLst>
          </p:cNvPr>
          <p:cNvSpPr>
            <a:spLocks noGrp="1"/>
          </p:cNvSpPr>
          <p:nvPr>
            <p:ph type="clipArt" sz="quarter" idx="40" hasCustomPrompt="1"/>
          </p:nvPr>
        </p:nvSpPr>
        <p:spPr>
          <a:xfrm>
            <a:off x="806887" y="2399006"/>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9" name="Espace réservé du texte 7">
            <a:extLst>
              <a:ext uri="{FF2B5EF4-FFF2-40B4-BE49-F238E27FC236}">
                <a16:creationId xmlns:a16="http://schemas.microsoft.com/office/drawing/2014/main" id="{FF716F76-5D3F-6942-B3BD-AA349F217822}"/>
              </a:ext>
            </a:extLst>
          </p:cNvPr>
          <p:cNvSpPr>
            <a:spLocks noGrp="1"/>
          </p:cNvSpPr>
          <p:nvPr>
            <p:ph type="body" sz="quarter" idx="41" hasCustomPrompt="1"/>
          </p:nvPr>
        </p:nvSpPr>
        <p:spPr>
          <a:xfrm>
            <a:off x="1678134" y="3429000"/>
            <a:ext cx="2401105" cy="791234"/>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13" name="Online Image Placeholder 34">
            <a:extLst>
              <a:ext uri="{FF2B5EF4-FFF2-40B4-BE49-F238E27FC236}">
                <a16:creationId xmlns:a16="http://schemas.microsoft.com/office/drawing/2014/main" id="{42DBBACA-219E-DB48-84DD-95E186D23926}"/>
              </a:ext>
            </a:extLst>
          </p:cNvPr>
          <p:cNvSpPr>
            <a:spLocks noGrp="1"/>
          </p:cNvSpPr>
          <p:nvPr>
            <p:ph type="clipArt" sz="quarter" idx="42" hasCustomPrompt="1"/>
          </p:nvPr>
        </p:nvSpPr>
        <p:spPr>
          <a:xfrm>
            <a:off x="806887" y="342900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6" name="Espace réservé du texte 7">
            <a:extLst>
              <a:ext uri="{FF2B5EF4-FFF2-40B4-BE49-F238E27FC236}">
                <a16:creationId xmlns:a16="http://schemas.microsoft.com/office/drawing/2014/main" id="{526C3FD3-CF49-9F37-6C31-4D2111E4CE99}"/>
              </a:ext>
            </a:extLst>
          </p:cNvPr>
          <p:cNvSpPr>
            <a:spLocks noGrp="1"/>
          </p:cNvSpPr>
          <p:nvPr>
            <p:ph type="body" sz="quarter" idx="43" hasCustomPrompt="1"/>
          </p:nvPr>
        </p:nvSpPr>
        <p:spPr>
          <a:xfrm>
            <a:off x="1678134" y="4484322"/>
            <a:ext cx="2401105" cy="791234"/>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17" name="Online Image Placeholder 34">
            <a:extLst>
              <a:ext uri="{FF2B5EF4-FFF2-40B4-BE49-F238E27FC236}">
                <a16:creationId xmlns:a16="http://schemas.microsoft.com/office/drawing/2014/main" id="{64FA67D6-1B74-F6BE-DFFC-DB8A4A6FB492}"/>
              </a:ext>
            </a:extLst>
          </p:cNvPr>
          <p:cNvSpPr>
            <a:spLocks noGrp="1"/>
          </p:cNvSpPr>
          <p:nvPr>
            <p:ph type="clipArt" sz="quarter" idx="44" hasCustomPrompt="1"/>
          </p:nvPr>
        </p:nvSpPr>
        <p:spPr>
          <a:xfrm>
            <a:off x="806887" y="448432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22" name="Espace réservé du texte 7">
            <a:extLst>
              <a:ext uri="{FF2B5EF4-FFF2-40B4-BE49-F238E27FC236}">
                <a16:creationId xmlns:a16="http://schemas.microsoft.com/office/drawing/2014/main" id="{00832566-7963-1806-B50F-74E2CB76914F}"/>
              </a:ext>
            </a:extLst>
          </p:cNvPr>
          <p:cNvSpPr>
            <a:spLocks noGrp="1"/>
          </p:cNvSpPr>
          <p:nvPr>
            <p:ph type="body" sz="quarter" idx="45" hasCustomPrompt="1"/>
          </p:nvPr>
        </p:nvSpPr>
        <p:spPr>
          <a:xfrm>
            <a:off x="1678134" y="5514316"/>
            <a:ext cx="2401105" cy="791234"/>
          </a:xfrm>
          <a:prstGeom prst="rect">
            <a:avLst/>
          </a:prstGeom>
        </p:spPr>
        <p:txBody>
          <a:bodyPr/>
          <a:lstStyle>
            <a:lvl1pPr marL="0" indent="0" algn="l">
              <a:lnSpc>
                <a:spcPct val="130000"/>
              </a:lnSpc>
              <a:spcBef>
                <a:spcPts val="0"/>
              </a:spcBef>
              <a:spcAft>
                <a:spcPts val="18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4" name="Online Image Placeholder 34">
            <a:extLst>
              <a:ext uri="{FF2B5EF4-FFF2-40B4-BE49-F238E27FC236}">
                <a16:creationId xmlns:a16="http://schemas.microsoft.com/office/drawing/2014/main" id="{67061E70-B326-7D01-128B-7C717903ABC0}"/>
              </a:ext>
            </a:extLst>
          </p:cNvPr>
          <p:cNvSpPr>
            <a:spLocks noGrp="1"/>
          </p:cNvSpPr>
          <p:nvPr>
            <p:ph type="clipArt" sz="quarter" idx="46" hasCustomPrompt="1"/>
          </p:nvPr>
        </p:nvSpPr>
        <p:spPr>
          <a:xfrm>
            <a:off x="806887" y="5514316"/>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5" name="Espace réservé du texte 7">
            <a:extLst>
              <a:ext uri="{FF2B5EF4-FFF2-40B4-BE49-F238E27FC236}">
                <a16:creationId xmlns:a16="http://schemas.microsoft.com/office/drawing/2014/main" id="{89D3D258-5302-B393-BFF1-B0C349AF3590}"/>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00203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81" name="Espace réservé du texte 7">
            <a:extLst>
              <a:ext uri="{FF2B5EF4-FFF2-40B4-BE49-F238E27FC236}">
                <a16:creationId xmlns:a16="http://schemas.microsoft.com/office/drawing/2014/main" id="{5F68D3FB-6FF7-5D5E-3ADA-A6B51EDCDC43}"/>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cxnSp>
        <p:nvCxnSpPr>
          <p:cNvPr id="87" name="Straight Connector 86">
            <a:extLst>
              <a:ext uri="{FF2B5EF4-FFF2-40B4-BE49-F238E27FC236}">
                <a16:creationId xmlns:a16="http://schemas.microsoft.com/office/drawing/2014/main" id="{92BE7075-B003-B325-C9A9-66DA0DB6047D}"/>
              </a:ext>
            </a:extLst>
          </p:cNvPr>
          <p:cNvCxnSpPr/>
          <p:nvPr userDrawn="1"/>
        </p:nvCxnSpPr>
        <p:spPr>
          <a:xfrm>
            <a:off x="4098914" y="1849643"/>
            <a:ext cx="0" cy="4455907"/>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98" name="Graphic 97">
            <a:extLst>
              <a:ext uri="{FF2B5EF4-FFF2-40B4-BE49-F238E27FC236}">
                <a16:creationId xmlns:a16="http://schemas.microsoft.com/office/drawing/2014/main" id="{73F692FA-A543-8D7E-1CE6-3DCCDDFFBB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6253" y="1766679"/>
            <a:ext cx="370066" cy="489793"/>
          </a:xfrm>
          <a:prstGeom prst="rect">
            <a:avLst/>
          </a:prstGeom>
        </p:spPr>
      </p:pic>
      <p:pic>
        <p:nvPicPr>
          <p:cNvPr id="100" name="Graphic 99">
            <a:extLst>
              <a:ext uri="{FF2B5EF4-FFF2-40B4-BE49-F238E27FC236}">
                <a16:creationId xmlns:a16="http://schemas.microsoft.com/office/drawing/2014/main" id="{F3ED0D61-99F0-AF85-10A4-4F18034F7D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54947" y="1821100"/>
            <a:ext cx="380950" cy="380950"/>
          </a:xfrm>
          <a:prstGeom prst="rect">
            <a:avLst/>
          </a:prstGeom>
        </p:spPr>
      </p:pic>
      <p:pic>
        <p:nvPicPr>
          <p:cNvPr id="102" name="Graphic 101">
            <a:extLst>
              <a:ext uri="{FF2B5EF4-FFF2-40B4-BE49-F238E27FC236}">
                <a16:creationId xmlns:a16="http://schemas.microsoft.com/office/drawing/2014/main" id="{A2619982-72E9-A887-2FBF-5A80A65A79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148" y="1837427"/>
            <a:ext cx="413603" cy="348297"/>
          </a:xfrm>
          <a:prstGeom prst="rect">
            <a:avLst/>
          </a:prstGeom>
        </p:spPr>
      </p:pic>
      <p:cxnSp>
        <p:nvCxnSpPr>
          <p:cNvPr id="105" name="Straight Connector 104">
            <a:extLst>
              <a:ext uri="{FF2B5EF4-FFF2-40B4-BE49-F238E27FC236}">
                <a16:creationId xmlns:a16="http://schemas.microsoft.com/office/drawing/2014/main" id="{74928530-D3ED-7FBE-4415-4F4CE8E2AA07}"/>
              </a:ext>
            </a:extLst>
          </p:cNvPr>
          <p:cNvCxnSpPr/>
          <p:nvPr userDrawn="1"/>
        </p:nvCxnSpPr>
        <p:spPr>
          <a:xfrm>
            <a:off x="7984044" y="1849643"/>
            <a:ext cx="0" cy="4455907"/>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3" name="Picture Placeholder 9">
            <a:extLst>
              <a:ext uri="{FF2B5EF4-FFF2-40B4-BE49-F238E27FC236}">
                <a16:creationId xmlns:a16="http://schemas.microsoft.com/office/drawing/2014/main" id="{2A2365BD-1BB0-72C8-E338-03403445BA3A}"/>
              </a:ext>
            </a:extLst>
          </p:cNvPr>
          <p:cNvSpPr>
            <a:spLocks noGrp="1"/>
          </p:cNvSpPr>
          <p:nvPr>
            <p:ph type="pic" sz="quarter" idx="19" hasCustomPrompt="1"/>
          </p:nvPr>
        </p:nvSpPr>
        <p:spPr>
          <a:xfrm>
            <a:off x="9173120" y="365760"/>
            <a:ext cx="2190840" cy="1140567"/>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6" name="Text Placeholder 2">
            <a:extLst>
              <a:ext uri="{FF2B5EF4-FFF2-40B4-BE49-F238E27FC236}">
                <a16:creationId xmlns:a16="http://schemas.microsoft.com/office/drawing/2014/main" id="{1678A474-C1EE-D27D-2085-CB4F716F817C}"/>
              </a:ext>
            </a:extLst>
          </p:cNvPr>
          <p:cNvSpPr>
            <a:spLocks noGrp="1"/>
          </p:cNvSpPr>
          <p:nvPr>
            <p:ph type="body" sz="quarter" idx="28"/>
          </p:nvPr>
        </p:nvSpPr>
        <p:spPr>
          <a:xfrm>
            <a:off x="720000" y="2626360"/>
            <a:ext cx="3054440" cy="352890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92901BAC-C2A8-E993-16EB-CB5F5135F0F7}"/>
              </a:ext>
            </a:extLst>
          </p:cNvPr>
          <p:cNvSpPr>
            <a:spLocks noGrp="1"/>
          </p:cNvSpPr>
          <p:nvPr>
            <p:ph type="body" sz="quarter" idx="29"/>
          </p:nvPr>
        </p:nvSpPr>
        <p:spPr>
          <a:xfrm>
            <a:off x="4514259" y="2626360"/>
            <a:ext cx="3054440" cy="352890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72C3BCD5-2725-545C-CCD9-1A4541C70F60}"/>
              </a:ext>
            </a:extLst>
          </p:cNvPr>
          <p:cNvSpPr>
            <a:spLocks noGrp="1"/>
          </p:cNvSpPr>
          <p:nvPr>
            <p:ph type="body" sz="quarter" idx="30"/>
          </p:nvPr>
        </p:nvSpPr>
        <p:spPr>
          <a:xfrm>
            <a:off x="8378341" y="2626360"/>
            <a:ext cx="3054440" cy="352890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texte 7">
            <a:extLst>
              <a:ext uri="{FF2B5EF4-FFF2-40B4-BE49-F238E27FC236}">
                <a16:creationId xmlns:a16="http://schemas.microsoft.com/office/drawing/2014/main" id="{BA5E30BA-0813-4EA7-9615-86CE1BBE6178}"/>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331959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C8AABF08-2126-8DDD-401E-EE7EFD420A24}"/>
              </a:ext>
            </a:extLst>
          </p:cNvPr>
          <p:cNvSpPr>
            <a:spLocks noGrp="1"/>
          </p:cNvSpPr>
          <p:nvPr>
            <p:ph type="pic" sz="quarter" idx="19" hasCustomPrompt="1"/>
          </p:nvPr>
        </p:nvSpPr>
        <p:spPr>
          <a:xfrm>
            <a:off x="720000" y="1628288"/>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720000" y="928174"/>
            <a:ext cx="806205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8" name="Espace réservé du texte 7">
            <a:extLst>
              <a:ext uri="{FF2B5EF4-FFF2-40B4-BE49-F238E27FC236}">
                <a16:creationId xmlns:a16="http://schemas.microsoft.com/office/drawing/2014/main" id="{7D12E8CB-A901-E22C-8206-D15A05E7A956}"/>
              </a:ext>
            </a:extLst>
          </p:cNvPr>
          <p:cNvSpPr>
            <a:spLocks noGrp="1"/>
          </p:cNvSpPr>
          <p:nvPr>
            <p:ph type="body" sz="quarter" idx="22" hasCustomPrompt="1"/>
          </p:nvPr>
        </p:nvSpPr>
        <p:spPr>
          <a:xfrm>
            <a:off x="720000" y="250184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62" name="Espace réservé du texte 7">
            <a:extLst>
              <a:ext uri="{FF2B5EF4-FFF2-40B4-BE49-F238E27FC236}">
                <a16:creationId xmlns:a16="http://schemas.microsoft.com/office/drawing/2014/main" id="{B31CAE1F-6977-8A26-6140-5C585507EBFA}"/>
              </a:ext>
            </a:extLst>
          </p:cNvPr>
          <p:cNvSpPr>
            <a:spLocks noGrp="1"/>
          </p:cNvSpPr>
          <p:nvPr>
            <p:ph type="body" sz="quarter" idx="25" hasCustomPrompt="1"/>
          </p:nvPr>
        </p:nvSpPr>
        <p:spPr>
          <a:xfrm>
            <a:off x="4446861" y="250184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65" name="Espace réservé du texte 7">
            <a:extLst>
              <a:ext uri="{FF2B5EF4-FFF2-40B4-BE49-F238E27FC236}">
                <a16:creationId xmlns:a16="http://schemas.microsoft.com/office/drawing/2014/main" id="{D3194D33-0645-FBF2-561A-1667AF464972}"/>
              </a:ext>
            </a:extLst>
          </p:cNvPr>
          <p:cNvSpPr>
            <a:spLocks noGrp="1"/>
          </p:cNvSpPr>
          <p:nvPr>
            <p:ph type="body" sz="quarter" idx="28" hasCustomPrompt="1"/>
          </p:nvPr>
        </p:nvSpPr>
        <p:spPr>
          <a:xfrm>
            <a:off x="8173722" y="250184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68" name="Espace réservé du texte 7">
            <a:extLst>
              <a:ext uri="{FF2B5EF4-FFF2-40B4-BE49-F238E27FC236}">
                <a16:creationId xmlns:a16="http://schemas.microsoft.com/office/drawing/2014/main" id="{16F48422-5A31-9B6D-B37D-A562A2D83AF2}"/>
              </a:ext>
            </a:extLst>
          </p:cNvPr>
          <p:cNvSpPr>
            <a:spLocks noGrp="1"/>
          </p:cNvSpPr>
          <p:nvPr>
            <p:ph type="body" sz="quarter" idx="31" hasCustomPrompt="1"/>
          </p:nvPr>
        </p:nvSpPr>
        <p:spPr>
          <a:xfrm>
            <a:off x="720000" y="489960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71" name="Espace réservé du texte 7">
            <a:extLst>
              <a:ext uri="{FF2B5EF4-FFF2-40B4-BE49-F238E27FC236}">
                <a16:creationId xmlns:a16="http://schemas.microsoft.com/office/drawing/2014/main" id="{54B0172D-FE2F-2A6F-442A-BD8CC4E37BAE}"/>
              </a:ext>
            </a:extLst>
          </p:cNvPr>
          <p:cNvSpPr>
            <a:spLocks noGrp="1"/>
          </p:cNvSpPr>
          <p:nvPr>
            <p:ph type="body" sz="quarter" idx="34" hasCustomPrompt="1"/>
          </p:nvPr>
        </p:nvSpPr>
        <p:spPr>
          <a:xfrm>
            <a:off x="4446861" y="489960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74" name="Espace réservé du texte 7">
            <a:extLst>
              <a:ext uri="{FF2B5EF4-FFF2-40B4-BE49-F238E27FC236}">
                <a16:creationId xmlns:a16="http://schemas.microsoft.com/office/drawing/2014/main" id="{1C3B80F5-CC7A-F777-BC1F-0D2A1765E6E6}"/>
              </a:ext>
            </a:extLst>
          </p:cNvPr>
          <p:cNvSpPr>
            <a:spLocks noGrp="1"/>
          </p:cNvSpPr>
          <p:nvPr>
            <p:ph type="body" sz="quarter" idx="37" hasCustomPrompt="1"/>
          </p:nvPr>
        </p:nvSpPr>
        <p:spPr>
          <a:xfrm>
            <a:off x="8173722" y="4899605"/>
            <a:ext cx="3298280" cy="292983"/>
          </a:xfrm>
          <a:prstGeom prst="rect">
            <a:avLst/>
          </a:prstGeom>
        </p:spPr>
        <p:txBody>
          <a:bodyPr/>
          <a:lstStyle>
            <a:lvl1pPr marL="0" indent="0" algn="l">
              <a:lnSpc>
                <a:spcPct val="130000"/>
              </a:lnSpc>
              <a:spcBef>
                <a:spcPts val="0"/>
              </a:spcBef>
              <a:spcAft>
                <a:spcPts val="200"/>
              </a:spcAft>
              <a:buFont typeface="Wingdings" panose="05000000000000000000" pitchFamily="2" charset="2"/>
              <a:buNone/>
              <a:defRPr sz="12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3" name="Picture Placeholder 9">
            <a:extLst>
              <a:ext uri="{FF2B5EF4-FFF2-40B4-BE49-F238E27FC236}">
                <a16:creationId xmlns:a16="http://schemas.microsoft.com/office/drawing/2014/main" id="{F8650582-249D-A6D2-EE83-21A05C894EDA}"/>
              </a:ext>
            </a:extLst>
          </p:cNvPr>
          <p:cNvSpPr>
            <a:spLocks noGrp="1"/>
          </p:cNvSpPr>
          <p:nvPr>
            <p:ph type="pic" sz="quarter" idx="38" hasCustomPrompt="1"/>
          </p:nvPr>
        </p:nvSpPr>
        <p:spPr>
          <a:xfrm>
            <a:off x="720000" y="4026047"/>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4" name="Picture Placeholder 9">
            <a:extLst>
              <a:ext uri="{FF2B5EF4-FFF2-40B4-BE49-F238E27FC236}">
                <a16:creationId xmlns:a16="http://schemas.microsoft.com/office/drawing/2014/main" id="{48D329E8-ABB2-359F-1399-5110A874F786}"/>
              </a:ext>
            </a:extLst>
          </p:cNvPr>
          <p:cNvSpPr>
            <a:spLocks noGrp="1"/>
          </p:cNvSpPr>
          <p:nvPr>
            <p:ph type="pic" sz="quarter" idx="39" hasCustomPrompt="1"/>
          </p:nvPr>
        </p:nvSpPr>
        <p:spPr>
          <a:xfrm>
            <a:off x="4446861" y="1628288"/>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6" name="Picture Placeholder 9">
            <a:extLst>
              <a:ext uri="{FF2B5EF4-FFF2-40B4-BE49-F238E27FC236}">
                <a16:creationId xmlns:a16="http://schemas.microsoft.com/office/drawing/2014/main" id="{F7A7BC14-7C7B-6869-C923-1F731F15701B}"/>
              </a:ext>
            </a:extLst>
          </p:cNvPr>
          <p:cNvSpPr>
            <a:spLocks noGrp="1"/>
          </p:cNvSpPr>
          <p:nvPr>
            <p:ph type="pic" sz="quarter" idx="40" hasCustomPrompt="1"/>
          </p:nvPr>
        </p:nvSpPr>
        <p:spPr>
          <a:xfrm>
            <a:off x="4446861" y="4026047"/>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7" name="Picture Placeholder 9">
            <a:extLst>
              <a:ext uri="{FF2B5EF4-FFF2-40B4-BE49-F238E27FC236}">
                <a16:creationId xmlns:a16="http://schemas.microsoft.com/office/drawing/2014/main" id="{CFE6C966-199D-28AF-CBA3-C517C4696E5B}"/>
              </a:ext>
            </a:extLst>
          </p:cNvPr>
          <p:cNvSpPr>
            <a:spLocks noGrp="1"/>
          </p:cNvSpPr>
          <p:nvPr>
            <p:ph type="pic" sz="quarter" idx="41" hasCustomPrompt="1"/>
          </p:nvPr>
        </p:nvSpPr>
        <p:spPr>
          <a:xfrm>
            <a:off x="8173722" y="1628288"/>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8" name="Picture Placeholder 9">
            <a:extLst>
              <a:ext uri="{FF2B5EF4-FFF2-40B4-BE49-F238E27FC236}">
                <a16:creationId xmlns:a16="http://schemas.microsoft.com/office/drawing/2014/main" id="{8AFA0CF5-D9D9-129D-8E7B-E739034A3DDB}"/>
              </a:ext>
            </a:extLst>
          </p:cNvPr>
          <p:cNvSpPr>
            <a:spLocks noGrp="1"/>
          </p:cNvSpPr>
          <p:nvPr>
            <p:ph type="pic" sz="quarter" idx="42" hasCustomPrompt="1"/>
          </p:nvPr>
        </p:nvSpPr>
        <p:spPr>
          <a:xfrm>
            <a:off x="8173722" y="4026047"/>
            <a:ext cx="1327240" cy="74752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2" name="Text Placeholder 2">
            <a:extLst>
              <a:ext uri="{FF2B5EF4-FFF2-40B4-BE49-F238E27FC236}">
                <a16:creationId xmlns:a16="http://schemas.microsoft.com/office/drawing/2014/main" id="{41DFDD33-7FD0-215A-43D0-2E168A0B1B60}"/>
              </a:ext>
            </a:extLst>
          </p:cNvPr>
          <p:cNvSpPr>
            <a:spLocks noGrp="1"/>
          </p:cNvSpPr>
          <p:nvPr>
            <p:ph type="body" sz="quarter" idx="43"/>
          </p:nvPr>
        </p:nvSpPr>
        <p:spPr>
          <a:xfrm>
            <a:off x="720000" y="2895955"/>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10" name="Text Placeholder 2">
            <a:extLst>
              <a:ext uri="{FF2B5EF4-FFF2-40B4-BE49-F238E27FC236}">
                <a16:creationId xmlns:a16="http://schemas.microsoft.com/office/drawing/2014/main" id="{98E953CE-9833-FDD1-6156-E71651C08920}"/>
              </a:ext>
            </a:extLst>
          </p:cNvPr>
          <p:cNvSpPr>
            <a:spLocks noGrp="1"/>
          </p:cNvSpPr>
          <p:nvPr>
            <p:ph type="body" sz="quarter" idx="44"/>
          </p:nvPr>
        </p:nvSpPr>
        <p:spPr>
          <a:xfrm>
            <a:off x="720000" y="5318626"/>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18" name="Text Placeholder 2">
            <a:extLst>
              <a:ext uri="{FF2B5EF4-FFF2-40B4-BE49-F238E27FC236}">
                <a16:creationId xmlns:a16="http://schemas.microsoft.com/office/drawing/2014/main" id="{EA5A2640-0638-AB2A-C2CF-EC4A0BBADC4A}"/>
              </a:ext>
            </a:extLst>
          </p:cNvPr>
          <p:cNvSpPr>
            <a:spLocks noGrp="1"/>
          </p:cNvSpPr>
          <p:nvPr>
            <p:ph type="body" sz="quarter" idx="45"/>
          </p:nvPr>
        </p:nvSpPr>
        <p:spPr>
          <a:xfrm>
            <a:off x="4446860" y="2895955"/>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19" name="Text Placeholder 2">
            <a:extLst>
              <a:ext uri="{FF2B5EF4-FFF2-40B4-BE49-F238E27FC236}">
                <a16:creationId xmlns:a16="http://schemas.microsoft.com/office/drawing/2014/main" id="{77E917B8-1431-F095-1EC2-0D95F66B3AC7}"/>
              </a:ext>
            </a:extLst>
          </p:cNvPr>
          <p:cNvSpPr>
            <a:spLocks noGrp="1"/>
          </p:cNvSpPr>
          <p:nvPr>
            <p:ph type="body" sz="quarter" idx="46"/>
          </p:nvPr>
        </p:nvSpPr>
        <p:spPr>
          <a:xfrm>
            <a:off x="4446860" y="5318626"/>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20" name="Text Placeholder 2">
            <a:extLst>
              <a:ext uri="{FF2B5EF4-FFF2-40B4-BE49-F238E27FC236}">
                <a16:creationId xmlns:a16="http://schemas.microsoft.com/office/drawing/2014/main" id="{DE4E343E-8B6E-CD5B-77BD-4D9527A7CE6F}"/>
              </a:ext>
            </a:extLst>
          </p:cNvPr>
          <p:cNvSpPr>
            <a:spLocks noGrp="1"/>
          </p:cNvSpPr>
          <p:nvPr>
            <p:ph type="body" sz="quarter" idx="47"/>
          </p:nvPr>
        </p:nvSpPr>
        <p:spPr>
          <a:xfrm>
            <a:off x="8173720" y="2895955"/>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21" name="Text Placeholder 2">
            <a:extLst>
              <a:ext uri="{FF2B5EF4-FFF2-40B4-BE49-F238E27FC236}">
                <a16:creationId xmlns:a16="http://schemas.microsoft.com/office/drawing/2014/main" id="{FC2CB75D-570B-C305-15E1-81FECDB3973E}"/>
              </a:ext>
            </a:extLst>
          </p:cNvPr>
          <p:cNvSpPr>
            <a:spLocks noGrp="1"/>
          </p:cNvSpPr>
          <p:nvPr>
            <p:ph type="body" sz="quarter" idx="48"/>
          </p:nvPr>
        </p:nvSpPr>
        <p:spPr>
          <a:xfrm>
            <a:off x="8173720" y="5318626"/>
            <a:ext cx="3298279" cy="787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p:txBody>
      </p:sp>
      <p:sp>
        <p:nvSpPr>
          <p:cNvPr id="22" name="Espace réservé du texte 7">
            <a:extLst>
              <a:ext uri="{FF2B5EF4-FFF2-40B4-BE49-F238E27FC236}">
                <a16:creationId xmlns:a16="http://schemas.microsoft.com/office/drawing/2014/main" id="{D6596F49-C1F4-56BE-AD14-5E9E49402715}"/>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427403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07347A16-6584-F2AF-5936-ACA022EEA81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 name="Espace réservé du texte 7">
            <a:extLst>
              <a:ext uri="{FF2B5EF4-FFF2-40B4-BE49-F238E27FC236}">
                <a16:creationId xmlns:a16="http://schemas.microsoft.com/office/drawing/2014/main" id="{77B3B141-9F60-F800-7465-C9DF092819DD}"/>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3" name="Espace réservé du texte 7">
            <a:extLst>
              <a:ext uri="{FF2B5EF4-FFF2-40B4-BE49-F238E27FC236}">
                <a16:creationId xmlns:a16="http://schemas.microsoft.com/office/drawing/2014/main" id="{EF305400-354A-9287-EC9A-B0AACA1CE26A}"/>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sp>
        <p:nvSpPr>
          <p:cNvPr id="7" name="Espace réservé du texte 7">
            <a:extLst>
              <a:ext uri="{FF2B5EF4-FFF2-40B4-BE49-F238E27FC236}">
                <a16:creationId xmlns:a16="http://schemas.microsoft.com/office/drawing/2014/main" id="{86A45F51-A5FE-E1B5-424A-D759FDA96D2A}"/>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8" name="Espace réservé du texte 7">
            <a:extLst>
              <a:ext uri="{FF2B5EF4-FFF2-40B4-BE49-F238E27FC236}">
                <a16:creationId xmlns:a16="http://schemas.microsoft.com/office/drawing/2014/main" id="{E7EBCA2C-E63F-86BE-4AFF-E1E7B16A4768}"/>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483712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31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1" name="Espace réservé du texte 10"/>
          <p:cNvSpPr>
            <a:spLocks noGrp="1"/>
          </p:cNvSpPr>
          <p:nvPr>
            <p:ph type="body" sz="quarter" idx="10" hasCustomPrompt="1"/>
          </p:nvPr>
        </p:nvSpPr>
        <p:spPr>
          <a:xfrm>
            <a:off x="384751" y="252000"/>
            <a:ext cx="11407199" cy="563516"/>
          </a:xfrm>
          <a:prstGeom prst="rect">
            <a:avLst/>
          </a:prstGeom>
        </p:spPr>
        <p:txBody>
          <a:bodyPr/>
          <a:lstStyle>
            <a:lvl1pPr marL="0" indent="0" algn="ctr">
              <a:buNone/>
              <a:defRPr sz="4000" cap="all" baseline="0">
                <a:solidFill>
                  <a:schemeClr val="accent6"/>
                </a:solidFill>
                <a:latin typeface="+mj-lt"/>
              </a:defRPr>
            </a:lvl1pPr>
          </a:lstStyle>
          <a:p>
            <a:pPr lvl="0"/>
            <a:r>
              <a:rPr lang="fr-FR" dirty="0" err="1"/>
              <a:t>Add</a:t>
            </a:r>
            <a:r>
              <a:rPr lang="fr-FR" dirty="0"/>
              <a:t> </a:t>
            </a:r>
            <a:r>
              <a:rPr lang="fr-FR" dirty="0" err="1"/>
              <a:t>Your</a:t>
            </a:r>
            <a:r>
              <a:rPr lang="fr-FR" dirty="0"/>
              <a:t> slide </a:t>
            </a:r>
            <a:r>
              <a:rPr lang="fr-FR" dirty="0" err="1"/>
              <a:t>title</a:t>
            </a:r>
            <a:r>
              <a:rPr lang="fr-FR" dirty="0"/>
              <a:t> </a:t>
            </a:r>
            <a:r>
              <a:rPr lang="fr-FR" dirty="0" err="1"/>
              <a:t>here</a:t>
            </a:r>
            <a:endParaRPr lang="en-US" dirty="0"/>
          </a:p>
        </p:txBody>
      </p:sp>
      <p:sp>
        <p:nvSpPr>
          <p:cNvPr id="4" name="Espace réservé du texte 10"/>
          <p:cNvSpPr>
            <a:spLocks noGrp="1"/>
          </p:cNvSpPr>
          <p:nvPr>
            <p:ph type="body" sz="quarter" idx="12" hasCustomPrompt="1"/>
          </p:nvPr>
        </p:nvSpPr>
        <p:spPr>
          <a:xfrm>
            <a:off x="384751" y="850250"/>
            <a:ext cx="11407199" cy="286870"/>
          </a:xfrm>
          <a:prstGeom prst="rect">
            <a:avLst/>
          </a:prstGeom>
        </p:spPr>
        <p:txBody>
          <a:bodyPr/>
          <a:lstStyle>
            <a:lvl1pPr marL="0" indent="0" algn="ctr">
              <a:buNone/>
              <a:defRPr sz="2000" b="1" cap="all" baseline="0">
                <a:solidFill>
                  <a:schemeClr val="accent2"/>
                </a:solidFill>
                <a:latin typeface="+mn-lt"/>
              </a:defRPr>
            </a:lvl1pPr>
          </a:lstStyle>
          <a:p>
            <a:pPr lvl="0"/>
            <a:r>
              <a:rPr lang="fr-FR" dirty="0"/>
              <a:t>ADD YOUR SUBTITLE HERE</a:t>
            </a:r>
          </a:p>
        </p:txBody>
      </p:sp>
    </p:spTree>
    <p:extLst>
      <p:ext uri="{BB962C8B-B14F-4D97-AF65-F5344CB8AC3E}">
        <p14:creationId xmlns:p14="http://schemas.microsoft.com/office/powerpoint/2010/main" val="1535101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7B781EC7-D228-6C25-FA51-05C880422F26}"/>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DD78DCD4-59EB-D7D1-B8E9-1D9DCADCAA10}"/>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E59D7C8F-167E-882F-B978-CC046F6EECB0}"/>
              </a:ext>
            </a:extLst>
          </p:cNvPr>
          <p:cNvSpPr>
            <a:spLocks noGrp="1"/>
          </p:cNvSpPr>
          <p:nvPr>
            <p:ph type="pic" sz="quarter" idx="16" hasCustomPrompt="1"/>
          </p:nvPr>
        </p:nvSpPr>
        <p:spPr>
          <a:xfrm>
            <a:off x="878840" y="1622453"/>
            <a:ext cx="10434320"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Tree>
    <p:extLst>
      <p:ext uri="{BB962C8B-B14F-4D97-AF65-F5344CB8AC3E}">
        <p14:creationId xmlns:p14="http://schemas.microsoft.com/office/powerpoint/2010/main" val="470684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5" name="Espace réservé du texte 7">
            <a:extLst>
              <a:ext uri="{FF2B5EF4-FFF2-40B4-BE49-F238E27FC236}">
                <a16:creationId xmlns:a16="http://schemas.microsoft.com/office/drawing/2014/main" id="{0A4F2FF1-626B-DCF6-E30F-A8C709351A7D}"/>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B4A10C32-F23D-70E8-7149-7880F1E83344}"/>
              </a:ext>
            </a:extLst>
          </p:cNvPr>
          <p:cNvSpPr>
            <a:spLocks noGrp="1"/>
          </p:cNvSpPr>
          <p:nvPr>
            <p:ph type="pic" sz="quarter" idx="16" hasCustomPrompt="1"/>
          </p:nvPr>
        </p:nvSpPr>
        <p:spPr>
          <a:xfrm>
            <a:off x="2736850" y="1622453"/>
            <a:ext cx="6718299"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
        <p:nvSpPr>
          <p:cNvPr id="3" name="Espace réservé du texte 7">
            <a:extLst>
              <a:ext uri="{FF2B5EF4-FFF2-40B4-BE49-F238E27FC236}">
                <a16:creationId xmlns:a16="http://schemas.microsoft.com/office/drawing/2014/main" id="{E2D81DC1-86A8-7B6D-87E3-4DD2A803F54F}"/>
              </a:ext>
            </a:extLst>
          </p:cNvPr>
          <p:cNvSpPr>
            <a:spLocks noGrp="1"/>
          </p:cNvSpPr>
          <p:nvPr>
            <p:ph type="body" sz="quarter" idx="12" hasCustomPrompt="1"/>
          </p:nvPr>
        </p:nvSpPr>
        <p:spPr>
          <a:xfrm>
            <a:off x="351366" y="2173385"/>
            <a:ext cx="2105215" cy="65560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2" name="Espace réservé du texte 7">
            <a:extLst>
              <a:ext uri="{FF2B5EF4-FFF2-40B4-BE49-F238E27FC236}">
                <a16:creationId xmlns:a16="http://schemas.microsoft.com/office/drawing/2014/main" id="{9A4661AD-262C-084F-8080-98181E963268}"/>
              </a:ext>
            </a:extLst>
          </p:cNvPr>
          <p:cNvSpPr>
            <a:spLocks noGrp="1"/>
          </p:cNvSpPr>
          <p:nvPr>
            <p:ph type="body" sz="quarter" idx="25" hasCustomPrompt="1"/>
          </p:nvPr>
        </p:nvSpPr>
        <p:spPr>
          <a:xfrm>
            <a:off x="351366" y="3769939"/>
            <a:ext cx="2105215" cy="629645"/>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4" name="Espace réservé du texte 7">
            <a:extLst>
              <a:ext uri="{FF2B5EF4-FFF2-40B4-BE49-F238E27FC236}">
                <a16:creationId xmlns:a16="http://schemas.microsoft.com/office/drawing/2014/main" id="{05DED050-B54C-CFD5-3676-690C09DC361F}"/>
              </a:ext>
            </a:extLst>
          </p:cNvPr>
          <p:cNvSpPr>
            <a:spLocks noGrp="1"/>
          </p:cNvSpPr>
          <p:nvPr>
            <p:ph type="body" sz="quarter" idx="27" hasCustomPrompt="1"/>
          </p:nvPr>
        </p:nvSpPr>
        <p:spPr>
          <a:xfrm>
            <a:off x="351366" y="5382782"/>
            <a:ext cx="2105215" cy="629644"/>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6" name="Espace réservé du texte 7">
            <a:extLst>
              <a:ext uri="{FF2B5EF4-FFF2-40B4-BE49-F238E27FC236}">
                <a16:creationId xmlns:a16="http://schemas.microsoft.com/office/drawing/2014/main" id="{916CC93C-61D5-ED38-3030-E7CA871945C2}"/>
              </a:ext>
            </a:extLst>
          </p:cNvPr>
          <p:cNvSpPr>
            <a:spLocks noGrp="1"/>
          </p:cNvSpPr>
          <p:nvPr>
            <p:ph type="body" sz="quarter" idx="29" hasCustomPrompt="1"/>
          </p:nvPr>
        </p:nvSpPr>
        <p:spPr>
          <a:xfrm>
            <a:off x="9744510" y="2173385"/>
            <a:ext cx="2125757" cy="65560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8" name="Espace réservé du texte 7">
            <a:extLst>
              <a:ext uri="{FF2B5EF4-FFF2-40B4-BE49-F238E27FC236}">
                <a16:creationId xmlns:a16="http://schemas.microsoft.com/office/drawing/2014/main" id="{D95FB633-8222-56F7-00A2-B5BD5B6B2EE7}"/>
              </a:ext>
            </a:extLst>
          </p:cNvPr>
          <p:cNvSpPr>
            <a:spLocks noGrp="1"/>
          </p:cNvSpPr>
          <p:nvPr>
            <p:ph type="body" sz="quarter" idx="31" hasCustomPrompt="1"/>
          </p:nvPr>
        </p:nvSpPr>
        <p:spPr>
          <a:xfrm>
            <a:off x="9744510" y="3769939"/>
            <a:ext cx="2125757" cy="629645"/>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30" name="Espace réservé du texte 7">
            <a:extLst>
              <a:ext uri="{FF2B5EF4-FFF2-40B4-BE49-F238E27FC236}">
                <a16:creationId xmlns:a16="http://schemas.microsoft.com/office/drawing/2014/main" id="{23D3D530-AD7A-8597-0EFE-E09BBE95DF42}"/>
              </a:ext>
            </a:extLst>
          </p:cNvPr>
          <p:cNvSpPr>
            <a:spLocks noGrp="1"/>
          </p:cNvSpPr>
          <p:nvPr>
            <p:ph type="body" sz="quarter" idx="33" hasCustomPrompt="1"/>
          </p:nvPr>
        </p:nvSpPr>
        <p:spPr>
          <a:xfrm>
            <a:off x="9744510" y="5382782"/>
            <a:ext cx="2125757" cy="629644"/>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5" name="Online Image Placeholder 34">
            <a:extLst>
              <a:ext uri="{FF2B5EF4-FFF2-40B4-BE49-F238E27FC236}">
                <a16:creationId xmlns:a16="http://schemas.microsoft.com/office/drawing/2014/main" id="{65CCA73B-9C63-955C-3159-45B933591500}"/>
              </a:ext>
            </a:extLst>
          </p:cNvPr>
          <p:cNvSpPr>
            <a:spLocks noGrp="1"/>
          </p:cNvSpPr>
          <p:nvPr>
            <p:ph type="clipArt" sz="quarter" idx="37" hasCustomPrompt="1"/>
          </p:nvPr>
        </p:nvSpPr>
        <p:spPr>
          <a:xfrm>
            <a:off x="192532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6" name="Online Image Placeholder 34">
            <a:extLst>
              <a:ext uri="{FF2B5EF4-FFF2-40B4-BE49-F238E27FC236}">
                <a16:creationId xmlns:a16="http://schemas.microsoft.com/office/drawing/2014/main" id="{97B736B0-4A00-3CC1-B41E-153A0AF25990}"/>
              </a:ext>
            </a:extLst>
          </p:cNvPr>
          <p:cNvSpPr>
            <a:spLocks noGrp="1"/>
          </p:cNvSpPr>
          <p:nvPr>
            <p:ph type="clipArt" sz="quarter" idx="38" hasCustomPrompt="1"/>
          </p:nvPr>
        </p:nvSpPr>
        <p:spPr>
          <a:xfrm>
            <a:off x="192532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8" name="Online Image Placeholder 34">
            <a:extLst>
              <a:ext uri="{FF2B5EF4-FFF2-40B4-BE49-F238E27FC236}">
                <a16:creationId xmlns:a16="http://schemas.microsoft.com/office/drawing/2014/main" id="{78F9BDF2-694F-704C-8AE9-CA670F5701DA}"/>
              </a:ext>
            </a:extLst>
          </p:cNvPr>
          <p:cNvSpPr>
            <a:spLocks noGrp="1"/>
          </p:cNvSpPr>
          <p:nvPr>
            <p:ph type="clipArt" sz="quarter" idx="39" hasCustomPrompt="1"/>
          </p:nvPr>
        </p:nvSpPr>
        <p:spPr>
          <a:xfrm>
            <a:off x="192532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9" name="Online Image Placeholder 34">
            <a:extLst>
              <a:ext uri="{FF2B5EF4-FFF2-40B4-BE49-F238E27FC236}">
                <a16:creationId xmlns:a16="http://schemas.microsoft.com/office/drawing/2014/main" id="{AF885F9E-1CEB-1CC4-A6EB-B6F5D7F5A4BE}"/>
              </a:ext>
            </a:extLst>
          </p:cNvPr>
          <p:cNvSpPr>
            <a:spLocks noGrp="1"/>
          </p:cNvSpPr>
          <p:nvPr>
            <p:ph type="clipArt" sz="quarter" idx="40" hasCustomPrompt="1"/>
          </p:nvPr>
        </p:nvSpPr>
        <p:spPr>
          <a:xfrm>
            <a:off x="974451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0" name="Online Image Placeholder 34">
            <a:extLst>
              <a:ext uri="{FF2B5EF4-FFF2-40B4-BE49-F238E27FC236}">
                <a16:creationId xmlns:a16="http://schemas.microsoft.com/office/drawing/2014/main" id="{79617B3C-730A-0F5F-C4BE-344615912029}"/>
              </a:ext>
            </a:extLst>
          </p:cNvPr>
          <p:cNvSpPr>
            <a:spLocks noGrp="1"/>
          </p:cNvSpPr>
          <p:nvPr>
            <p:ph type="clipArt" sz="quarter" idx="41" hasCustomPrompt="1"/>
          </p:nvPr>
        </p:nvSpPr>
        <p:spPr>
          <a:xfrm>
            <a:off x="974451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1" name="Online Image Placeholder 34">
            <a:extLst>
              <a:ext uri="{FF2B5EF4-FFF2-40B4-BE49-F238E27FC236}">
                <a16:creationId xmlns:a16="http://schemas.microsoft.com/office/drawing/2014/main" id="{9E874AC6-082C-DF7F-97E8-39D65D99FBC6}"/>
              </a:ext>
            </a:extLst>
          </p:cNvPr>
          <p:cNvSpPr>
            <a:spLocks noGrp="1"/>
          </p:cNvSpPr>
          <p:nvPr>
            <p:ph type="clipArt" sz="quarter" idx="42" hasCustomPrompt="1"/>
          </p:nvPr>
        </p:nvSpPr>
        <p:spPr>
          <a:xfrm>
            <a:off x="974451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Tree>
    <p:extLst>
      <p:ext uri="{BB962C8B-B14F-4D97-AF65-F5344CB8AC3E}">
        <p14:creationId xmlns:p14="http://schemas.microsoft.com/office/powerpoint/2010/main" val="1069766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D49F6AA3-F701-1ED2-D853-3D48EA931D1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027882" y="0"/>
            <a:ext cx="5164118"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3974767" cy="1072076"/>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9569436" y="1533820"/>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7" name="Espace réservé du texte 7">
            <a:extLst>
              <a:ext uri="{FF2B5EF4-FFF2-40B4-BE49-F238E27FC236}">
                <a16:creationId xmlns:a16="http://schemas.microsoft.com/office/drawing/2014/main" id="{C58B3F0D-11C0-52E6-1A0B-BFBC11283104}"/>
              </a:ext>
            </a:extLst>
          </p:cNvPr>
          <p:cNvSpPr>
            <a:spLocks noGrp="1"/>
          </p:cNvSpPr>
          <p:nvPr>
            <p:ph type="body" sz="quarter" idx="25" hasCustomPrompt="1"/>
          </p:nvPr>
        </p:nvSpPr>
        <p:spPr>
          <a:xfrm>
            <a:off x="9569436" y="2617482"/>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9" name="Espace réservé du texte 7">
            <a:extLst>
              <a:ext uri="{FF2B5EF4-FFF2-40B4-BE49-F238E27FC236}">
                <a16:creationId xmlns:a16="http://schemas.microsoft.com/office/drawing/2014/main" id="{CD717CC3-9399-40D1-F773-59FF33BD24FE}"/>
              </a:ext>
            </a:extLst>
          </p:cNvPr>
          <p:cNvSpPr>
            <a:spLocks noGrp="1"/>
          </p:cNvSpPr>
          <p:nvPr>
            <p:ph type="body" sz="quarter" idx="27" hasCustomPrompt="1"/>
          </p:nvPr>
        </p:nvSpPr>
        <p:spPr>
          <a:xfrm>
            <a:off x="9569436" y="3708777"/>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1" name="Espace réservé du texte 7">
            <a:extLst>
              <a:ext uri="{FF2B5EF4-FFF2-40B4-BE49-F238E27FC236}">
                <a16:creationId xmlns:a16="http://schemas.microsoft.com/office/drawing/2014/main" id="{2D29536D-780C-7C8A-DBB3-AE455F0BE98A}"/>
              </a:ext>
            </a:extLst>
          </p:cNvPr>
          <p:cNvSpPr>
            <a:spLocks noGrp="1"/>
          </p:cNvSpPr>
          <p:nvPr>
            <p:ph type="body" sz="quarter" idx="29" hasCustomPrompt="1"/>
          </p:nvPr>
        </p:nvSpPr>
        <p:spPr>
          <a:xfrm>
            <a:off x="9569436" y="4806799"/>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3" name="Content Placeholder 6">
            <a:extLst>
              <a:ext uri="{FF2B5EF4-FFF2-40B4-BE49-F238E27FC236}">
                <a16:creationId xmlns:a16="http://schemas.microsoft.com/office/drawing/2014/main" id="{2263719F-F07D-7F87-E0CF-E2F1BDBB6B04}"/>
              </a:ext>
            </a:extLst>
          </p:cNvPr>
          <p:cNvSpPr>
            <a:spLocks noGrp="1"/>
          </p:cNvSpPr>
          <p:nvPr>
            <p:ph sz="quarter" idx="33" hasCustomPrompt="1"/>
          </p:nvPr>
        </p:nvSpPr>
        <p:spPr>
          <a:xfrm>
            <a:off x="5053003" y="648000"/>
            <a:ext cx="3245656" cy="5616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35" name="Online Image Placeholder 34">
            <a:extLst>
              <a:ext uri="{FF2B5EF4-FFF2-40B4-BE49-F238E27FC236}">
                <a16:creationId xmlns:a16="http://schemas.microsoft.com/office/drawing/2014/main" id="{854711D1-3425-5F9B-DAD5-EF5EAF0C4500}"/>
              </a:ext>
            </a:extLst>
          </p:cNvPr>
          <p:cNvSpPr>
            <a:spLocks noGrp="1"/>
          </p:cNvSpPr>
          <p:nvPr>
            <p:ph type="clipArt" sz="quarter" idx="34" hasCustomPrompt="1"/>
          </p:nvPr>
        </p:nvSpPr>
        <p:spPr>
          <a:xfrm>
            <a:off x="8686405" y="1533820"/>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6" name="Online Image Placeholder 34">
            <a:extLst>
              <a:ext uri="{FF2B5EF4-FFF2-40B4-BE49-F238E27FC236}">
                <a16:creationId xmlns:a16="http://schemas.microsoft.com/office/drawing/2014/main" id="{1D588A59-5134-A820-BC62-527713F4E30D}"/>
              </a:ext>
            </a:extLst>
          </p:cNvPr>
          <p:cNvSpPr>
            <a:spLocks noGrp="1"/>
          </p:cNvSpPr>
          <p:nvPr>
            <p:ph type="clipArt" sz="quarter" idx="35" hasCustomPrompt="1"/>
          </p:nvPr>
        </p:nvSpPr>
        <p:spPr>
          <a:xfrm>
            <a:off x="8686405" y="2617482"/>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7" name="Online Image Placeholder 34">
            <a:extLst>
              <a:ext uri="{FF2B5EF4-FFF2-40B4-BE49-F238E27FC236}">
                <a16:creationId xmlns:a16="http://schemas.microsoft.com/office/drawing/2014/main" id="{C3555663-3E1A-A2A0-5F91-BF5B9A4902F9}"/>
              </a:ext>
            </a:extLst>
          </p:cNvPr>
          <p:cNvSpPr>
            <a:spLocks noGrp="1"/>
          </p:cNvSpPr>
          <p:nvPr>
            <p:ph type="clipArt" sz="quarter" idx="36" hasCustomPrompt="1"/>
          </p:nvPr>
        </p:nvSpPr>
        <p:spPr>
          <a:xfrm>
            <a:off x="8686405" y="3708777"/>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8" name="Online Image Placeholder 34">
            <a:extLst>
              <a:ext uri="{FF2B5EF4-FFF2-40B4-BE49-F238E27FC236}">
                <a16:creationId xmlns:a16="http://schemas.microsoft.com/office/drawing/2014/main" id="{9FD5C1C2-598C-9C54-76ED-D124F7154FCD}"/>
              </a:ext>
            </a:extLst>
          </p:cNvPr>
          <p:cNvSpPr>
            <a:spLocks noGrp="1"/>
          </p:cNvSpPr>
          <p:nvPr>
            <p:ph type="clipArt" sz="quarter" idx="37" hasCustomPrompt="1"/>
          </p:nvPr>
        </p:nvSpPr>
        <p:spPr>
          <a:xfrm>
            <a:off x="8686405" y="4806799"/>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 name="Text Placeholder 2">
            <a:extLst>
              <a:ext uri="{FF2B5EF4-FFF2-40B4-BE49-F238E27FC236}">
                <a16:creationId xmlns:a16="http://schemas.microsoft.com/office/drawing/2014/main" id="{6E88923F-ABBA-D20D-32E0-D1008393B5DB}"/>
              </a:ext>
            </a:extLst>
          </p:cNvPr>
          <p:cNvSpPr>
            <a:spLocks noGrp="1"/>
          </p:cNvSpPr>
          <p:nvPr>
            <p:ph type="body" sz="quarter" idx="28"/>
          </p:nvPr>
        </p:nvSpPr>
        <p:spPr>
          <a:xfrm>
            <a:off x="720000" y="2345338"/>
            <a:ext cx="3989698" cy="4077062"/>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Espace réservé du texte 7">
            <a:extLst>
              <a:ext uri="{FF2B5EF4-FFF2-40B4-BE49-F238E27FC236}">
                <a16:creationId xmlns:a16="http://schemas.microsoft.com/office/drawing/2014/main" id="{3ABA75A5-2608-D2D3-C30F-D07FA1E1F352}"/>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06436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7026000" y="1"/>
            <a:ext cx="516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3"/>
            <a:ext cx="4637521" cy="911465"/>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8755478" y="1228898"/>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3" name="Espace réservé du texte 7">
            <a:extLst>
              <a:ext uri="{FF2B5EF4-FFF2-40B4-BE49-F238E27FC236}">
                <a16:creationId xmlns:a16="http://schemas.microsoft.com/office/drawing/2014/main" id="{DA2F0781-9B76-834C-301D-DEF7ED32C7E7}"/>
              </a:ext>
            </a:extLst>
          </p:cNvPr>
          <p:cNvSpPr>
            <a:spLocks noGrp="1"/>
          </p:cNvSpPr>
          <p:nvPr>
            <p:ph type="body" sz="quarter" idx="25" hasCustomPrompt="1"/>
          </p:nvPr>
        </p:nvSpPr>
        <p:spPr>
          <a:xfrm>
            <a:off x="8755478" y="884123"/>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4" name="Espace réservé du texte 7">
            <a:extLst>
              <a:ext uri="{FF2B5EF4-FFF2-40B4-BE49-F238E27FC236}">
                <a16:creationId xmlns:a16="http://schemas.microsoft.com/office/drawing/2014/main" id="{288833FD-EF66-5F91-4E45-5B50878F842E}"/>
              </a:ext>
            </a:extLst>
          </p:cNvPr>
          <p:cNvSpPr>
            <a:spLocks noGrp="1"/>
          </p:cNvSpPr>
          <p:nvPr>
            <p:ph type="body" sz="quarter" idx="26" hasCustomPrompt="1"/>
          </p:nvPr>
        </p:nvSpPr>
        <p:spPr>
          <a:xfrm>
            <a:off x="8755478" y="3016719"/>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14" name="Espace réservé du texte 7">
            <a:extLst>
              <a:ext uri="{FF2B5EF4-FFF2-40B4-BE49-F238E27FC236}">
                <a16:creationId xmlns:a16="http://schemas.microsoft.com/office/drawing/2014/main" id="{9176F8A9-BEBD-3F47-C2F6-A773340A4C4E}"/>
              </a:ext>
            </a:extLst>
          </p:cNvPr>
          <p:cNvSpPr>
            <a:spLocks noGrp="1"/>
          </p:cNvSpPr>
          <p:nvPr>
            <p:ph type="body" sz="quarter" idx="28" hasCustomPrompt="1"/>
          </p:nvPr>
        </p:nvSpPr>
        <p:spPr>
          <a:xfrm>
            <a:off x="8755478" y="2671944"/>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5" name="Espace réservé du texte 7">
            <a:extLst>
              <a:ext uri="{FF2B5EF4-FFF2-40B4-BE49-F238E27FC236}">
                <a16:creationId xmlns:a16="http://schemas.microsoft.com/office/drawing/2014/main" id="{FFBD356A-7EA1-FFDD-7354-C51A57502F72}"/>
              </a:ext>
            </a:extLst>
          </p:cNvPr>
          <p:cNvSpPr>
            <a:spLocks noGrp="1"/>
          </p:cNvSpPr>
          <p:nvPr>
            <p:ph type="body" sz="quarter" idx="29" hasCustomPrompt="1"/>
          </p:nvPr>
        </p:nvSpPr>
        <p:spPr>
          <a:xfrm>
            <a:off x="8755478" y="4812747"/>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20" name="Espace réservé du texte 7">
            <a:extLst>
              <a:ext uri="{FF2B5EF4-FFF2-40B4-BE49-F238E27FC236}">
                <a16:creationId xmlns:a16="http://schemas.microsoft.com/office/drawing/2014/main" id="{C7ACB9D3-5517-8B31-FAC9-158827C2BE8C}"/>
              </a:ext>
            </a:extLst>
          </p:cNvPr>
          <p:cNvSpPr>
            <a:spLocks noGrp="1"/>
          </p:cNvSpPr>
          <p:nvPr>
            <p:ph type="body" sz="quarter" idx="31" hasCustomPrompt="1"/>
          </p:nvPr>
        </p:nvSpPr>
        <p:spPr>
          <a:xfrm>
            <a:off x="8755478" y="4467972"/>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7" name="Content Placeholder 6">
            <a:extLst>
              <a:ext uri="{FF2B5EF4-FFF2-40B4-BE49-F238E27FC236}">
                <a16:creationId xmlns:a16="http://schemas.microsoft.com/office/drawing/2014/main" id="{E482F35D-5EC0-17D0-BC56-49C95BD96B50}"/>
              </a:ext>
            </a:extLst>
          </p:cNvPr>
          <p:cNvSpPr>
            <a:spLocks noGrp="1"/>
          </p:cNvSpPr>
          <p:nvPr>
            <p:ph sz="quarter" idx="33" hasCustomPrompt="1"/>
          </p:nvPr>
        </p:nvSpPr>
        <p:spPr>
          <a:xfrm>
            <a:off x="5988051" y="884123"/>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3" name="Content Placeholder 6">
            <a:extLst>
              <a:ext uri="{FF2B5EF4-FFF2-40B4-BE49-F238E27FC236}">
                <a16:creationId xmlns:a16="http://schemas.microsoft.com/office/drawing/2014/main" id="{06CB33CF-AA40-065C-CAF1-453BD0CF0251}"/>
              </a:ext>
            </a:extLst>
          </p:cNvPr>
          <p:cNvSpPr>
            <a:spLocks noGrp="1"/>
          </p:cNvSpPr>
          <p:nvPr>
            <p:ph sz="quarter" idx="34" hasCustomPrompt="1"/>
          </p:nvPr>
        </p:nvSpPr>
        <p:spPr>
          <a:xfrm>
            <a:off x="5988051" y="2671944"/>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6" name="Content Placeholder 6">
            <a:extLst>
              <a:ext uri="{FF2B5EF4-FFF2-40B4-BE49-F238E27FC236}">
                <a16:creationId xmlns:a16="http://schemas.microsoft.com/office/drawing/2014/main" id="{0515DEA0-C57D-2F13-C52C-75FA18DA78D2}"/>
              </a:ext>
            </a:extLst>
          </p:cNvPr>
          <p:cNvSpPr>
            <a:spLocks noGrp="1"/>
          </p:cNvSpPr>
          <p:nvPr>
            <p:ph sz="quarter" idx="35" hasCustomPrompt="1"/>
          </p:nvPr>
        </p:nvSpPr>
        <p:spPr>
          <a:xfrm>
            <a:off x="5988051" y="4459765"/>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8" name="Text Placeholder 2">
            <a:extLst>
              <a:ext uri="{FF2B5EF4-FFF2-40B4-BE49-F238E27FC236}">
                <a16:creationId xmlns:a16="http://schemas.microsoft.com/office/drawing/2014/main" id="{6F44C6D8-445B-38D4-E12D-C33909D83336}"/>
              </a:ext>
            </a:extLst>
          </p:cNvPr>
          <p:cNvSpPr>
            <a:spLocks noGrp="1"/>
          </p:cNvSpPr>
          <p:nvPr>
            <p:ph type="body" sz="quarter" idx="36"/>
          </p:nvPr>
        </p:nvSpPr>
        <p:spPr>
          <a:xfrm>
            <a:off x="720000" y="2143760"/>
            <a:ext cx="4637520" cy="427864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Espace réservé du texte 7">
            <a:extLst>
              <a:ext uri="{FF2B5EF4-FFF2-40B4-BE49-F238E27FC236}">
                <a16:creationId xmlns:a16="http://schemas.microsoft.com/office/drawing/2014/main" id="{9DD2C53C-1015-BB46-C629-D69476778ACE}"/>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968430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0" y="5012267"/>
            <a:ext cx="12192001" cy="1845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614816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 name="Espace réservé du texte 7">
            <a:extLst>
              <a:ext uri="{FF2B5EF4-FFF2-40B4-BE49-F238E27FC236}">
                <a16:creationId xmlns:a16="http://schemas.microsoft.com/office/drawing/2014/main" id="{8DDAE15F-2677-B406-577B-32602E80398D}"/>
              </a:ext>
            </a:extLst>
          </p:cNvPr>
          <p:cNvSpPr>
            <a:spLocks noGrp="1"/>
          </p:cNvSpPr>
          <p:nvPr>
            <p:ph type="body" sz="quarter" idx="14" hasCustomPrompt="1"/>
          </p:nvPr>
        </p:nvSpPr>
        <p:spPr>
          <a:xfrm>
            <a:off x="2613095" y="5526825"/>
            <a:ext cx="4412463"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a:t>
            </a:r>
          </a:p>
        </p:txBody>
      </p:sp>
      <p:sp>
        <p:nvSpPr>
          <p:cNvPr id="4" name="Espace réservé du texte 7">
            <a:extLst>
              <a:ext uri="{FF2B5EF4-FFF2-40B4-BE49-F238E27FC236}">
                <a16:creationId xmlns:a16="http://schemas.microsoft.com/office/drawing/2014/main" id="{6A0F9D3B-FEE7-E396-18F1-CFCEA704E1DC}"/>
              </a:ext>
            </a:extLst>
          </p:cNvPr>
          <p:cNvSpPr>
            <a:spLocks noGrp="1"/>
          </p:cNvSpPr>
          <p:nvPr>
            <p:ph type="body" sz="quarter" idx="23" hasCustomPrompt="1"/>
          </p:nvPr>
        </p:nvSpPr>
        <p:spPr>
          <a:xfrm>
            <a:off x="720001" y="5526825"/>
            <a:ext cx="1794600" cy="888970"/>
          </a:xfrm>
          <a:prstGeom prst="rect">
            <a:avLst/>
          </a:prstGeom>
        </p:spPr>
        <p:txBody>
          <a:bodyPr anchor="ctr"/>
          <a:lstStyle>
            <a:lvl1pPr marL="0" indent="0" algn="r">
              <a:lnSpc>
                <a:spcPct val="130000"/>
              </a:lnSpc>
              <a:buNone/>
              <a:defRPr sz="4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2" name="Content Placeholder 6">
            <a:extLst>
              <a:ext uri="{FF2B5EF4-FFF2-40B4-BE49-F238E27FC236}">
                <a16:creationId xmlns:a16="http://schemas.microsoft.com/office/drawing/2014/main" id="{7CF02C1E-98C9-68F6-36B3-09BC2848AA17}"/>
              </a:ext>
            </a:extLst>
          </p:cNvPr>
          <p:cNvSpPr>
            <a:spLocks noGrp="1"/>
          </p:cNvSpPr>
          <p:nvPr>
            <p:ph sz="quarter" idx="33" hasCustomPrompt="1"/>
          </p:nvPr>
        </p:nvSpPr>
        <p:spPr>
          <a:xfrm>
            <a:off x="7669203" y="648000"/>
            <a:ext cx="3245656" cy="5347494"/>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8" name="Text Placeholder 2">
            <a:extLst>
              <a:ext uri="{FF2B5EF4-FFF2-40B4-BE49-F238E27FC236}">
                <a16:creationId xmlns:a16="http://schemas.microsoft.com/office/drawing/2014/main" id="{7B2A186F-7E28-3E1D-1F26-E968608CA295}"/>
              </a:ext>
            </a:extLst>
          </p:cNvPr>
          <p:cNvSpPr>
            <a:spLocks noGrp="1"/>
          </p:cNvSpPr>
          <p:nvPr>
            <p:ph type="body" sz="quarter" idx="28"/>
          </p:nvPr>
        </p:nvSpPr>
        <p:spPr>
          <a:xfrm>
            <a:off x="720000" y="1845734"/>
            <a:ext cx="6148160" cy="265197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Espace réservé du texte 7">
            <a:extLst>
              <a:ext uri="{FF2B5EF4-FFF2-40B4-BE49-F238E27FC236}">
                <a16:creationId xmlns:a16="http://schemas.microsoft.com/office/drawing/2014/main" id="{138741EB-4B89-ED32-CB17-31D5C9F37F0B}"/>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507705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4153027"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18" name="Picture Placeholder 9">
            <a:extLst>
              <a:ext uri="{FF2B5EF4-FFF2-40B4-BE49-F238E27FC236}">
                <a16:creationId xmlns:a16="http://schemas.microsoft.com/office/drawing/2014/main" id="{CA630FF3-824B-4296-5C39-5305717CEEA8}"/>
              </a:ext>
            </a:extLst>
          </p:cNvPr>
          <p:cNvSpPr>
            <a:spLocks noGrp="1"/>
          </p:cNvSpPr>
          <p:nvPr>
            <p:ph type="pic" sz="quarter" idx="19" hasCustomPrompt="1"/>
          </p:nvPr>
        </p:nvSpPr>
        <p:spPr>
          <a:xfrm>
            <a:off x="720000" y="1213288"/>
            <a:ext cx="2118450"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24" name="Espace réservé du texte 7">
            <a:extLst>
              <a:ext uri="{FF2B5EF4-FFF2-40B4-BE49-F238E27FC236}">
                <a16:creationId xmlns:a16="http://schemas.microsoft.com/office/drawing/2014/main" id="{0795ED1E-FA49-CB34-17FA-8F690EDAE717}"/>
              </a:ext>
            </a:extLst>
          </p:cNvPr>
          <p:cNvSpPr>
            <a:spLocks noGrp="1"/>
          </p:cNvSpPr>
          <p:nvPr>
            <p:ph type="body" sz="quarter" idx="11" hasCustomPrompt="1"/>
          </p:nvPr>
        </p:nvSpPr>
        <p:spPr>
          <a:xfrm>
            <a:off x="720000" y="2363966"/>
            <a:ext cx="5411560" cy="1568150"/>
          </a:xfrm>
          <a:prstGeom prst="rect">
            <a:avLst/>
          </a:prstGeom>
        </p:spPr>
        <p:txBody>
          <a:bodyPr/>
          <a:lstStyle>
            <a:lvl1pPr marL="0" indent="0" algn="l">
              <a:lnSpc>
                <a:spcPct val="130000"/>
              </a:lnSpc>
              <a:buNone/>
              <a:defRPr sz="18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25" name="Espace réservé du texte 7">
            <a:extLst>
              <a:ext uri="{FF2B5EF4-FFF2-40B4-BE49-F238E27FC236}">
                <a16:creationId xmlns:a16="http://schemas.microsoft.com/office/drawing/2014/main" id="{8CF4727D-FB0B-B914-6F86-8DE8D5396734}"/>
              </a:ext>
            </a:extLst>
          </p:cNvPr>
          <p:cNvSpPr>
            <a:spLocks noGrp="1"/>
          </p:cNvSpPr>
          <p:nvPr>
            <p:ph type="body" sz="quarter" idx="17" hasCustomPrompt="1"/>
          </p:nvPr>
        </p:nvSpPr>
        <p:spPr>
          <a:xfrm>
            <a:off x="720000" y="3944250"/>
            <a:ext cx="5411560" cy="384280"/>
          </a:xfrm>
          <a:prstGeom prst="rect">
            <a:avLst/>
          </a:prstGeom>
        </p:spPr>
        <p:txBody>
          <a:bodyPr/>
          <a:lstStyle>
            <a:lvl1pPr marL="0" indent="0" algn="l">
              <a:lnSpc>
                <a:spcPct val="150000"/>
              </a:lnSpc>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27" name="Espace réservé du texte 7">
            <a:extLst>
              <a:ext uri="{FF2B5EF4-FFF2-40B4-BE49-F238E27FC236}">
                <a16:creationId xmlns:a16="http://schemas.microsoft.com/office/drawing/2014/main" id="{502233FD-0830-F9FB-F93E-CAE54726EF61}"/>
              </a:ext>
            </a:extLst>
          </p:cNvPr>
          <p:cNvSpPr>
            <a:spLocks noGrp="1"/>
          </p:cNvSpPr>
          <p:nvPr>
            <p:ph type="body" sz="quarter" idx="14" hasCustomPrompt="1"/>
          </p:nvPr>
        </p:nvSpPr>
        <p:spPr>
          <a:xfrm>
            <a:off x="2247736" y="5183565"/>
            <a:ext cx="319802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3" name="Text Placeholder 4">
            <a:extLst>
              <a:ext uri="{FF2B5EF4-FFF2-40B4-BE49-F238E27FC236}">
                <a16:creationId xmlns:a16="http://schemas.microsoft.com/office/drawing/2014/main" id="{05AF1C87-C11F-8DA4-09B3-2CEAA3CD8149}"/>
              </a:ext>
            </a:extLst>
          </p:cNvPr>
          <p:cNvSpPr>
            <a:spLocks noGrp="1"/>
          </p:cNvSpPr>
          <p:nvPr>
            <p:ph type="body" sz="quarter" idx="26" hasCustomPrompt="1"/>
          </p:nvPr>
        </p:nvSpPr>
        <p:spPr>
          <a:xfrm>
            <a:off x="719999" y="5137692"/>
            <a:ext cx="1377127" cy="980713"/>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2" name="Rectangle 11">
            <a:extLst>
              <a:ext uri="{FF2B5EF4-FFF2-40B4-BE49-F238E27FC236}">
                <a16:creationId xmlns:a16="http://schemas.microsoft.com/office/drawing/2014/main" id="{3FDAE114-C85F-20AD-D6F8-78D3373EAA1C}"/>
              </a:ext>
            </a:extLst>
          </p:cNvPr>
          <p:cNvSpPr/>
          <p:nvPr userDrawn="1"/>
        </p:nvSpPr>
        <p:spPr>
          <a:xfrm>
            <a:off x="9377680" y="6072535"/>
            <a:ext cx="2814320" cy="78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Content Placeholder 6">
            <a:extLst>
              <a:ext uri="{FF2B5EF4-FFF2-40B4-BE49-F238E27FC236}">
                <a16:creationId xmlns:a16="http://schemas.microsoft.com/office/drawing/2014/main" id="{3A570C72-98F6-281F-B63E-18CBD23887BD}"/>
              </a:ext>
            </a:extLst>
          </p:cNvPr>
          <p:cNvSpPr>
            <a:spLocks noGrp="1"/>
          </p:cNvSpPr>
          <p:nvPr>
            <p:ph sz="quarter" idx="33" hasCustomPrompt="1"/>
          </p:nvPr>
        </p:nvSpPr>
        <p:spPr>
          <a:xfrm>
            <a:off x="6819899" y="0"/>
            <a:ext cx="5372101"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4" name="Espace réservé du texte 7">
            <a:extLst>
              <a:ext uri="{FF2B5EF4-FFF2-40B4-BE49-F238E27FC236}">
                <a16:creationId xmlns:a16="http://schemas.microsoft.com/office/drawing/2014/main" id="{558B5D9E-CFEE-E5D9-3C3E-3689F0CE6F5F}"/>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66245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EF6420-FC05-B581-AE6E-201554BD5E33}"/>
              </a:ext>
            </a:extLst>
          </p:cNvPr>
          <p:cNvSpPr/>
          <p:nvPr userDrawn="1"/>
        </p:nvSpPr>
        <p:spPr>
          <a:xfrm>
            <a:off x="8453966" y="0"/>
            <a:ext cx="373803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5787093"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3" name="Espace réservé du texte 7">
            <a:extLst>
              <a:ext uri="{FF2B5EF4-FFF2-40B4-BE49-F238E27FC236}">
                <a16:creationId xmlns:a16="http://schemas.microsoft.com/office/drawing/2014/main" id="{0CEAC3B3-F96B-0EA6-68BC-14598C5EF4FD}"/>
              </a:ext>
            </a:extLst>
          </p:cNvPr>
          <p:cNvSpPr>
            <a:spLocks noGrp="1"/>
          </p:cNvSpPr>
          <p:nvPr>
            <p:ph type="body" sz="quarter" idx="20" hasCustomPrompt="1"/>
          </p:nvPr>
        </p:nvSpPr>
        <p:spPr>
          <a:xfrm>
            <a:off x="720000" y="928174"/>
            <a:ext cx="458860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5" name="Picture Placeholder 9">
            <a:extLst>
              <a:ext uri="{FF2B5EF4-FFF2-40B4-BE49-F238E27FC236}">
                <a16:creationId xmlns:a16="http://schemas.microsoft.com/office/drawing/2014/main" id="{BA4BE928-8C31-554B-C3EF-73AB833EC31D}"/>
              </a:ext>
            </a:extLst>
          </p:cNvPr>
          <p:cNvSpPr>
            <a:spLocks noGrp="1"/>
          </p:cNvSpPr>
          <p:nvPr>
            <p:ph type="pic" sz="quarter" idx="19" hasCustomPrompt="1"/>
          </p:nvPr>
        </p:nvSpPr>
        <p:spPr>
          <a:xfrm>
            <a:off x="5886450" y="507918"/>
            <a:ext cx="1888956"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11" name="Espace réservé du texte 7">
            <a:extLst>
              <a:ext uri="{FF2B5EF4-FFF2-40B4-BE49-F238E27FC236}">
                <a16:creationId xmlns:a16="http://schemas.microsoft.com/office/drawing/2014/main" id="{4AE8922A-06DE-32BA-20F0-E9E0F1847EB1}"/>
              </a:ext>
            </a:extLst>
          </p:cNvPr>
          <p:cNvSpPr>
            <a:spLocks noGrp="1"/>
          </p:cNvSpPr>
          <p:nvPr>
            <p:ph type="body" sz="quarter" idx="25" hasCustomPrompt="1"/>
          </p:nvPr>
        </p:nvSpPr>
        <p:spPr>
          <a:xfrm>
            <a:off x="719999"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5" name="Espace réservé du texte 7">
            <a:extLst>
              <a:ext uri="{FF2B5EF4-FFF2-40B4-BE49-F238E27FC236}">
                <a16:creationId xmlns:a16="http://schemas.microsoft.com/office/drawing/2014/main" id="{960AFE08-2269-9C2C-EB16-5FCADE79874D}"/>
              </a:ext>
            </a:extLst>
          </p:cNvPr>
          <p:cNvSpPr>
            <a:spLocks noGrp="1"/>
          </p:cNvSpPr>
          <p:nvPr>
            <p:ph type="body" sz="quarter" idx="26" hasCustomPrompt="1"/>
          </p:nvPr>
        </p:nvSpPr>
        <p:spPr>
          <a:xfrm>
            <a:off x="3260232"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0" name="Espace réservé du texte 7">
            <a:extLst>
              <a:ext uri="{FF2B5EF4-FFF2-40B4-BE49-F238E27FC236}">
                <a16:creationId xmlns:a16="http://schemas.microsoft.com/office/drawing/2014/main" id="{46D89129-ECAC-1C72-4804-6B60A6A5BB9E}"/>
              </a:ext>
            </a:extLst>
          </p:cNvPr>
          <p:cNvSpPr>
            <a:spLocks noGrp="1"/>
          </p:cNvSpPr>
          <p:nvPr>
            <p:ph type="body" sz="quarter" idx="27" hasCustomPrompt="1"/>
          </p:nvPr>
        </p:nvSpPr>
        <p:spPr>
          <a:xfrm>
            <a:off x="5800466"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2" name="Text Placeholder 4">
            <a:extLst>
              <a:ext uri="{FF2B5EF4-FFF2-40B4-BE49-F238E27FC236}">
                <a16:creationId xmlns:a16="http://schemas.microsoft.com/office/drawing/2014/main" id="{5C3B3964-60A3-2A27-6D4E-0CE06F229636}"/>
              </a:ext>
            </a:extLst>
          </p:cNvPr>
          <p:cNvSpPr>
            <a:spLocks noGrp="1"/>
          </p:cNvSpPr>
          <p:nvPr>
            <p:ph type="body" sz="quarter" idx="28" hasCustomPrompt="1"/>
          </p:nvPr>
        </p:nvSpPr>
        <p:spPr>
          <a:xfrm>
            <a:off x="1018905"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3" name="Text Placeholder 4">
            <a:extLst>
              <a:ext uri="{FF2B5EF4-FFF2-40B4-BE49-F238E27FC236}">
                <a16:creationId xmlns:a16="http://schemas.microsoft.com/office/drawing/2014/main" id="{58B3E27A-2B04-D613-73FE-BE671A91F260}"/>
              </a:ext>
            </a:extLst>
          </p:cNvPr>
          <p:cNvSpPr>
            <a:spLocks noGrp="1"/>
          </p:cNvSpPr>
          <p:nvPr>
            <p:ph type="body" sz="quarter" idx="29" hasCustomPrompt="1"/>
          </p:nvPr>
        </p:nvSpPr>
        <p:spPr>
          <a:xfrm>
            <a:off x="3559138"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8" name="Text Placeholder 4">
            <a:extLst>
              <a:ext uri="{FF2B5EF4-FFF2-40B4-BE49-F238E27FC236}">
                <a16:creationId xmlns:a16="http://schemas.microsoft.com/office/drawing/2014/main" id="{BE2D9CA2-DD3C-6378-21E7-C7127DB11E7E}"/>
              </a:ext>
            </a:extLst>
          </p:cNvPr>
          <p:cNvSpPr>
            <a:spLocks noGrp="1"/>
          </p:cNvSpPr>
          <p:nvPr>
            <p:ph type="body" sz="quarter" idx="30" hasCustomPrompt="1"/>
          </p:nvPr>
        </p:nvSpPr>
        <p:spPr>
          <a:xfrm>
            <a:off x="6099370"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26" name="Rectangle 25">
            <a:extLst>
              <a:ext uri="{FF2B5EF4-FFF2-40B4-BE49-F238E27FC236}">
                <a16:creationId xmlns:a16="http://schemas.microsoft.com/office/drawing/2014/main" id="{E5CD49F2-1818-E5C3-F1B1-69B2170008A6}"/>
              </a:ext>
            </a:extLst>
          </p:cNvPr>
          <p:cNvSpPr/>
          <p:nvPr userDrawn="1"/>
        </p:nvSpPr>
        <p:spPr>
          <a:xfrm>
            <a:off x="9382760" y="6167120"/>
            <a:ext cx="280924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ext Placeholder 2">
            <a:extLst>
              <a:ext uri="{FF2B5EF4-FFF2-40B4-BE49-F238E27FC236}">
                <a16:creationId xmlns:a16="http://schemas.microsoft.com/office/drawing/2014/main" id="{05477024-6919-6E0B-3310-6B4CA4076417}"/>
              </a:ext>
            </a:extLst>
          </p:cNvPr>
          <p:cNvSpPr>
            <a:spLocks noGrp="1"/>
          </p:cNvSpPr>
          <p:nvPr>
            <p:ph type="body" sz="quarter" idx="31"/>
          </p:nvPr>
        </p:nvSpPr>
        <p:spPr>
          <a:xfrm>
            <a:off x="720000" y="1801557"/>
            <a:ext cx="7055406" cy="194564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6">
            <a:extLst>
              <a:ext uri="{FF2B5EF4-FFF2-40B4-BE49-F238E27FC236}">
                <a16:creationId xmlns:a16="http://schemas.microsoft.com/office/drawing/2014/main" id="{500BBEFB-1EF0-C0F9-A91F-0CA69305A91E}"/>
              </a:ext>
            </a:extLst>
          </p:cNvPr>
          <p:cNvSpPr>
            <a:spLocks noGrp="1"/>
          </p:cNvSpPr>
          <p:nvPr>
            <p:ph sz="quarter" idx="33" hasCustomPrompt="1"/>
          </p:nvPr>
        </p:nvSpPr>
        <p:spPr>
          <a:xfrm>
            <a:off x="8453965" y="0"/>
            <a:ext cx="3730202"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9" name="Espace réservé du texte 7">
            <a:extLst>
              <a:ext uri="{FF2B5EF4-FFF2-40B4-BE49-F238E27FC236}">
                <a16:creationId xmlns:a16="http://schemas.microsoft.com/office/drawing/2014/main" id="{B596AA2B-554E-822A-A972-03F60D72FC2F}"/>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635412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1AB583-6463-8129-B345-CFFBBA432CB1}"/>
              </a:ext>
            </a:extLst>
          </p:cNvPr>
          <p:cNvSpPr>
            <a:spLocks noGrp="1" noRot="1" noMove="1" noResize="1" noEditPoints="1" noAdjustHandles="1" noChangeArrowheads="1" noChangeShapeType="1"/>
          </p:cNvSpPr>
          <p:nvPr userDrawn="1"/>
        </p:nvSpPr>
        <p:spPr>
          <a:xfrm>
            <a:off x="1" y="2263"/>
            <a:ext cx="2698750" cy="28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6181000" y="928174"/>
            <a:ext cx="5268049"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6181000" y="648000"/>
            <a:ext cx="5268048" cy="280174"/>
          </a:xfrm>
          <a:prstGeom prst="rect">
            <a:avLst/>
          </a:prstGeom>
        </p:spPr>
        <p:txBody>
          <a:bodyPr lIns="108000"/>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grpSp>
        <p:nvGrpSpPr>
          <p:cNvPr id="2" name="Graphic 1">
            <a:extLst>
              <a:ext uri="{FF2B5EF4-FFF2-40B4-BE49-F238E27FC236}">
                <a16:creationId xmlns:a16="http://schemas.microsoft.com/office/drawing/2014/main" id="{387CEDBD-94BD-6B4F-7100-84DB48DAE43B}"/>
              </a:ext>
            </a:extLst>
          </p:cNvPr>
          <p:cNvGrpSpPr/>
          <p:nvPr userDrawn="1"/>
        </p:nvGrpSpPr>
        <p:grpSpPr>
          <a:xfrm>
            <a:off x="5372101" y="0"/>
            <a:ext cx="2549525" cy="140462"/>
            <a:chOff x="0" y="0"/>
            <a:chExt cx="2549525" cy="140462"/>
          </a:xfrm>
        </p:grpSpPr>
        <p:sp>
          <p:nvSpPr>
            <p:cNvPr id="3" name="Freeform: Shape 2">
              <a:extLst>
                <a:ext uri="{FF2B5EF4-FFF2-40B4-BE49-F238E27FC236}">
                  <a16:creationId xmlns:a16="http://schemas.microsoft.com/office/drawing/2014/main" id="{3AC3F997-BD18-6AD5-3DF5-F96EB32A2CE0}"/>
                </a:ext>
              </a:extLst>
            </p:cNvPr>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noProof="0"/>
            </a:p>
          </p:txBody>
        </p:sp>
        <p:sp>
          <p:nvSpPr>
            <p:cNvPr id="4" name="Freeform: Shape 3">
              <a:extLst>
                <a:ext uri="{FF2B5EF4-FFF2-40B4-BE49-F238E27FC236}">
                  <a16:creationId xmlns:a16="http://schemas.microsoft.com/office/drawing/2014/main" id="{FACD4E36-B5B7-918B-A32D-8513179237E8}"/>
                </a:ext>
              </a:extLst>
            </p:cNvPr>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noProof="0"/>
            </a:p>
          </p:txBody>
        </p:sp>
      </p:grpSp>
      <p:sp>
        <p:nvSpPr>
          <p:cNvPr id="6" name="Text Placeholder 2">
            <a:extLst>
              <a:ext uri="{FF2B5EF4-FFF2-40B4-BE49-F238E27FC236}">
                <a16:creationId xmlns:a16="http://schemas.microsoft.com/office/drawing/2014/main" id="{CC9BE600-67D7-DC10-8A10-C0E4A3944574}"/>
              </a:ext>
            </a:extLst>
          </p:cNvPr>
          <p:cNvSpPr>
            <a:spLocks noGrp="1"/>
          </p:cNvSpPr>
          <p:nvPr>
            <p:ph type="body" sz="quarter" idx="28"/>
          </p:nvPr>
        </p:nvSpPr>
        <p:spPr>
          <a:xfrm>
            <a:off x="6181000" y="1844070"/>
            <a:ext cx="5268048" cy="404873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B58832E5-B9C0-4605-03EC-ADFE28596ED3}"/>
              </a:ext>
            </a:extLst>
          </p:cNvPr>
          <p:cNvSpPr>
            <a:spLocks noGrp="1"/>
          </p:cNvSpPr>
          <p:nvPr>
            <p:ph sz="quarter" idx="33" hasCustomPrompt="1"/>
          </p:nvPr>
        </p:nvSpPr>
        <p:spPr>
          <a:xfrm>
            <a:off x="0" y="0"/>
            <a:ext cx="5372100"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Tree>
    <p:extLst>
      <p:ext uri="{BB962C8B-B14F-4D97-AF65-F5344CB8AC3E}">
        <p14:creationId xmlns:p14="http://schemas.microsoft.com/office/powerpoint/2010/main" val="328082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2" name="Graphique 21">
            <a:extLst>
              <a:ext uri="{FF2B5EF4-FFF2-40B4-BE49-F238E27FC236}">
                <a16:creationId xmlns:a16="http://schemas.microsoft.com/office/drawing/2014/main" id="{9207813B-34C0-1CCC-73FF-2638F90389E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0" cy="6877864"/>
          </a:xfrm>
          <a:prstGeom prst="rect">
            <a:avLst/>
          </a:prstGeom>
        </p:spPr>
      </p:pic>
      <p:sp>
        <p:nvSpPr>
          <p:cNvPr id="8" name="Espace réservé du texte 7">
            <a:extLst>
              <a:ext uri="{FF2B5EF4-FFF2-40B4-BE49-F238E27FC236}">
                <a16:creationId xmlns:a16="http://schemas.microsoft.com/office/drawing/2014/main" id="{A92FA24C-AFF4-C184-EB92-8CED9DD3F699}"/>
              </a:ext>
            </a:extLst>
          </p:cNvPr>
          <p:cNvSpPr>
            <a:spLocks noGrp="1"/>
          </p:cNvSpPr>
          <p:nvPr>
            <p:ph type="body" sz="quarter" idx="11" hasCustomPrompt="1"/>
          </p:nvPr>
        </p:nvSpPr>
        <p:spPr>
          <a:xfrm>
            <a:off x="2736930" y="3265871"/>
            <a:ext cx="6718139" cy="514558"/>
          </a:xfrm>
          <a:prstGeom prst="rect">
            <a:avLst/>
          </a:prstGeom>
        </p:spPr>
        <p:txBody>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section title here</a:t>
            </a:r>
          </a:p>
        </p:txBody>
      </p:sp>
      <p:sp>
        <p:nvSpPr>
          <p:cNvPr id="9" name="Espace réservé du texte 7">
            <a:extLst>
              <a:ext uri="{FF2B5EF4-FFF2-40B4-BE49-F238E27FC236}">
                <a16:creationId xmlns:a16="http://schemas.microsoft.com/office/drawing/2014/main" id="{CAA98094-2EF5-1504-724E-F162D662BF40}"/>
              </a:ext>
            </a:extLst>
          </p:cNvPr>
          <p:cNvSpPr>
            <a:spLocks noGrp="1"/>
          </p:cNvSpPr>
          <p:nvPr>
            <p:ph type="body" sz="quarter" idx="12" hasCustomPrompt="1"/>
          </p:nvPr>
        </p:nvSpPr>
        <p:spPr>
          <a:xfrm>
            <a:off x="2736930" y="3877787"/>
            <a:ext cx="6718139" cy="311581"/>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cxnSp>
        <p:nvCxnSpPr>
          <p:cNvPr id="3" name="Connecteur droit 2">
            <a:extLst>
              <a:ext uri="{FF2B5EF4-FFF2-40B4-BE49-F238E27FC236}">
                <a16:creationId xmlns:a16="http://schemas.microsoft.com/office/drawing/2014/main" id="{4EDE96E1-F970-7ACF-CEA8-3E795DE30ECF}"/>
              </a:ext>
            </a:extLst>
          </p:cNvPr>
          <p:cNvCxnSpPr>
            <a:cxnSpLocks noGrp="1" noRot="1" noMove="1" noResize="1" noEditPoints="1" noAdjustHandles="1" noChangeArrowheads="1" noChangeShapeType="1"/>
          </p:cNvCxnSpPr>
          <p:nvPr userDrawn="1"/>
        </p:nvCxnSpPr>
        <p:spPr>
          <a:xfrm>
            <a:off x="5659272" y="2856931"/>
            <a:ext cx="8734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texte 7">
            <a:extLst>
              <a:ext uri="{FF2B5EF4-FFF2-40B4-BE49-F238E27FC236}">
                <a16:creationId xmlns:a16="http://schemas.microsoft.com/office/drawing/2014/main" id="{B5EB5938-5538-E68E-8B8D-EE364302D659}"/>
              </a:ext>
            </a:extLst>
          </p:cNvPr>
          <p:cNvSpPr>
            <a:spLocks noGrp="1"/>
          </p:cNvSpPr>
          <p:nvPr>
            <p:ph type="body" sz="quarter" idx="15" hasCustomPrompt="1"/>
          </p:nvPr>
        </p:nvSpPr>
        <p:spPr>
          <a:xfrm>
            <a:off x="5183624" y="2078765"/>
            <a:ext cx="1824753" cy="514558"/>
          </a:xfrm>
          <a:prstGeom prst="rect">
            <a:avLst/>
          </a:prstGeom>
        </p:spPr>
        <p:txBody>
          <a:bodyPr/>
          <a:lstStyle>
            <a:lvl1pPr marL="0" indent="0" algn="ctr">
              <a:buNone/>
              <a:defRPr sz="48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a:t>
            </a:r>
          </a:p>
        </p:txBody>
      </p:sp>
      <p:pic>
        <p:nvPicPr>
          <p:cNvPr id="2" name="Graphic 1">
            <a:extLst>
              <a:ext uri="{FF2B5EF4-FFF2-40B4-BE49-F238E27FC236}">
                <a16:creationId xmlns:a16="http://schemas.microsoft.com/office/drawing/2014/main" id="{8E3058FC-6093-C819-2F8E-76751151210C}"/>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1078754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pic>
        <p:nvPicPr>
          <p:cNvPr id="23" name="Picture 22" descr="A picture containing arrow&#10;&#10;Description automatically generated">
            <a:extLst>
              <a:ext uri="{FF2B5EF4-FFF2-40B4-BE49-F238E27FC236}">
                <a16:creationId xmlns:a16="http://schemas.microsoft.com/office/drawing/2014/main" id="{82B2B9BE-36F0-55F5-C161-36F0815997C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27016" y="0"/>
            <a:ext cx="6064984"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414184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7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353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37DD6B55-DE2F-54B1-3575-50557A466944}"/>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33E17866-DD76-5D97-91E5-81FC48F3D62E}"/>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65" name="Espace réservé du texte 7">
            <a:extLst>
              <a:ext uri="{FF2B5EF4-FFF2-40B4-BE49-F238E27FC236}">
                <a16:creationId xmlns:a16="http://schemas.microsoft.com/office/drawing/2014/main" id="{652A9ABD-A632-3A27-4D8E-993E5E6D44B3}"/>
              </a:ext>
            </a:extLst>
          </p:cNvPr>
          <p:cNvSpPr>
            <a:spLocks noGrp="1"/>
          </p:cNvSpPr>
          <p:nvPr>
            <p:ph type="body" sz="quarter" idx="12" hasCustomPrompt="1"/>
          </p:nvPr>
        </p:nvSpPr>
        <p:spPr>
          <a:xfrm>
            <a:off x="5036975" y="2922853"/>
            <a:ext cx="2118050" cy="1952093"/>
          </a:xfrm>
          <a:prstGeom prst="rect">
            <a:avLst/>
          </a:prstGeom>
        </p:spPr>
        <p:txBody>
          <a:bodyPr anchor="ctr"/>
          <a:lstStyle>
            <a:lvl1pPr marL="0" indent="0" algn="ctr">
              <a:lnSpc>
                <a:spcPct val="130000"/>
              </a:lnSpc>
              <a:spcBef>
                <a:spcPts val="0"/>
              </a:spcBef>
              <a:spcAft>
                <a:spcPts val="1200"/>
              </a:spcAft>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5" name="Oval 4">
            <a:extLst>
              <a:ext uri="{FF2B5EF4-FFF2-40B4-BE49-F238E27FC236}">
                <a16:creationId xmlns:a16="http://schemas.microsoft.com/office/drawing/2014/main" id="{35FAFDDD-1060-A7AF-8441-3F74325B7013}"/>
              </a:ext>
            </a:extLst>
          </p:cNvPr>
          <p:cNvSpPr/>
          <p:nvPr userDrawn="1"/>
        </p:nvSpPr>
        <p:spPr>
          <a:xfrm>
            <a:off x="563881"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66" name="Oval 65">
            <a:extLst>
              <a:ext uri="{FF2B5EF4-FFF2-40B4-BE49-F238E27FC236}">
                <a16:creationId xmlns:a16="http://schemas.microsoft.com/office/drawing/2014/main" id="{2F927BDE-3FAB-ED53-FEC2-309459409F3F}"/>
              </a:ext>
            </a:extLst>
          </p:cNvPr>
          <p:cNvSpPr/>
          <p:nvPr userDrawn="1"/>
        </p:nvSpPr>
        <p:spPr>
          <a:xfrm>
            <a:off x="563881"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74" name="Oval 73">
            <a:extLst>
              <a:ext uri="{FF2B5EF4-FFF2-40B4-BE49-F238E27FC236}">
                <a16:creationId xmlns:a16="http://schemas.microsoft.com/office/drawing/2014/main" id="{B6346272-F0D7-32C7-5956-DE4401FB652E}"/>
              </a:ext>
            </a:extLst>
          </p:cNvPr>
          <p:cNvSpPr/>
          <p:nvPr userDrawn="1"/>
        </p:nvSpPr>
        <p:spPr>
          <a:xfrm>
            <a:off x="563881"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82" name="Oval 81">
            <a:extLst>
              <a:ext uri="{FF2B5EF4-FFF2-40B4-BE49-F238E27FC236}">
                <a16:creationId xmlns:a16="http://schemas.microsoft.com/office/drawing/2014/main" id="{9B34B628-6EA3-021F-E045-520F45A2DBEE}"/>
              </a:ext>
            </a:extLst>
          </p:cNvPr>
          <p:cNvSpPr/>
          <p:nvPr userDrawn="1"/>
        </p:nvSpPr>
        <p:spPr>
          <a:xfrm>
            <a:off x="563881"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92" name="Online Image Placeholder 34">
            <a:extLst>
              <a:ext uri="{FF2B5EF4-FFF2-40B4-BE49-F238E27FC236}">
                <a16:creationId xmlns:a16="http://schemas.microsoft.com/office/drawing/2014/main" id="{13B5DCE4-711C-991D-4F80-9FA15F792447}"/>
              </a:ext>
            </a:extLst>
          </p:cNvPr>
          <p:cNvSpPr>
            <a:spLocks noGrp="1"/>
          </p:cNvSpPr>
          <p:nvPr>
            <p:ph type="clipArt" sz="quarter" idx="37" hasCustomPrompt="1"/>
          </p:nvPr>
        </p:nvSpPr>
        <p:spPr>
          <a:xfrm>
            <a:off x="674037"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2" name="Online Image Placeholder 34">
            <a:extLst>
              <a:ext uri="{FF2B5EF4-FFF2-40B4-BE49-F238E27FC236}">
                <a16:creationId xmlns:a16="http://schemas.microsoft.com/office/drawing/2014/main" id="{E95D4B0D-B073-604B-D598-B5A227403D53}"/>
              </a:ext>
            </a:extLst>
          </p:cNvPr>
          <p:cNvSpPr>
            <a:spLocks noGrp="1"/>
          </p:cNvSpPr>
          <p:nvPr>
            <p:ph type="clipArt" sz="quarter" idx="38" hasCustomPrompt="1"/>
          </p:nvPr>
        </p:nvSpPr>
        <p:spPr>
          <a:xfrm>
            <a:off x="674037"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3" name="Online Image Placeholder 34">
            <a:extLst>
              <a:ext uri="{FF2B5EF4-FFF2-40B4-BE49-F238E27FC236}">
                <a16:creationId xmlns:a16="http://schemas.microsoft.com/office/drawing/2014/main" id="{C9D1C975-2B4D-7678-43B1-5F4C3ABA8510}"/>
              </a:ext>
            </a:extLst>
          </p:cNvPr>
          <p:cNvSpPr>
            <a:spLocks noGrp="1"/>
          </p:cNvSpPr>
          <p:nvPr>
            <p:ph type="clipArt" sz="quarter" idx="39" hasCustomPrompt="1"/>
          </p:nvPr>
        </p:nvSpPr>
        <p:spPr>
          <a:xfrm>
            <a:off x="674037"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4" name="Online Image Placeholder 34">
            <a:extLst>
              <a:ext uri="{FF2B5EF4-FFF2-40B4-BE49-F238E27FC236}">
                <a16:creationId xmlns:a16="http://schemas.microsoft.com/office/drawing/2014/main" id="{B8138118-5419-E91B-2872-59832B40EA0C}"/>
              </a:ext>
            </a:extLst>
          </p:cNvPr>
          <p:cNvSpPr>
            <a:spLocks noGrp="1"/>
          </p:cNvSpPr>
          <p:nvPr>
            <p:ph type="clipArt" sz="quarter" idx="40" hasCustomPrompt="1"/>
          </p:nvPr>
        </p:nvSpPr>
        <p:spPr>
          <a:xfrm>
            <a:off x="674037"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5" name="Oval 124">
            <a:extLst>
              <a:ext uri="{FF2B5EF4-FFF2-40B4-BE49-F238E27FC236}">
                <a16:creationId xmlns:a16="http://schemas.microsoft.com/office/drawing/2014/main" id="{C21FFD90-4DA1-D1B2-F987-1E835D3B6568}"/>
              </a:ext>
            </a:extLst>
          </p:cNvPr>
          <p:cNvSpPr/>
          <p:nvPr userDrawn="1"/>
        </p:nvSpPr>
        <p:spPr>
          <a:xfrm>
            <a:off x="1987589"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6" name="Oval 125">
            <a:extLst>
              <a:ext uri="{FF2B5EF4-FFF2-40B4-BE49-F238E27FC236}">
                <a16:creationId xmlns:a16="http://schemas.microsoft.com/office/drawing/2014/main" id="{03AC2DB8-501C-DC35-8720-18410A18D507}"/>
              </a:ext>
            </a:extLst>
          </p:cNvPr>
          <p:cNvSpPr/>
          <p:nvPr userDrawn="1"/>
        </p:nvSpPr>
        <p:spPr>
          <a:xfrm>
            <a:off x="1987589"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7" name="Oval 126">
            <a:extLst>
              <a:ext uri="{FF2B5EF4-FFF2-40B4-BE49-F238E27FC236}">
                <a16:creationId xmlns:a16="http://schemas.microsoft.com/office/drawing/2014/main" id="{0AC2BA49-8A6C-34A5-4EDD-F911AE862A0B}"/>
              </a:ext>
            </a:extLst>
          </p:cNvPr>
          <p:cNvSpPr/>
          <p:nvPr userDrawn="1"/>
        </p:nvSpPr>
        <p:spPr>
          <a:xfrm>
            <a:off x="1987589"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8" name="Oval 127">
            <a:extLst>
              <a:ext uri="{FF2B5EF4-FFF2-40B4-BE49-F238E27FC236}">
                <a16:creationId xmlns:a16="http://schemas.microsoft.com/office/drawing/2014/main" id="{1C9BE279-2665-F5D0-20D3-849A7197FC57}"/>
              </a:ext>
            </a:extLst>
          </p:cNvPr>
          <p:cNvSpPr/>
          <p:nvPr userDrawn="1"/>
        </p:nvSpPr>
        <p:spPr>
          <a:xfrm>
            <a:off x="1987589"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9" name="Online Image Placeholder 34">
            <a:extLst>
              <a:ext uri="{FF2B5EF4-FFF2-40B4-BE49-F238E27FC236}">
                <a16:creationId xmlns:a16="http://schemas.microsoft.com/office/drawing/2014/main" id="{6A16C31D-5A04-0202-35F9-DC5823C365E8}"/>
              </a:ext>
            </a:extLst>
          </p:cNvPr>
          <p:cNvSpPr>
            <a:spLocks noGrp="1"/>
          </p:cNvSpPr>
          <p:nvPr>
            <p:ph type="clipArt" sz="quarter" idx="41" hasCustomPrompt="1"/>
          </p:nvPr>
        </p:nvSpPr>
        <p:spPr>
          <a:xfrm>
            <a:off x="2097745"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0" name="Online Image Placeholder 34">
            <a:extLst>
              <a:ext uri="{FF2B5EF4-FFF2-40B4-BE49-F238E27FC236}">
                <a16:creationId xmlns:a16="http://schemas.microsoft.com/office/drawing/2014/main" id="{535454ED-9BA9-B065-9BE5-8BA36D67361E}"/>
              </a:ext>
            </a:extLst>
          </p:cNvPr>
          <p:cNvSpPr>
            <a:spLocks noGrp="1"/>
          </p:cNvSpPr>
          <p:nvPr>
            <p:ph type="clipArt" sz="quarter" idx="42" hasCustomPrompt="1"/>
          </p:nvPr>
        </p:nvSpPr>
        <p:spPr>
          <a:xfrm>
            <a:off x="2097745"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1" name="Online Image Placeholder 34">
            <a:extLst>
              <a:ext uri="{FF2B5EF4-FFF2-40B4-BE49-F238E27FC236}">
                <a16:creationId xmlns:a16="http://schemas.microsoft.com/office/drawing/2014/main" id="{B255E71B-9D41-AE6E-3721-821F3C84FDDD}"/>
              </a:ext>
            </a:extLst>
          </p:cNvPr>
          <p:cNvSpPr>
            <a:spLocks noGrp="1"/>
          </p:cNvSpPr>
          <p:nvPr>
            <p:ph type="clipArt" sz="quarter" idx="43" hasCustomPrompt="1"/>
          </p:nvPr>
        </p:nvSpPr>
        <p:spPr>
          <a:xfrm>
            <a:off x="2097745"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2" name="Online Image Placeholder 34">
            <a:extLst>
              <a:ext uri="{FF2B5EF4-FFF2-40B4-BE49-F238E27FC236}">
                <a16:creationId xmlns:a16="http://schemas.microsoft.com/office/drawing/2014/main" id="{FB807816-4881-81EB-2E25-3EEC3DB32258}"/>
              </a:ext>
            </a:extLst>
          </p:cNvPr>
          <p:cNvSpPr>
            <a:spLocks noGrp="1"/>
          </p:cNvSpPr>
          <p:nvPr>
            <p:ph type="clipArt" sz="quarter" idx="44" hasCustomPrompt="1"/>
          </p:nvPr>
        </p:nvSpPr>
        <p:spPr>
          <a:xfrm>
            <a:off x="2097745"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49" name="Oval 148">
            <a:extLst>
              <a:ext uri="{FF2B5EF4-FFF2-40B4-BE49-F238E27FC236}">
                <a16:creationId xmlns:a16="http://schemas.microsoft.com/office/drawing/2014/main" id="{47239FFA-B94B-FA2B-86F9-B8ACFD3C1FA0}"/>
              </a:ext>
            </a:extLst>
          </p:cNvPr>
          <p:cNvSpPr/>
          <p:nvPr userDrawn="1"/>
        </p:nvSpPr>
        <p:spPr>
          <a:xfrm>
            <a:off x="3385741"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0" name="Oval 149">
            <a:extLst>
              <a:ext uri="{FF2B5EF4-FFF2-40B4-BE49-F238E27FC236}">
                <a16:creationId xmlns:a16="http://schemas.microsoft.com/office/drawing/2014/main" id="{E3FDC250-C062-03FB-AB65-9AB630CAF399}"/>
              </a:ext>
            </a:extLst>
          </p:cNvPr>
          <p:cNvSpPr/>
          <p:nvPr userDrawn="1"/>
        </p:nvSpPr>
        <p:spPr>
          <a:xfrm>
            <a:off x="3385741"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1" name="Oval 150">
            <a:extLst>
              <a:ext uri="{FF2B5EF4-FFF2-40B4-BE49-F238E27FC236}">
                <a16:creationId xmlns:a16="http://schemas.microsoft.com/office/drawing/2014/main" id="{6567BD89-7960-5E30-CB37-B0C53A3906FC}"/>
              </a:ext>
            </a:extLst>
          </p:cNvPr>
          <p:cNvSpPr/>
          <p:nvPr userDrawn="1"/>
        </p:nvSpPr>
        <p:spPr>
          <a:xfrm>
            <a:off x="3385741"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2" name="Oval 151">
            <a:extLst>
              <a:ext uri="{FF2B5EF4-FFF2-40B4-BE49-F238E27FC236}">
                <a16:creationId xmlns:a16="http://schemas.microsoft.com/office/drawing/2014/main" id="{D7C10110-6513-DA76-C2B0-0503AA2C58B8}"/>
              </a:ext>
            </a:extLst>
          </p:cNvPr>
          <p:cNvSpPr/>
          <p:nvPr userDrawn="1"/>
        </p:nvSpPr>
        <p:spPr>
          <a:xfrm>
            <a:off x="3385741"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3" name="Online Image Placeholder 34">
            <a:extLst>
              <a:ext uri="{FF2B5EF4-FFF2-40B4-BE49-F238E27FC236}">
                <a16:creationId xmlns:a16="http://schemas.microsoft.com/office/drawing/2014/main" id="{0A1C9D43-84C7-8ED7-0634-345D56792F0D}"/>
              </a:ext>
            </a:extLst>
          </p:cNvPr>
          <p:cNvSpPr>
            <a:spLocks noGrp="1"/>
          </p:cNvSpPr>
          <p:nvPr>
            <p:ph type="clipArt" sz="quarter" idx="45" hasCustomPrompt="1"/>
          </p:nvPr>
        </p:nvSpPr>
        <p:spPr>
          <a:xfrm>
            <a:off x="3495897"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4" name="Online Image Placeholder 34">
            <a:extLst>
              <a:ext uri="{FF2B5EF4-FFF2-40B4-BE49-F238E27FC236}">
                <a16:creationId xmlns:a16="http://schemas.microsoft.com/office/drawing/2014/main" id="{F27E6771-28C7-35AB-3351-31C22BADEE10}"/>
              </a:ext>
            </a:extLst>
          </p:cNvPr>
          <p:cNvSpPr>
            <a:spLocks noGrp="1"/>
          </p:cNvSpPr>
          <p:nvPr>
            <p:ph type="clipArt" sz="quarter" idx="46" hasCustomPrompt="1"/>
          </p:nvPr>
        </p:nvSpPr>
        <p:spPr>
          <a:xfrm>
            <a:off x="3495897"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5" name="Online Image Placeholder 34">
            <a:extLst>
              <a:ext uri="{FF2B5EF4-FFF2-40B4-BE49-F238E27FC236}">
                <a16:creationId xmlns:a16="http://schemas.microsoft.com/office/drawing/2014/main" id="{E8F203E5-A81E-2BC8-D51C-A64F92BCF8E1}"/>
              </a:ext>
            </a:extLst>
          </p:cNvPr>
          <p:cNvSpPr>
            <a:spLocks noGrp="1"/>
          </p:cNvSpPr>
          <p:nvPr>
            <p:ph type="clipArt" sz="quarter" idx="47" hasCustomPrompt="1"/>
          </p:nvPr>
        </p:nvSpPr>
        <p:spPr>
          <a:xfrm>
            <a:off x="3495897"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6" name="Online Image Placeholder 34">
            <a:extLst>
              <a:ext uri="{FF2B5EF4-FFF2-40B4-BE49-F238E27FC236}">
                <a16:creationId xmlns:a16="http://schemas.microsoft.com/office/drawing/2014/main" id="{4687A36A-E140-2622-40F7-E6F8778268BA}"/>
              </a:ext>
            </a:extLst>
          </p:cNvPr>
          <p:cNvSpPr>
            <a:spLocks noGrp="1"/>
          </p:cNvSpPr>
          <p:nvPr>
            <p:ph type="clipArt" sz="quarter" idx="48" hasCustomPrompt="1"/>
          </p:nvPr>
        </p:nvSpPr>
        <p:spPr>
          <a:xfrm>
            <a:off x="3495897"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1" name="Oval 180">
            <a:extLst>
              <a:ext uri="{FF2B5EF4-FFF2-40B4-BE49-F238E27FC236}">
                <a16:creationId xmlns:a16="http://schemas.microsoft.com/office/drawing/2014/main" id="{4D58E57E-E684-2CF7-BC15-63851BD7716D}"/>
              </a:ext>
            </a:extLst>
          </p:cNvPr>
          <p:cNvSpPr/>
          <p:nvPr userDrawn="1"/>
        </p:nvSpPr>
        <p:spPr>
          <a:xfrm>
            <a:off x="4806914"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2" name="Oval 181">
            <a:extLst>
              <a:ext uri="{FF2B5EF4-FFF2-40B4-BE49-F238E27FC236}">
                <a16:creationId xmlns:a16="http://schemas.microsoft.com/office/drawing/2014/main" id="{01661CE9-0DB7-0AE4-92E7-B43FEA5EC4E4}"/>
              </a:ext>
            </a:extLst>
          </p:cNvPr>
          <p:cNvSpPr/>
          <p:nvPr userDrawn="1"/>
        </p:nvSpPr>
        <p:spPr>
          <a:xfrm>
            <a:off x="4806914"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3" name="Online Image Placeholder 34">
            <a:extLst>
              <a:ext uri="{FF2B5EF4-FFF2-40B4-BE49-F238E27FC236}">
                <a16:creationId xmlns:a16="http://schemas.microsoft.com/office/drawing/2014/main" id="{B6A21B42-B495-8E73-AC4A-9854BAECF535}"/>
              </a:ext>
            </a:extLst>
          </p:cNvPr>
          <p:cNvSpPr>
            <a:spLocks noGrp="1"/>
          </p:cNvSpPr>
          <p:nvPr>
            <p:ph type="clipArt" sz="quarter" idx="61" hasCustomPrompt="1"/>
          </p:nvPr>
        </p:nvSpPr>
        <p:spPr>
          <a:xfrm>
            <a:off x="4917070"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4" name="Online Image Placeholder 34">
            <a:extLst>
              <a:ext uri="{FF2B5EF4-FFF2-40B4-BE49-F238E27FC236}">
                <a16:creationId xmlns:a16="http://schemas.microsoft.com/office/drawing/2014/main" id="{256EF0A5-0C8D-3DE6-FF21-E5DC0DC56329}"/>
              </a:ext>
            </a:extLst>
          </p:cNvPr>
          <p:cNvSpPr>
            <a:spLocks noGrp="1"/>
          </p:cNvSpPr>
          <p:nvPr>
            <p:ph type="clipArt" sz="quarter" idx="62" hasCustomPrompt="1"/>
          </p:nvPr>
        </p:nvSpPr>
        <p:spPr>
          <a:xfrm>
            <a:off x="4917070"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5" name="Oval 184">
            <a:extLst>
              <a:ext uri="{FF2B5EF4-FFF2-40B4-BE49-F238E27FC236}">
                <a16:creationId xmlns:a16="http://schemas.microsoft.com/office/drawing/2014/main" id="{5130F6AB-86DE-EB26-7885-0BB0CE1DE49A}"/>
              </a:ext>
            </a:extLst>
          </p:cNvPr>
          <p:cNvSpPr/>
          <p:nvPr userDrawn="1"/>
        </p:nvSpPr>
        <p:spPr>
          <a:xfrm>
            <a:off x="6237836"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6" name="Oval 185">
            <a:extLst>
              <a:ext uri="{FF2B5EF4-FFF2-40B4-BE49-F238E27FC236}">
                <a16:creationId xmlns:a16="http://schemas.microsoft.com/office/drawing/2014/main" id="{44120444-7EA8-6D2A-6F3E-0E1AB21EC9F7}"/>
              </a:ext>
            </a:extLst>
          </p:cNvPr>
          <p:cNvSpPr/>
          <p:nvPr userDrawn="1"/>
        </p:nvSpPr>
        <p:spPr>
          <a:xfrm>
            <a:off x="6237836"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7" name="Online Image Placeholder 34">
            <a:extLst>
              <a:ext uri="{FF2B5EF4-FFF2-40B4-BE49-F238E27FC236}">
                <a16:creationId xmlns:a16="http://schemas.microsoft.com/office/drawing/2014/main" id="{9B583FEE-CB7D-5240-1670-6F7657C8015C}"/>
              </a:ext>
            </a:extLst>
          </p:cNvPr>
          <p:cNvSpPr>
            <a:spLocks noGrp="1"/>
          </p:cNvSpPr>
          <p:nvPr>
            <p:ph type="clipArt" sz="quarter" idx="63" hasCustomPrompt="1"/>
          </p:nvPr>
        </p:nvSpPr>
        <p:spPr>
          <a:xfrm>
            <a:off x="6347992"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8" name="Online Image Placeholder 34">
            <a:extLst>
              <a:ext uri="{FF2B5EF4-FFF2-40B4-BE49-F238E27FC236}">
                <a16:creationId xmlns:a16="http://schemas.microsoft.com/office/drawing/2014/main" id="{0D5F5B3E-4233-D500-8EE5-47026FDE94C2}"/>
              </a:ext>
            </a:extLst>
          </p:cNvPr>
          <p:cNvSpPr>
            <a:spLocks noGrp="1"/>
          </p:cNvSpPr>
          <p:nvPr>
            <p:ph type="clipArt" sz="quarter" idx="64" hasCustomPrompt="1"/>
          </p:nvPr>
        </p:nvSpPr>
        <p:spPr>
          <a:xfrm>
            <a:off x="6347992"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9" name="Oval 188">
            <a:extLst>
              <a:ext uri="{FF2B5EF4-FFF2-40B4-BE49-F238E27FC236}">
                <a16:creationId xmlns:a16="http://schemas.microsoft.com/office/drawing/2014/main" id="{F1F83815-01BF-695D-46D2-FE1AE409A7B8}"/>
              </a:ext>
            </a:extLst>
          </p:cNvPr>
          <p:cNvSpPr/>
          <p:nvPr userDrawn="1"/>
        </p:nvSpPr>
        <p:spPr>
          <a:xfrm>
            <a:off x="7668758"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0" name="Oval 189">
            <a:extLst>
              <a:ext uri="{FF2B5EF4-FFF2-40B4-BE49-F238E27FC236}">
                <a16:creationId xmlns:a16="http://schemas.microsoft.com/office/drawing/2014/main" id="{B677D800-E21C-DFF7-2319-B1A9B3549FD3}"/>
              </a:ext>
            </a:extLst>
          </p:cNvPr>
          <p:cNvSpPr/>
          <p:nvPr userDrawn="1"/>
        </p:nvSpPr>
        <p:spPr>
          <a:xfrm>
            <a:off x="7668758"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1" name="Oval 190">
            <a:extLst>
              <a:ext uri="{FF2B5EF4-FFF2-40B4-BE49-F238E27FC236}">
                <a16:creationId xmlns:a16="http://schemas.microsoft.com/office/drawing/2014/main" id="{AFCAAA66-A03C-3242-E297-99B421EFDE52}"/>
              </a:ext>
            </a:extLst>
          </p:cNvPr>
          <p:cNvSpPr/>
          <p:nvPr userDrawn="1"/>
        </p:nvSpPr>
        <p:spPr>
          <a:xfrm>
            <a:off x="7668758"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2" name="Oval 191">
            <a:extLst>
              <a:ext uri="{FF2B5EF4-FFF2-40B4-BE49-F238E27FC236}">
                <a16:creationId xmlns:a16="http://schemas.microsoft.com/office/drawing/2014/main" id="{022891C6-D64A-21BD-6E82-CCE4C9F48B73}"/>
              </a:ext>
            </a:extLst>
          </p:cNvPr>
          <p:cNvSpPr/>
          <p:nvPr userDrawn="1"/>
        </p:nvSpPr>
        <p:spPr>
          <a:xfrm>
            <a:off x="7668758"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3" name="Online Image Placeholder 34">
            <a:extLst>
              <a:ext uri="{FF2B5EF4-FFF2-40B4-BE49-F238E27FC236}">
                <a16:creationId xmlns:a16="http://schemas.microsoft.com/office/drawing/2014/main" id="{863EFBB8-4B08-6139-FBE2-BB2CD38CB978}"/>
              </a:ext>
            </a:extLst>
          </p:cNvPr>
          <p:cNvSpPr>
            <a:spLocks noGrp="1"/>
          </p:cNvSpPr>
          <p:nvPr>
            <p:ph type="clipArt" sz="quarter" idx="65" hasCustomPrompt="1"/>
          </p:nvPr>
        </p:nvSpPr>
        <p:spPr>
          <a:xfrm>
            <a:off x="7778914"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4" name="Online Image Placeholder 34">
            <a:extLst>
              <a:ext uri="{FF2B5EF4-FFF2-40B4-BE49-F238E27FC236}">
                <a16:creationId xmlns:a16="http://schemas.microsoft.com/office/drawing/2014/main" id="{8DF182B9-CECD-294A-8D6F-64B602223E2B}"/>
              </a:ext>
            </a:extLst>
          </p:cNvPr>
          <p:cNvSpPr>
            <a:spLocks noGrp="1"/>
          </p:cNvSpPr>
          <p:nvPr>
            <p:ph type="clipArt" sz="quarter" idx="66" hasCustomPrompt="1"/>
          </p:nvPr>
        </p:nvSpPr>
        <p:spPr>
          <a:xfrm>
            <a:off x="7778914"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5" name="Online Image Placeholder 34">
            <a:extLst>
              <a:ext uri="{FF2B5EF4-FFF2-40B4-BE49-F238E27FC236}">
                <a16:creationId xmlns:a16="http://schemas.microsoft.com/office/drawing/2014/main" id="{9FC9F5F3-15C3-2FC1-51FB-B602899834F3}"/>
              </a:ext>
            </a:extLst>
          </p:cNvPr>
          <p:cNvSpPr>
            <a:spLocks noGrp="1"/>
          </p:cNvSpPr>
          <p:nvPr>
            <p:ph type="clipArt" sz="quarter" idx="67" hasCustomPrompt="1"/>
          </p:nvPr>
        </p:nvSpPr>
        <p:spPr>
          <a:xfrm>
            <a:off x="7778914"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6" name="Online Image Placeholder 34">
            <a:extLst>
              <a:ext uri="{FF2B5EF4-FFF2-40B4-BE49-F238E27FC236}">
                <a16:creationId xmlns:a16="http://schemas.microsoft.com/office/drawing/2014/main" id="{A3CB53D0-2FBC-4FF2-0434-B8BB8E4A9211}"/>
              </a:ext>
            </a:extLst>
          </p:cNvPr>
          <p:cNvSpPr>
            <a:spLocks noGrp="1"/>
          </p:cNvSpPr>
          <p:nvPr>
            <p:ph type="clipArt" sz="quarter" idx="68" hasCustomPrompt="1"/>
          </p:nvPr>
        </p:nvSpPr>
        <p:spPr>
          <a:xfrm>
            <a:off x="7778914"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7" name="Oval 196">
            <a:extLst>
              <a:ext uri="{FF2B5EF4-FFF2-40B4-BE49-F238E27FC236}">
                <a16:creationId xmlns:a16="http://schemas.microsoft.com/office/drawing/2014/main" id="{958105D9-F752-8D2E-FA75-255DAD825118}"/>
              </a:ext>
            </a:extLst>
          </p:cNvPr>
          <p:cNvSpPr/>
          <p:nvPr userDrawn="1"/>
        </p:nvSpPr>
        <p:spPr>
          <a:xfrm>
            <a:off x="9092466"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8" name="Oval 197">
            <a:extLst>
              <a:ext uri="{FF2B5EF4-FFF2-40B4-BE49-F238E27FC236}">
                <a16:creationId xmlns:a16="http://schemas.microsoft.com/office/drawing/2014/main" id="{305EE450-5D13-15CC-0AD3-1BD4F5922C63}"/>
              </a:ext>
            </a:extLst>
          </p:cNvPr>
          <p:cNvSpPr/>
          <p:nvPr userDrawn="1"/>
        </p:nvSpPr>
        <p:spPr>
          <a:xfrm>
            <a:off x="9092466"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9" name="Oval 198">
            <a:extLst>
              <a:ext uri="{FF2B5EF4-FFF2-40B4-BE49-F238E27FC236}">
                <a16:creationId xmlns:a16="http://schemas.microsoft.com/office/drawing/2014/main" id="{136A7BF8-FFB7-6B25-E2BE-68C78BD7527B}"/>
              </a:ext>
            </a:extLst>
          </p:cNvPr>
          <p:cNvSpPr/>
          <p:nvPr userDrawn="1"/>
        </p:nvSpPr>
        <p:spPr>
          <a:xfrm>
            <a:off x="9092466"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0" name="Oval 199">
            <a:extLst>
              <a:ext uri="{FF2B5EF4-FFF2-40B4-BE49-F238E27FC236}">
                <a16:creationId xmlns:a16="http://schemas.microsoft.com/office/drawing/2014/main" id="{87F783AD-BBEF-EC35-F445-264C602B6614}"/>
              </a:ext>
            </a:extLst>
          </p:cNvPr>
          <p:cNvSpPr/>
          <p:nvPr userDrawn="1"/>
        </p:nvSpPr>
        <p:spPr>
          <a:xfrm>
            <a:off x="9092466"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1" name="Online Image Placeholder 34">
            <a:extLst>
              <a:ext uri="{FF2B5EF4-FFF2-40B4-BE49-F238E27FC236}">
                <a16:creationId xmlns:a16="http://schemas.microsoft.com/office/drawing/2014/main" id="{7C712A1A-A982-C8BB-3C52-C7FB82A3F4BE}"/>
              </a:ext>
            </a:extLst>
          </p:cNvPr>
          <p:cNvSpPr>
            <a:spLocks noGrp="1"/>
          </p:cNvSpPr>
          <p:nvPr>
            <p:ph type="clipArt" sz="quarter" idx="69" hasCustomPrompt="1"/>
          </p:nvPr>
        </p:nvSpPr>
        <p:spPr>
          <a:xfrm>
            <a:off x="9202622"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2" name="Online Image Placeholder 34">
            <a:extLst>
              <a:ext uri="{FF2B5EF4-FFF2-40B4-BE49-F238E27FC236}">
                <a16:creationId xmlns:a16="http://schemas.microsoft.com/office/drawing/2014/main" id="{DF9ACDE3-93EB-E46B-F2BB-65E009AC7F7B}"/>
              </a:ext>
            </a:extLst>
          </p:cNvPr>
          <p:cNvSpPr>
            <a:spLocks noGrp="1"/>
          </p:cNvSpPr>
          <p:nvPr>
            <p:ph type="clipArt" sz="quarter" idx="70" hasCustomPrompt="1"/>
          </p:nvPr>
        </p:nvSpPr>
        <p:spPr>
          <a:xfrm>
            <a:off x="9202622"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3" name="Online Image Placeholder 34">
            <a:extLst>
              <a:ext uri="{FF2B5EF4-FFF2-40B4-BE49-F238E27FC236}">
                <a16:creationId xmlns:a16="http://schemas.microsoft.com/office/drawing/2014/main" id="{2F1EAA26-0A22-EB34-3886-EFD9A2B2CE0E}"/>
              </a:ext>
            </a:extLst>
          </p:cNvPr>
          <p:cNvSpPr>
            <a:spLocks noGrp="1"/>
          </p:cNvSpPr>
          <p:nvPr>
            <p:ph type="clipArt" sz="quarter" idx="71" hasCustomPrompt="1"/>
          </p:nvPr>
        </p:nvSpPr>
        <p:spPr>
          <a:xfrm>
            <a:off x="9202622"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4" name="Online Image Placeholder 34">
            <a:extLst>
              <a:ext uri="{FF2B5EF4-FFF2-40B4-BE49-F238E27FC236}">
                <a16:creationId xmlns:a16="http://schemas.microsoft.com/office/drawing/2014/main" id="{0E807C3C-8B2D-6EF8-C8E6-60403B5468D8}"/>
              </a:ext>
            </a:extLst>
          </p:cNvPr>
          <p:cNvSpPr>
            <a:spLocks noGrp="1"/>
          </p:cNvSpPr>
          <p:nvPr>
            <p:ph type="clipArt" sz="quarter" idx="72" hasCustomPrompt="1"/>
          </p:nvPr>
        </p:nvSpPr>
        <p:spPr>
          <a:xfrm>
            <a:off x="9202622"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5" name="Oval 204">
            <a:extLst>
              <a:ext uri="{FF2B5EF4-FFF2-40B4-BE49-F238E27FC236}">
                <a16:creationId xmlns:a16="http://schemas.microsoft.com/office/drawing/2014/main" id="{0D5F96DF-EB04-9EBB-50AF-B93BB18179FB}"/>
              </a:ext>
            </a:extLst>
          </p:cNvPr>
          <p:cNvSpPr/>
          <p:nvPr userDrawn="1"/>
        </p:nvSpPr>
        <p:spPr>
          <a:xfrm>
            <a:off x="10490618"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6" name="Oval 205">
            <a:extLst>
              <a:ext uri="{FF2B5EF4-FFF2-40B4-BE49-F238E27FC236}">
                <a16:creationId xmlns:a16="http://schemas.microsoft.com/office/drawing/2014/main" id="{1BB38906-359D-E5FF-1E8F-78154085A6CE}"/>
              </a:ext>
            </a:extLst>
          </p:cNvPr>
          <p:cNvSpPr/>
          <p:nvPr userDrawn="1"/>
        </p:nvSpPr>
        <p:spPr>
          <a:xfrm>
            <a:off x="10490618"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7" name="Oval 206">
            <a:extLst>
              <a:ext uri="{FF2B5EF4-FFF2-40B4-BE49-F238E27FC236}">
                <a16:creationId xmlns:a16="http://schemas.microsoft.com/office/drawing/2014/main" id="{29FA0CAD-BAD7-D142-3D02-D5C4B79B49B5}"/>
              </a:ext>
            </a:extLst>
          </p:cNvPr>
          <p:cNvSpPr/>
          <p:nvPr userDrawn="1"/>
        </p:nvSpPr>
        <p:spPr>
          <a:xfrm>
            <a:off x="10490618"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8" name="Oval 207">
            <a:extLst>
              <a:ext uri="{FF2B5EF4-FFF2-40B4-BE49-F238E27FC236}">
                <a16:creationId xmlns:a16="http://schemas.microsoft.com/office/drawing/2014/main" id="{A9F3B22D-CD4A-A376-121F-249E215450E4}"/>
              </a:ext>
            </a:extLst>
          </p:cNvPr>
          <p:cNvSpPr/>
          <p:nvPr userDrawn="1"/>
        </p:nvSpPr>
        <p:spPr>
          <a:xfrm>
            <a:off x="10490618"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9" name="Online Image Placeholder 34">
            <a:extLst>
              <a:ext uri="{FF2B5EF4-FFF2-40B4-BE49-F238E27FC236}">
                <a16:creationId xmlns:a16="http://schemas.microsoft.com/office/drawing/2014/main" id="{19815496-C6B9-ADC9-A6DF-A4258767EB52}"/>
              </a:ext>
            </a:extLst>
          </p:cNvPr>
          <p:cNvSpPr>
            <a:spLocks noGrp="1"/>
          </p:cNvSpPr>
          <p:nvPr>
            <p:ph type="clipArt" sz="quarter" idx="73" hasCustomPrompt="1"/>
          </p:nvPr>
        </p:nvSpPr>
        <p:spPr>
          <a:xfrm>
            <a:off x="10600774"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0" name="Online Image Placeholder 34">
            <a:extLst>
              <a:ext uri="{FF2B5EF4-FFF2-40B4-BE49-F238E27FC236}">
                <a16:creationId xmlns:a16="http://schemas.microsoft.com/office/drawing/2014/main" id="{E0BD6C50-3ABC-9FD8-124D-9424E3D48FA2}"/>
              </a:ext>
            </a:extLst>
          </p:cNvPr>
          <p:cNvSpPr>
            <a:spLocks noGrp="1"/>
          </p:cNvSpPr>
          <p:nvPr>
            <p:ph type="clipArt" sz="quarter" idx="74" hasCustomPrompt="1"/>
          </p:nvPr>
        </p:nvSpPr>
        <p:spPr>
          <a:xfrm>
            <a:off x="10600774"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1" name="Online Image Placeholder 34">
            <a:extLst>
              <a:ext uri="{FF2B5EF4-FFF2-40B4-BE49-F238E27FC236}">
                <a16:creationId xmlns:a16="http://schemas.microsoft.com/office/drawing/2014/main" id="{4C43A475-175C-6EE2-C735-F13A23A2A0C3}"/>
              </a:ext>
            </a:extLst>
          </p:cNvPr>
          <p:cNvSpPr>
            <a:spLocks noGrp="1"/>
          </p:cNvSpPr>
          <p:nvPr>
            <p:ph type="clipArt" sz="quarter" idx="75" hasCustomPrompt="1"/>
          </p:nvPr>
        </p:nvSpPr>
        <p:spPr>
          <a:xfrm>
            <a:off x="10600774"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2" name="Online Image Placeholder 34">
            <a:extLst>
              <a:ext uri="{FF2B5EF4-FFF2-40B4-BE49-F238E27FC236}">
                <a16:creationId xmlns:a16="http://schemas.microsoft.com/office/drawing/2014/main" id="{12E41EA8-AC46-63A4-07CA-B30A2C8E7781}"/>
              </a:ext>
            </a:extLst>
          </p:cNvPr>
          <p:cNvSpPr>
            <a:spLocks noGrp="1"/>
          </p:cNvSpPr>
          <p:nvPr>
            <p:ph type="clipArt" sz="quarter" idx="76" hasCustomPrompt="1"/>
          </p:nvPr>
        </p:nvSpPr>
        <p:spPr>
          <a:xfrm>
            <a:off x="10600774"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Tree>
    <p:extLst>
      <p:ext uri="{BB962C8B-B14F-4D97-AF65-F5344CB8AC3E}">
        <p14:creationId xmlns:p14="http://schemas.microsoft.com/office/powerpoint/2010/main" val="2494137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21" name="Espace réservé du texte 7">
            <a:extLst>
              <a:ext uri="{FF2B5EF4-FFF2-40B4-BE49-F238E27FC236}">
                <a16:creationId xmlns:a16="http://schemas.microsoft.com/office/drawing/2014/main" id="{EA167EED-77B4-0D1E-FB82-C6BC82ADB364}"/>
              </a:ext>
            </a:extLst>
          </p:cNvPr>
          <p:cNvSpPr>
            <a:spLocks noGrp="1"/>
          </p:cNvSpPr>
          <p:nvPr>
            <p:ph type="body" sz="quarter" idx="25" hasCustomPrompt="1"/>
          </p:nvPr>
        </p:nvSpPr>
        <p:spPr>
          <a:xfrm>
            <a:off x="633159"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46" name="Espace réservé du texte 7">
            <a:extLst>
              <a:ext uri="{FF2B5EF4-FFF2-40B4-BE49-F238E27FC236}">
                <a16:creationId xmlns:a16="http://schemas.microsoft.com/office/drawing/2014/main" id="{47934BC4-4D69-4374-00EA-F3F84FBACB91}"/>
              </a:ext>
            </a:extLst>
          </p:cNvPr>
          <p:cNvSpPr>
            <a:spLocks noGrp="1"/>
          </p:cNvSpPr>
          <p:nvPr>
            <p:ph type="body" sz="quarter" idx="26" hasCustomPrompt="1"/>
          </p:nvPr>
        </p:nvSpPr>
        <p:spPr>
          <a:xfrm>
            <a:off x="4290759"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49" name="Espace réservé du texte 7">
            <a:extLst>
              <a:ext uri="{FF2B5EF4-FFF2-40B4-BE49-F238E27FC236}">
                <a16:creationId xmlns:a16="http://schemas.microsoft.com/office/drawing/2014/main" id="{5F2FDC88-03B0-2964-175B-68AE9131D58C}"/>
              </a:ext>
            </a:extLst>
          </p:cNvPr>
          <p:cNvSpPr>
            <a:spLocks noGrp="1"/>
          </p:cNvSpPr>
          <p:nvPr>
            <p:ph type="body" sz="quarter" idx="28" hasCustomPrompt="1"/>
          </p:nvPr>
        </p:nvSpPr>
        <p:spPr>
          <a:xfrm>
            <a:off x="8077503" y="2207482"/>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2" name="Espace réservé du texte 7">
            <a:extLst>
              <a:ext uri="{FF2B5EF4-FFF2-40B4-BE49-F238E27FC236}">
                <a16:creationId xmlns:a16="http://schemas.microsoft.com/office/drawing/2014/main" id="{8E40F656-4429-862F-1301-7EFABA53A0E3}"/>
              </a:ext>
            </a:extLst>
          </p:cNvPr>
          <p:cNvSpPr>
            <a:spLocks noGrp="1"/>
          </p:cNvSpPr>
          <p:nvPr>
            <p:ph type="body" sz="quarter" idx="30" hasCustomPrompt="1"/>
          </p:nvPr>
        </p:nvSpPr>
        <p:spPr>
          <a:xfrm>
            <a:off x="2244064"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5" name="Espace réservé du texte 7">
            <a:extLst>
              <a:ext uri="{FF2B5EF4-FFF2-40B4-BE49-F238E27FC236}">
                <a16:creationId xmlns:a16="http://schemas.microsoft.com/office/drawing/2014/main" id="{EFD1AFB0-ABFA-237C-0C13-405D9D360F37}"/>
              </a:ext>
            </a:extLst>
          </p:cNvPr>
          <p:cNvSpPr>
            <a:spLocks noGrp="1"/>
          </p:cNvSpPr>
          <p:nvPr>
            <p:ph type="body" sz="quarter" idx="32" hasCustomPrompt="1"/>
          </p:nvPr>
        </p:nvSpPr>
        <p:spPr>
          <a:xfrm>
            <a:off x="5901664"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68" name="Espace réservé du texte 7">
            <a:extLst>
              <a:ext uri="{FF2B5EF4-FFF2-40B4-BE49-F238E27FC236}">
                <a16:creationId xmlns:a16="http://schemas.microsoft.com/office/drawing/2014/main" id="{682FB53F-25D5-0C23-D922-F0F8194E54DC}"/>
              </a:ext>
            </a:extLst>
          </p:cNvPr>
          <p:cNvSpPr>
            <a:spLocks noGrp="1"/>
          </p:cNvSpPr>
          <p:nvPr>
            <p:ph type="body" sz="quarter" idx="34" hasCustomPrompt="1"/>
          </p:nvPr>
        </p:nvSpPr>
        <p:spPr>
          <a:xfrm>
            <a:off x="9688408" y="5168939"/>
            <a:ext cx="1993767" cy="7186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2" name="Online Image Placeholder 34">
            <a:extLst>
              <a:ext uri="{FF2B5EF4-FFF2-40B4-BE49-F238E27FC236}">
                <a16:creationId xmlns:a16="http://schemas.microsoft.com/office/drawing/2014/main" id="{83009F92-A37F-ABB3-3DE5-10A4751A9FD5}"/>
              </a:ext>
            </a:extLst>
          </p:cNvPr>
          <p:cNvSpPr>
            <a:spLocks noGrp="1"/>
          </p:cNvSpPr>
          <p:nvPr>
            <p:ph type="clipArt" sz="quarter" idx="37" hasCustomPrompt="1"/>
          </p:nvPr>
        </p:nvSpPr>
        <p:spPr>
          <a:xfrm>
            <a:off x="1361098"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A407E803-B5A8-63CF-556D-83C2B1C0A956}"/>
              </a:ext>
            </a:extLst>
          </p:cNvPr>
          <p:cNvSpPr>
            <a:spLocks noGrp="1"/>
          </p:cNvSpPr>
          <p:nvPr>
            <p:ph type="clipArt" sz="quarter" idx="38" hasCustomPrompt="1"/>
          </p:nvPr>
        </p:nvSpPr>
        <p:spPr>
          <a:xfrm>
            <a:off x="5018698"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4573ED55-6B50-E41A-665F-FBBE4B039817}"/>
              </a:ext>
            </a:extLst>
          </p:cNvPr>
          <p:cNvSpPr>
            <a:spLocks noGrp="1"/>
          </p:cNvSpPr>
          <p:nvPr>
            <p:ph type="clipArt" sz="quarter" idx="39" hasCustomPrompt="1"/>
          </p:nvPr>
        </p:nvSpPr>
        <p:spPr>
          <a:xfrm>
            <a:off x="8805442"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A6D30E37-7836-F892-B069-5E4C062BBD99}"/>
              </a:ext>
            </a:extLst>
          </p:cNvPr>
          <p:cNvSpPr>
            <a:spLocks noGrp="1"/>
          </p:cNvSpPr>
          <p:nvPr>
            <p:ph type="clipArt" sz="quarter" idx="40" hasCustomPrompt="1"/>
          </p:nvPr>
        </p:nvSpPr>
        <p:spPr>
          <a:xfrm>
            <a:off x="2972003"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6" name="Online Image Placeholder 34">
            <a:extLst>
              <a:ext uri="{FF2B5EF4-FFF2-40B4-BE49-F238E27FC236}">
                <a16:creationId xmlns:a16="http://schemas.microsoft.com/office/drawing/2014/main" id="{4F0E72C0-FCD7-4613-3C90-E69135F0A83F}"/>
              </a:ext>
            </a:extLst>
          </p:cNvPr>
          <p:cNvSpPr>
            <a:spLocks noGrp="1"/>
          </p:cNvSpPr>
          <p:nvPr>
            <p:ph type="clipArt" sz="quarter" idx="41" hasCustomPrompt="1"/>
          </p:nvPr>
        </p:nvSpPr>
        <p:spPr>
          <a:xfrm>
            <a:off x="6629603"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Online Image Placeholder 34">
            <a:extLst>
              <a:ext uri="{FF2B5EF4-FFF2-40B4-BE49-F238E27FC236}">
                <a16:creationId xmlns:a16="http://schemas.microsoft.com/office/drawing/2014/main" id="{C479D196-62A0-8E8D-95C7-217A71253BD0}"/>
              </a:ext>
            </a:extLst>
          </p:cNvPr>
          <p:cNvSpPr>
            <a:spLocks noGrp="1"/>
          </p:cNvSpPr>
          <p:nvPr>
            <p:ph type="clipArt" sz="quarter" idx="42" hasCustomPrompt="1"/>
          </p:nvPr>
        </p:nvSpPr>
        <p:spPr>
          <a:xfrm>
            <a:off x="10416347" y="4641051"/>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9" name="Freeform: Shape 8">
            <a:extLst>
              <a:ext uri="{FF2B5EF4-FFF2-40B4-BE49-F238E27FC236}">
                <a16:creationId xmlns:a16="http://schemas.microsoft.com/office/drawing/2014/main" id="{3C1A4119-5DA6-6072-CAC3-F460ABDA5E05}"/>
              </a:ext>
            </a:extLst>
          </p:cNvPr>
          <p:cNvSpPr/>
          <p:nvPr userDrawn="1"/>
        </p:nvSpPr>
        <p:spPr>
          <a:xfrm>
            <a:off x="376737"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4D761741-EF02-A170-90A4-7C1B5447BD22}"/>
              </a:ext>
            </a:extLst>
          </p:cNvPr>
          <p:cNvSpPr/>
          <p:nvPr userDrawn="1"/>
        </p:nvSpPr>
        <p:spPr>
          <a:xfrm>
            <a:off x="2244064"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rgbClr val="F4B223"/>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D8262865-E05B-8FE2-B7C3-FCFDC9D0358A}"/>
              </a:ext>
            </a:extLst>
          </p:cNvPr>
          <p:cNvSpPr/>
          <p:nvPr userDrawn="1"/>
        </p:nvSpPr>
        <p:spPr>
          <a:xfrm>
            <a:off x="4111260" y="3585356"/>
            <a:ext cx="2102151" cy="422470"/>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FFCBCCAC-50B5-0556-6F04-A5D8285E0DA0}"/>
              </a:ext>
            </a:extLst>
          </p:cNvPr>
          <p:cNvSpPr/>
          <p:nvPr userDrawn="1"/>
        </p:nvSpPr>
        <p:spPr>
          <a:xfrm>
            <a:off x="5978589" y="3585356"/>
            <a:ext cx="2102019" cy="422470"/>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2B7DE000-5715-2339-D8D9-99B38407F5FA}"/>
              </a:ext>
            </a:extLst>
          </p:cNvPr>
          <p:cNvSpPr/>
          <p:nvPr userDrawn="1"/>
        </p:nvSpPr>
        <p:spPr>
          <a:xfrm>
            <a:off x="7845916" y="3585356"/>
            <a:ext cx="2102019" cy="422470"/>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rgbClr val="F4B223"/>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D5C888A4-A4F9-56BC-932B-C2CCE1BC7BA1}"/>
              </a:ext>
            </a:extLst>
          </p:cNvPr>
          <p:cNvSpPr/>
          <p:nvPr userDrawn="1"/>
        </p:nvSpPr>
        <p:spPr>
          <a:xfrm>
            <a:off x="9713112" y="3585356"/>
            <a:ext cx="2102151" cy="422470"/>
          </a:xfrm>
          <a:custGeom>
            <a:avLst/>
            <a:gdLst>
              <a:gd name="connsiteX0" fmla="*/ 0 w 1510950"/>
              <a:gd name="connsiteY0" fmla="*/ 303657 h 303656"/>
              <a:gd name="connsiteX1" fmla="*/ 1199578 w 1510950"/>
              <a:gd name="connsiteY1" fmla="*/ 303657 h 303656"/>
              <a:gd name="connsiteX2" fmla="*/ 1510950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578" y="303657"/>
                </a:lnTo>
                <a:lnTo>
                  <a:pt x="1510950"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5" name="Espace réservé du texte 7">
            <a:extLst>
              <a:ext uri="{FF2B5EF4-FFF2-40B4-BE49-F238E27FC236}">
                <a16:creationId xmlns:a16="http://schemas.microsoft.com/office/drawing/2014/main" id="{757B29DF-4A92-DFCD-6939-07831F4BA890}"/>
              </a:ext>
            </a:extLst>
          </p:cNvPr>
          <p:cNvSpPr>
            <a:spLocks noGrp="1"/>
          </p:cNvSpPr>
          <p:nvPr userDrawn="1">
            <p:ph type="body" sz="quarter" idx="43" hasCustomPrompt="1"/>
          </p:nvPr>
        </p:nvSpPr>
        <p:spPr>
          <a:xfrm>
            <a:off x="376736"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6" name="Espace réservé du texte 7">
            <a:extLst>
              <a:ext uri="{FF2B5EF4-FFF2-40B4-BE49-F238E27FC236}">
                <a16:creationId xmlns:a16="http://schemas.microsoft.com/office/drawing/2014/main" id="{2AFDC459-D294-AE30-DBB3-86517A62091C}"/>
              </a:ext>
            </a:extLst>
          </p:cNvPr>
          <p:cNvSpPr>
            <a:spLocks noGrp="1"/>
          </p:cNvSpPr>
          <p:nvPr userDrawn="1">
            <p:ph type="body" sz="quarter" idx="44" hasCustomPrompt="1"/>
          </p:nvPr>
        </p:nvSpPr>
        <p:spPr>
          <a:xfrm>
            <a:off x="2244064"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7" name="Espace réservé du texte 7">
            <a:extLst>
              <a:ext uri="{FF2B5EF4-FFF2-40B4-BE49-F238E27FC236}">
                <a16:creationId xmlns:a16="http://schemas.microsoft.com/office/drawing/2014/main" id="{CCF115B6-9537-2537-BCF7-0408ACC70CA1}"/>
              </a:ext>
            </a:extLst>
          </p:cNvPr>
          <p:cNvSpPr>
            <a:spLocks noGrp="1"/>
          </p:cNvSpPr>
          <p:nvPr userDrawn="1">
            <p:ph type="body" sz="quarter" idx="45" hasCustomPrompt="1"/>
          </p:nvPr>
        </p:nvSpPr>
        <p:spPr>
          <a:xfrm>
            <a:off x="4139801"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8" name="Espace réservé du texte 7">
            <a:extLst>
              <a:ext uri="{FF2B5EF4-FFF2-40B4-BE49-F238E27FC236}">
                <a16:creationId xmlns:a16="http://schemas.microsoft.com/office/drawing/2014/main" id="{2A169DBA-1C0F-41BE-DDA1-B8BF7CE0D321}"/>
              </a:ext>
            </a:extLst>
          </p:cNvPr>
          <p:cNvSpPr>
            <a:spLocks noGrp="1"/>
          </p:cNvSpPr>
          <p:nvPr userDrawn="1">
            <p:ph type="body" sz="quarter" idx="46" hasCustomPrompt="1"/>
          </p:nvPr>
        </p:nvSpPr>
        <p:spPr>
          <a:xfrm>
            <a:off x="5948106"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19" name="Espace réservé du texte 7">
            <a:extLst>
              <a:ext uri="{FF2B5EF4-FFF2-40B4-BE49-F238E27FC236}">
                <a16:creationId xmlns:a16="http://schemas.microsoft.com/office/drawing/2014/main" id="{CD50BAFA-26E1-B322-23FE-F88E0A96197A}"/>
              </a:ext>
            </a:extLst>
          </p:cNvPr>
          <p:cNvSpPr>
            <a:spLocks noGrp="1"/>
          </p:cNvSpPr>
          <p:nvPr userDrawn="1">
            <p:ph type="body" sz="quarter" idx="47" hasCustomPrompt="1"/>
          </p:nvPr>
        </p:nvSpPr>
        <p:spPr>
          <a:xfrm>
            <a:off x="7815434" y="3598971"/>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sp>
        <p:nvSpPr>
          <p:cNvPr id="20" name="Espace réservé du texte 7">
            <a:extLst>
              <a:ext uri="{FF2B5EF4-FFF2-40B4-BE49-F238E27FC236}">
                <a16:creationId xmlns:a16="http://schemas.microsoft.com/office/drawing/2014/main" id="{A6693A5E-57DE-4BC7-3ABD-FAC82E127AFC}"/>
              </a:ext>
            </a:extLst>
          </p:cNvPr>
          <p:cNvSpPr>
            <a:spLocks noGrp="1"/>
          </p:cNvSpPr>
          <p:nvPr userDrawn="1">
            <p:ph type="body" sz="quarter" idx="48" hasCustomPrompt="1"/>
          </p:nvPr>
        </p:nvSpPr>
        <p:spPr>
          <a:xfrm>
            <a:off x="9711171" y="3600596"/>
            <a:ext cx="2102018" cy="346533"/>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err="1"/>
              <a:t>Step</a:t>
            </a:r>
            <a:r>
              <a:rPr lang="fr-FR" dirty="0"/>
              <a:t> 1</a:t>
            </a:r>
            <a:endParaRPr lang="en-US" dirty="0"/>
          </a:p>
        </p:txBody>
      </p:sp>
      <p:cxnSp>
        <p:nvCxnSpPr>
          <p:cNvPr id="22" name="Straight Connector 21">
            <a:extLst>
              <a:ext uri="{FF2B5EF4-FFF2-40B4-BE49-F238E27FC236}">
                <a16:creationId xmlns:a16="http://schemas.microsoft.com/office/drawing/2014/main" id="{BE743E0D-4C44-AAD9-C9C3-39C45C7A8E39}"/>
              </a:ext>
            </a:extLst>
          </p:cNvPr>
          <p:cNvCxnSpPr>
            <a:cxnSpLocks/>
          </p:cNvCxnSpPr>
          <p:nvPr userDrawn="1"/>
        </p:nvCxnSpPr>
        <p:spPr>
          <a:xfrm>
            <a:off x="1626728"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241165-D9E4-022A-3546-D5A9DA6FFA67}"/>
              </a:ext>
            </a:extLst>
          </p:cNvPr>
          <p:cNvCxnSpPr>
            <a:cxnSpLocks/>
          </p:cNvCxnSpPr>
          <p:nvPr userDrawn="1"/>
        </p:nvCxnSpPr>
        <p:spPr>
          <a:xfrm>
            <a:off x="5284328"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69B88A3-5150-C047-764D-1794661C8683}"/>
              </a:ext>
            </a:extLst>
          </p:cNvPr>
          <p:cNvCxnSpPr>
            <a:cxnSpLocks/>
          </p:cNvCxnSpPr>
          <p:nvPr userDrawn="1"/>
        </p:nvCxnSpPr>
        <p:spPr>
          <a:xfrm>
            <a:off x="9071072" y="3005345"/>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C94B7-885D-F06C-6502-A2A5D82A9047}"/>
              </a:ext>
            </a:extLst>
          </p:cNvPr>
          <p:cNvCxnSpPr>
            <a:cxnSpLocks/>
          </p:cNvCxnSpPr>
          <p:nvPr userDrawn="1"/>
        </p:nvCxnSpPr>
        <p:spPr>
          <a:xfrm>
            <a:off x="3237633"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4E4894-A662-6007-9BB2-9597A50044FD}"/>
              </a:ext>
            </a:extLst>
          </p:cNvPr>
          <p:cNvCxnSpPr>
            <a:cxnSpLocks/>
          </p:cNvCxnSpPr>
          <p:nvPr userDrawn="1"/>
        </p:nvCxnSpPr>
        <p:spPr>
          <a:xfrm>
            <a:off x="6895233"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887F8D-6CD6-4B15-F3F1-697E82FE2796}"/>
              </a:ext>
            </a:extLst>
          </p:cNvPr>
          <p:cNvCxnSpPr>
            <a:cxnSpLocks/>
          </p:cNvCxnSpPr>
          <p:nvPr userDrawn="1"/>
        </p:nvCxnSpPr>
        <p:spPr>
          <a:xfrm>
            <a:off x="10681977" y="4070269"/>
            <a:ext cx="0" cy="49139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112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57" name="Graphic 54">
            <a:extLst>
              <a:ext uri="{FF2B5EF4-FFF2-40B4-BE49-F238E27FC236}">
                <a16:creationId xmlns:a16="http://schemas.microsoft.com/office/drawing/2014/main" id="{D2E9554A-9626-1882-D2E9-A65A63F2D665}"/>
              </a:ext>
            </a:extLst>
          </p:cNvPr>
          <p:cNvGrpSpPr/>
          <p:nvPr/>
        </p:nvGrpSpPr>
        <p:grpSpPr>
          <a:xfrm>
            <a:off x="4038599" y="3735980"/>
            <a:ext cx="3911428" cy="2758964"/>
            <a:chOff x="4038599" y="3468351"/>
            <a:chExt cx="3911428" cy="2758964"/>
          </a:xfrm>
        </p:grpSpPr>
        <p:grpSp>
          <p:nvGrpSpPr>
            <p:cNvPr id="58" name="Graphic 54">
              <a:extLst>
                <a:ext uri="{FF2B5EF4-FFF2-40B4-BE49-F238E27FC236}">
                  <a16:creationId xmlns:a16="http://schemas.microsoft.com/office/drawing/2014/main" id="{D0EFE808-99D0-5823-5BD6-56ED7EEE49AC}"/>
                </a:ext>
              </a:extLst>
            </p:cNvPr>
            <p:cNvGrpSpPr/>
            <p:nvPr/>
          </p:nvGrpSpPr>
          <p:grpSpPr>
            <a:xfrm>
              <a:off x="4042165" y="3468351"/>
              <a:ext cx="3907862" cy="2263773"/>
              <a:chOff x="4042165" y="3468351"/>
              <a:chExt cx="3907862" cy="2263773"/>
            </a:xfrm>
          </p:grpSpPr>
          <p:sp>
            <p:nvSpPr>
              <p:cNvPr id="59" name="Freeform: Shape 58">
                <a:extLst>
                  <a:ext uri="{FF2B5EF4-FFF2-40B4-BE49-F238E27FC236}">
                    <a16:creationId xmlns:a16="http://schemas.microsoft.com/office/drawing/2014/main" id="{A1BAD40D-F620-00CC-6484-B70967523E9A}"/>
                  </a:ext>
                </a:extLst>
              </p:cNvPr>
              <p:cNvSpPr/>
              <p:nvPr/>
            </p:nvSpPr>
            <p:spPr>
              <a:xfrm>
                <a:off x="4042165" y="3468351"/>
                <a:ext cx="3907862" cy="2263773"/>
              </a:xfrm>
              <a:custGeom>
                <a:avLst/>
                <a:gdLst>
                  <a:gd name="connsiteX0" fmla="*/ 3839574 w 3907862"/>
                  <a:gd name="connsiteY0" fmla="*/ 1036872 h 2263773"/>
                  <a:gd name="connsiteX1" fmla="*/ 3840661 w 3907862"/>
                  <a:gd name="connsiteY1" fmla="*/ 1227037 h 2263773"/>
                  <a:gd name="connsiteX2" fmla="*/ 2124277 w 3907862"/>
                  <a:gd name="connsiteY2" fmla="*/ 2224626 h 2263773"/>
                  <a:gd name="connsiteX3" fmla="*/ 1796006 w 3907862"/>
                  <a:gd name="connsiteY3" fmla="*/ 2224626 h 2263773"/>
                  <a:gd name="connsiteX4" fmla="*/ 68340 w 3907862"/>
                  <a:gd name="connsiteY4" fmla="*/ 1226901 h 2263773"/>
                  <a:gd name="connsiteX5" fmla="*/ 67253 w 3907862"/>
                  <a:gd name="connsiteY5" fmla="*/ 1036872 h 2263773"/>
                  <a:gd name="connsiteX6" fmla="*/ 1783501 w 3907862"/>
                  <a:gd name="connsiteY6" fmla="*/ 39148 h 2263773"/>
                  <a:gd name="connsiteX7" fmla="*/ 2111907 w 3907862"/>
                  <a:gd name="connsiteY7" fmla="*/ 39148 h 2263773"/>
                  <a:gd name="connsiteX8" fmla="*/ 3839574 w 3907862"/>
                  <a:gd name="connsiteY8" fmla="*/ 1036872 h 226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7862" h="2263773">
                    <a:moveTo>
                      <a:pt x="3839574" y="1036872"/>
                    </a:moveTo>
                    <a:cubicBezTo>
                      <a:pt x="3930238" y="1088933"/>
                      <a:pt x="3930646" y="1174704"/>
                      <a:pt x="3840661" y="1227037"/>
                    </a:cubicBezTo>
                    <a:lnTo>
                      <a:pt x="2124277" y="2224626"/>
                    </a:lnTo>
                    <a:cubicBezTo>
                      <a:pt x="2034291" y="2276822"/>
                      <a:pt x="1886536" y="2276822"/>
                      <a:pt x="1796006" y="2224626"/>
                    </a:cubicBezTo>
                    <a:lnTo>
                      <a:pt x="68340" y="1226901"/>
                    </a:lnTo>
                    <a:cubicBezTo>
                      <a:pt x="-22325" y="1174433"/>
                      <a:pt x="-22869" y="1088933"/>
                      <a:pt x="67253" y="1036872"/>
                    </a:cubicBezTo>
                    <a:lnTo>
                      <a:pt x="1783501" y="39148"/>
                    </a:lnTo>
                    <a:cubicBezTo>
                      <a:pt x="1873622" y="-13049"/>
                      <a:pt x="2021378" y="-13049"/>
                      <a:pt x="2111907" y="39148"/>
                    </a:cubicBezTo>
                    <a:lnTo>
                      <a:pt x="3839574" y="1036872"/>
                    </a:lnTo>
                    <a:close/>
                  </a:path>
                </a:pathLst>
              </a:custGeom>
              <a:solidFill>
                <a:srgbClr val="FFFFFF"/>
              </a:solidFill>
              <a:ln w="1359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F924EE-CF0E-2464-3AB9-036CFCF8322E}"/>
                  </a:ext>
                </a:extLst>
              </p:cNvPr>
              <p:cNvSpPr/>
              <p:nvPr/>
            </p:nvSpPr>
            <p:spPr>
              <a:xfrm>
                <a:off x="4110098" y="3536316"/>
                <a:ext cx="3771912" cy="2127843"/>
              </a:xfrm>
              <a:custGeom>
                <a:avLst/>
                <a:gdLst>
                  <a:gd name="connsiteX0" fmla="*/ 1892549 w 3771912"/>
                  <a:gd name="connsiteY0" fmla="*/ 2127844 h 2127843"/>
                  <a:gd name="connsiteX1" fmla="*/ 1762057 w 3771912"/>
                  <a:gd name="connsiteY1" fmla="*/ 2097667 h 2127843"/>
                  <a:gd name="connsiteX2" fmla="*/ 34390 w 3771912"/>
                  <a:gd name="connsiteY2" fmla="*/ 1100079 h 2127843"/>
                  <a:gd name="connsiteX3" fmla="*/ 0 w 3771912"/>
                  <a:gd name="connsiteY3" fmla="*/ 1063242 h 2127843"/>
                  <a:gd name="connsiteX4" fmla="*/ 33303 w 3771912"/>
                  <a:gd name="connsiteY4" fmla="*/ 1027629 h 2127843"/>
                  <a:gd name="connsiteX5" fmla="*/ 1749687 w 3771912"/>
                  <a:gd name="connsiteY5" fmla="*/ 29905 h 2127843"/>
                  <a:gd name="connsiteX6" fmla="*/ 1879500 w 3771912"/>
                  <a:gd name="connsiteY6" fmla="*/ 0 h 2127843"/>
                  <a:gd name="connsiteX7" fmla="*/ 2009992 w 3771912"/>
                  <a:gd name="connsiteY7" fmla="*/ 30041 h 2127843"/>
                  <a:gd name="connsiteX8" fmla="*/ 3737523 w 3771912"/>
                  <a:gd name="connsiteY8" fmla="*/ 1027764 h 2127843"/>
                  <a:gd name="connsiteX9" fmla="*/ 3771913 w 3771912"/>
                  <a:gd name="connsiteY9" fmla="*/ 1064330 h 2127843"/>
                  <a:gd name="connsiteX10" fmla="*/ 3738474 w 3771912"/>
                  <a:gd name="connsiteY10" fmla="*/ 1100351 h 2127843"/>
                  <a:gd name="connsiteX11" fmla="*/ 2022090 w 3771912"/>
                  <a:gd name="connsiteY11" fmla="*/ 2097803 h 2127843"/>
                  <a:gd name="connsiteX12" fmla="*/ 1892413 w 3771912"/>
                  <a:gd name="connsiteY12" fmla="*/ 2127844 h 212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12" h="2127843">
                    <a:moveTo>
                      <a:pt x="1892549" y="2127844"/>
                    </a:moveTo>
                    <a:cubicBezTo>
                      <a:pt x="1842799" y="2127844"/>
                      <a:pt x="1795223" y="2116833"/>
                      <a:pt x="1762057" y="2097667"/>
                    </a:cubicBezTo>
                    <a:lnTo>
                      <a:pt x="34390" y="1100079"/>
                    </a:lnTo>
                    <a:cubicBezTo>
                      <a:pt x="10738" y="1086350"/>
                      <a:pt x="0" y="1071670"/>
                      <a:pt x="0" y="1063242"/>
                    </a:cubicBezTo>
                    <a:cubicBezTo>
                      <a:pt x="0" y="1054815"/>
                      <a:pt x="10331" y="1040950"/>
                      <a:pt x="33303" y="1027629"/>
                    </a:cubicBezTo>
                    <a:lnTo>
                      <a:pt x="1749687" y="29905"/>
                    </a:lnTo>
                    <a:cubicBezTo>
                      <a:pt x="1782446" y="10874"/>
                      <a:pt x="1829886" y="0"/>
                      <a:pt x="1879500" y="0"/>
                    </a:cubicBezTo>
                    <a:cubicBezTo>
                      <a:pt x="1929114" y="0"/>
                      <a:pt x="1976826" y="10874"/>
                      <a:pt x="2009992" y="30041"/>
                    </a:cubicBezTo>
                    <a:lnTo>
                      <a:pt x="3737523" y="1027764"/>
                    </a:lnTo>
                    <a:cubicBezTo>
                      <a:pt x="3761174" y="1041357"/>
                      <a:pt x="3771777" y="1055902"/>
                      <a:pt x="3771913" y="1064330"/>
                    </a:cubicBezTo>
                    <a:cubicBezTo>
                      <a:pt x="3771913" y="1072621"/>
                      <a:pt x="3761582" y="1086894"/>
                      <a:pt x="3738474" y="1100351"/>
                    </a:cubicBezTo>
                    <a:lnTo>
                      <a:pt x="2022090" y="2097803"/>
                    </a:lnTo>
                    <a:cubicBezTo>
                      <a:pt x="1989331" y="2116833"/>
                      <a:pt x="1942028" y="2127844"/>
                      <a:pt x="1892413" y="2127844"/>
                    </a:cubicBezTo>
                    <a:close/>
                  </a:path>
                </a:pathLst>
              </a:custGeom>
              <a:solidFill>
                <a:schemeClr val="accent2"/>
              </a:solidFill>
              <a:ln w="13593" cap="flat">
                <a:noFill/>
                <a:prstDash val="solid"/>
                <a:miter/>
              </a:ln>
            </p:spPr>
            <p:txBody>
              <a:bodyPr rtlCol="0" anchor="ctr"/>
              <a:lstStyle/>
              <a:p>
                <a:endParaRPr lang="en-US" dirty="0"/>
              </a:p>
            </p:txBody>
          </p:sp>
        </p:grpSp>
        <p:sp>
          <p:nvSpPr>
            <p:cNvPr id="61" name="Freeform: Shape 60">
              <a:extLst>
                <a:ext uri="{FF2B5EF4-FFF2-40B4-BE49-F238E27FC236}">
                  <a16:creationId xmlns:a16="http://schemas.microsoft.com/office/drawing/2014/main" id="{2FFA553A-6412-EA9D-84D7-3067A6EB7F9D}"/>
                </a:ext>
              </a:extLst>
            </p:cNvPr>
            <p:cNvSpPr/>
            <p:nvPr/>
          </p:nvSpPr>
          <p:spPr>
            <a:xfrm>
              <a:off x="4038599" y="4599422"/>
              <a:ext cx="3911240" cy="1627893"/>
            </a:xfrm>
            <a:custGeom>
              <a:avLst/>
              <a:gdLst>
                <a:gd name="connsiteX0" fmla="*/ 3910969 w 3911240"/>
                <a:gd name="connsiteY0" fmla="*/ 8156 h 1627893"/>
                <a:gd name="connsiteX1" fmla="*/ 3910018 w 3911240"/>
                <a:gd name="connsiteY1" fmla="*/ 15632 h 1627893"/>
                <a:gd name="connsiteX2" fmla="*/ 3908522 w 3911240"/>
                <a:gd name="connsiteY2" fmla="*/ 21341 h 1627893"/>
                <a:gd name="connsiteX3" fmla="*/ 3906484 w 3911240"/>
                <a:gd name="connsiteY3" fmla="*/ 28817 h 1627893"/>
                <a:gd name="connsiteX4" fmla="*/ 3904309 w 3911240"/>
                <a:gd name="connsiteY4" fmla="*/ 34254 h 1627893"/>
                <a:gd name="connsiteX5" fmla="*/ 3900774 w 3911240"/>
                <a:gd name="connsiteY5" fmla="*/ 41458 h 1627893"/>
                <a:gd name="connsiteX6" fmla="*/ 3894930 w 3911240"/>
                <a:gd name="connsiteY6" fmla="*/ 51381 h 1627893"/>
                <a:gd name="connsiteX7" fmla="*/ 3893842 w 3911240"/>
                <a:gd name="connsiteY7" fmla="*/ 52741 h 1627893"/>
                <a:gd name="connsiteX8" fmla="*/ 3886502 w 3911240"/>
                <a:gd name="connsiteY8" fmla="*/ 61848 h 1627893"/>
                <a:gd name="connsiteX9" fmla="*/ 3884870 w 3911240"/>
                <a:gd name="connsiteY9" fmla="*/ 64023 h 1627893"/>
                <a:gd name="connsiteX10" fmla="*/ 3875220 w 3911240"/>
                <a:gd name="connsiteY10" fmla="*/ 73538 h 1627893"/>
                <a:gd name="connsiteX11" fmla="*/ 3868015 w 3911240"/>
                <a:gd name="connsiteY11" fmla="*/ 79655 h 1627893"/>
                <a:gd name="connsiteX12" fmla="*/ 3861627 w 3911240"/>
                <a:gd name="connsiteY12" fmla="*/ 84684 h 1627893"/>
                <a:gd name="connsiteX13" fmla="*/ 3853199 w 3911240"/>
                <a:gd name="connsiteY13" fmla="*/ 90257 h 1627893"/>
                <a:gd name="connsiteX14" fmla="*/ 3844499 w 3911240"/>
                <a:gd name="connsiteY14" fmla="*/ 95830 h 1627893"/>
                <a:gd name="connsiteX15" fmla="*/ 2144971 w 3911240"/>
                <a:gd name="connsiteY15" fmla="*/ 1083496 h 1627893"/>
                <a:gd name="connsiteX16" fmla="*/ 2144971 w 3911240"/>
                <a:gd name="connsiteY16" fmla="*/ 1083496 h 1627893"/>
                <a:gd name="connsiteX17" fmla="*/ 2106367 w 3911240"/>
                <a:gd name="connsiteY17" fmla="*/ 1104157 h 1627893"/>
                <a:gd name="connsiteX18" fmla="*/ 2099570 w 3911240"/>
                <a:gd name="connsiteY18" fmla="*/ 1107011 h 1627893"/>
                <a:gd name="connsiteX19" fmla="*/ 2081627 w 3911240"/>
                <a:gd name="connsiteY19" fmla="*/ 1113808 h 1627893"/>
                <a:gd name="connsiteX20" fmla="*/ 2074831 w 3911240"/>
                <a:gd name="connsiteY20" fmla="*/ 1115983 h 1627893"/>
                <a:gd name="connsiteX21" fmla="*/ 2063005 w 3911240"/>
                <a:gd name="connsiteY21" fmla="*/ 1119381 h 1627893"/>
                <a:gd name="connsiteX22" fmla="*/ 2053762 w 3911240"/>
                <a:gd name="connsiteY22" fmla="*/ 1121828 h 1627893"/>
                <a:gd name="connsiteX23" fmla="*/ 2040848 w 3911240"/>
                <a:gd name="connsiteY23" fmla="*/ 1124682 h 1627893"/>
                <a:gd name="connsiteX24" fmla="*/ 2032149 w 3911240"/>
                <a:gd name="connsiteY24" fmla="*/ 1126449 h 1627893"/>
                <a:gd name="connsiteX25" fmla="*/ 2005778 w 3911240"/>
                <a:gd name="connsiteY25" fmla="*/ 1130120 h 1627893"/>
                <a:gd name="connsiteX26" fmla="*/ 1997215 w 3911240"/>
                <a:gd name="connsiteY26" fmla="*/ 1130799 h 1627893"/>
                <a:gd name="connsiteX27" fmla="*/ 1981719 w 3911240"/>
                <a:gd name="connsiteY27" fmla="*/ 1131751 h 1627893"/>
                <a:gd name="connsiteX28" fmla="*/ 1971388 w 3911240"/>
                <a:gd name="connsiteY28" fmla="*/ 1131886 h 1627893"/>
                <a:gd name="connsiteX29" fmla="*/ 1958747 w 3911240"/>
                <a:gd name="connsiteY29" fmla="*/ 1132158 h 1627893"/>
                <a:gd name="connsiteX30" fmla="*/ 1947873 w 3911240"/>
                <a:gd name="connsiteY30" fmla="*/ 1131751 h 1627893"/>
                <a:gd name="connsiteX31" fmla="*/ 1936183 w 3911240"/>
                <a:gd name="connsiteY31" fmla="*/ 1131071 h 1627893"/>
                <a:gd name="connsiteX32" fmla="*/ 1925308 w 3911240"/>
                <a:gd name="connsiteY32" fmla="*/ 1130255 h 1627893"/>
                <a:gd name="connsiteX33" fmla="*/ 1913754 w 3911240"/>
                <a:gd name="connsiteY33" fmla="*/ 1129032 h 1627893"/>
                <a:gd name="connsiteX34" fmla="*/ 1903152 w 3911240"/>
                <a:gd name="connsiteY34" fmla="*/ 1127401 h 1627893"/>
                <a:gd name="connsiteX35" fmla="*/ 1890782 w 3911240"/>
                <a:gd name="connsiteY35" fmla="*/ 1125362 h 1627893"/>
                <a:gd name="connsiteX36" fmla="*/ 1881267 w 3911240"/>
                <a:gd name="connsiteY36" fmla="*/ 1123595 h 1627893"/>
                <a:gd name="connsiteX37" fmla="*/ 1866722 w 3911240"/>
                <a:gd name="connsiteY37" fmla="*/ 1119789 h 1627893"/>
                <a:gd name="connsiteX38" fmla="*/ 1858839 w 3911240"/>
                <a:gd name="connsiteY38" fmla="*/ 1117886 h 1627893"/>
                <a:gd name="connsiteX39" fmla="*/ 1833963 w 3911240"/>
                <a:gd name="connsiteY39" fmla="*/ 1109458 h 1627893"/>
                <a:gd name="connsiteX40" fmla="*/ 1822409 w 3911240"/>
                <a:gd name="connsiteY40" fmla="*/ 1104429 h 1627893"/>
                <a:gd name="connsiteX41" fmla="*/ 1816292 w 3911240"/>
                <a:gd name="connsiteY41" fmla="*/ 1101710 h 1627893"/>
                <a:gd name="connsiteX42" fmla="*/ 1772931 w 3911240"/>
                <a:gd name="connsiteY42" fmla="*/ 1077515 h 1627893"/>
                <a:gd name="connsiteX43" fmla="*/ 1772931 w 3911240"/>
                <a:gd name="connsiteY43" fmla="*/ 1077515 h 1627893"/>
                <a:gd name="connsiteX44" fmla="*/ 71907 w 3911240"/>
                <a:gd name="connsiteY44" fmla="*/ 95830 h 1627893"/>
                <a:gd name="connsiteX45" fmla="*/ 3670 w 3911240"/>
                <a:gd name="connsiteY45" fmla="*/ 0 h 1627893"/>
                <a:gd name="connsiteX46" fmla="*/ 0 w 3911240"/>
                <a:gd name="connsiteY46" fmla="*/ 495736 h 1627893"/>
                <a:gd name="connsiteX47" fmla="*/ 68237 w 3911240"/>
                <a:gd name="connsiteY47" fmla="*/ 591430 h 1627893"/>
                <a:gd name="connsiteX48" fmla="*/ 1773067 w 3911240"/>
                <a:gd name="connsiteY48" fmla="*/ 1575697 h 1627893"/>
                <a:gd name="connsiteX49" fmla="*/ 1773067 w 3911240"/>
                <a:gd name="connsiteY49" fmla="*/ 1575697 h 1627893"/>
                <a:gd name="connsiteX50" fmla="*/ 1779727 w 3911240"/>
                <a:gd name="connsiteY50" fmla="*/ 1579503 h 1627893"/>
                <a:gd name="connsiteX51" fmla="*/ 1796039 w 3911240"/>
                <a:gd name="connsiteY51" fmla="*/ 1588882 h 1627893"/>
                <a:gd name="connsiteX52" fmla="*/ 1796039 w 3911240"/>
                <a:gd name="connsiteY52" fmla="*/ 1588474 h 1627893"/>
                <a:gd name="connsiteX53" fmla="*/ 1813030 w 3911240"/>
                <a:gd name="connsiteY53" fmla="*/ 1597582 h 1627893"/>
                <a:gd name="connsiteX54" fmla="*/ 1818739 w 3911240"/>
                <a:gd name="connsiteY54" fmla="*/ 1600164 h 1627893"/>
                <a:gd name="connsiteX55" fmla="*/ 1829206 w 3911240"/>
                <a:gd name="connsiteY55" fmla="*/ 1604786 h 1627893"/>
                <a:gd name="connsiteX56" fmla="*/ 1830701 w 3911240"/>
                <a:gd name="connsiteY56" fmla="*/ 1605194 h 1627893"/>
                <a:gd name="connsiteX57" fmla="*/ 1855304 w 3911240"/>
                <a:gd name="connsiteY57" fmla="*/ 1613485 h 1627893"/>
                <a:gd name="connsiteX58" fmla="*/ 1857343 w 3911240"/>
                <a:gd name="connsiteY58" fmla="*/ 1614301 h 1627893"/>
                <a:gd name="connsiteX59" fmla="*/ 1863868 w 3911240"/>
                <a:gd name="connsiteY59" fmla="*/ 1615660 h 1627893"/>
                <a:gd name="connsiteX60" fmla="*/ 1877733 w 3911240"/>
                <a:gd name="connsiteY60" fmla="*/ 1619059 h 1627893"/>
                <a:gd name="connsiteX61" fmla="*/ 1881539 w 3911240"/>
                <a:gd name="connsiteY61" fmla="*/ 1620010 h 1627893"/>
                <a:gd name="connsiteX62" fmla="*/ 1887656 w 3911240"/>
                <a:gd name="connsiteY62" fmla="*/ 1621234 h 1627893"/>
                <a:gd name="connsiteX63" fmla="*/ 1899346 w 3911240"/>
                <a:gd name="connsiteY63" fmla="*/ 1623272 h 1627893"/>
                <a:gd name="connsiteX64" fmla="*/ 1904511 w 3911240"/>
                <a:gd name="connsiteY64" fmla="*/ 1624088 h 1627893"/>
                <a:gd name="connsiteX65" fmla="*/ 1910628 w 3911240"/>
                <a:gd name="connsiteY65" fmla="*/ 1624767 h 1627893"/>
                <a:gd name="connsiteX66" fmla="*/ 1921366 w 3911240"/>
                <a:gd name="connsiteY66" fmla="*/ 1625991 h 1627893"/>
                <a:gd name="connsiteX67" fmla="*/ 1927211 w 3911240"/>
                <a:gd name="connsiteY67" fmla="*/ 1626535 h 1627893"/>
                <a:gd name="connsiteX68" fmla="*/ 1932784 w 3911240"/>
                <a:gd name="connsiteY68" fmla="*/ 1627078 h 1627893"/>
                <a:gd name="connsiteX69" fmla="*/ 1944067 w 3911240"/>
                <a:gd name="connsiteY69" fmla="*/ 1627622 h 1627893"/>
                <a:gd name="connsiteX70" fmla="*/ 1950319 w 3911240"/>
                <a:gd name="connsiteY70" fmla="*/ 1627894 h 1627893"/>
                <a:gd name="connsiteX71" fmla="*/ 1974107 w 3911240"/>
                <a:gd name="connsiteY71" fmla="*/ 1627894 h 1627893"/>
                <a:gd name="connsiteX72" fmla="*/ 1977913 w 3911240"/>
                <a:gd name="connsiteY72" fmla="*/ 1627622 h 1627893"/>
                <a:gd name="connsiteX73" fmla="*/ 1993409 w 3911240"/>
                <a:gd name="connsiteY73" fmla="*/ 1626671 h 1627893"/>
                <a:gd name="connsiteX74" fmla="*/ 1999934 w 3911240"/>
                <a:gd name="connsiteY74" fmla="*/ 1626127 h 1627893"/>
                <a:gd name="connsiteX75" fmla="*/ 2001972 w 3911240"/>
                <a:gd name="connsiteY75" fmla="*/ 1626127 h 1627893"/>
                <a:gd name="connsiteX76" fmla="*/ 2028343 w 3911240"/>
                <a:gd name="connsiteY76" fmla="*/ 1622457 h 1627893"/>
                <a:gd name="connsiteX77" fmla="*/ 2029838 w 3911240"/>
                <a:gd name="connsiteY77" fmla="*/ 1622457 h 1627893"/>
                <a:gd name="connsiteX78" fmla="*/ 2037586 w 3911240"/>
                <a:gd name="connsiteY78" fmla="*/ 1620554 h 1627893"/>
                <a:gd name="connsiteX79" fmla="*/ 2049956 w 3911240"/>
                <a:gd name="connsiteY79" fmla="*/ 1617835 h 1627893"/>
                <a:gd name="connsiteX80" fmla="*/ 2059335 w 3911240"/>
                <a:gd name="connsiteY80" fmla="*/ 1615524 h 1627893"/>
                <a:gd name="connsiteX81" fmla="*/ 2071025 w 3911240"/>
                <a:gd name="connsiteY81" fmla="*/ 1612126 h 1627893"/>
                <a:gd name="connsiteX82" fmla="*/ 2073743 w 3911240"/>
                <a:gd name="connsiteY82" fmla="*/ 1611311 h 1627893"/>
                <a:gd name="connsiteX83" fmla="*/ 2078093 w 3911240"/>
                <a:gd name="connsiteY83" fmla="*/ 1609679 h 1627893"/>
                <a:gd name="connsiteX84" fmla="*/ 2095764 w 3911240"/>
                <a:gd name="connsiteY84" fmla="*/ 1602611 h 1627893"/>
                <a:gd name="connsiteX85" fmla="*/ 2102560 w 3911240"/>
                <a:gd name="connsiteY85" fmla="*/ 1599892 h 1627893"/>
                <a:gd name="connsiteX86" fmla="*/ 2124309 w 3911240"/>
                <a:gd name="connsiteY86" fmla="*/ 1588474 h 1627893"/>
                <a:gd name="connsiteX87" fmla="*/ 2124309 w 3911240"/>
                <a:gd name="connsiteY87" fmla="*/ 1588882 h 1627893"/>
                <a:gd name="connsiteX88" fmla="*/ 3840829 w 3911240"/>
                <a:gd name="connsiteY88" fmla="*/ 591294 h 1627893"/>
                <a:gd name="connsiteX89" fmla="*/ 3843548 w 3911240"/>
                <a:gd name="connsiteY89" fmla="*/ 589799 h 1627893"/>
                <a:gd name="connsiteX90" fmla="*/ 3849529 w 3911240"/>
                <a:gd name="connsiteY90" fmla="*/ 585857 h 1627893"/>
                <a:gd name="connsiteX91" fmla="*/ 3857957 w 3911240"/>
                <a:gd name="connsiteY91" fmla="*/ 580284 h 1627893"/>
                <a:gd name="connsiteX92" fmla="*/ 3864345 w 3911240"/>
                <a:gd name="connsiteY92" fmla="*/ 575119 h 1627893"/>
                <a:gd name="connsiteX93" fmla="*/ 3871414 w 3911240"/>
                <a:gd name="connsiteY93" fmla="*/ 569273 h 1627893"/>
                <a:gd name="connsiteX94" fmla="*/ 3872773 w 3911240"/>
                <a:gd name="connsiteY94" fmla="*/ 568050 h 1627893"/>
                <a:gd name="connsiteX95" fmla="*/ 3881200 w 3911240"/>
                <a:gd name="connsiteY95" fmla="*/ 559623 h 1627893"/>
                <a:gd name="connsiteX96" fmla="*/ 3882832 w 3911240"/>
                <a:gd name="connsiteY96" fmla="*/ 557583 h 1627893"/>
                <a:gd name="connsiteX97" fmla="*/ 3887181 w 3911240"/>
                <a:gd name="connsiteY97" fmla="*/ 552554 h 1627893"/>
                <a:gd name="connsiteX98" fmla="*/ 3890444 w 3911240"/>
                <a:gd name="connsiteY98" fmla="*/ 548205 h 1627893"/>
                <a:gd name="connsiteX99" fmla="*/ 3891531 w 3911240"/>
                <a:gd name="connsiteY99" fmla="*/ 546573 h 1627893"/>
                <a:gd name="connsiteX100" fmla="*/ 3896425 w 3911240"/>
                <a:gd name="connsiteY100" fmla="*/ 538825 h 1627893"/>
                <a:gd name="connsiteX101" fmla="*/ 3897376 w 3911240"/>
                <a:gd name="connsiteY101" fmla="*/ 537058 h 1627893"/>
                <a:gd name="connsiteX102" fmla="*/ 3900638 w 3911240"/>
                <a:gd name="connsiteY102" fmla="*/ 529854 h 1627893"/>
                <a:gd name="connsiteX103" fmla="*/ 3902542 w 3911240"/>
                <a:gd name="connsiteY103" fmla="*/ 525504 h 1627893"/>
                <a:gd name="connsiteX104" fmla="*/ 3903085 w 3911240"/>
                <a:gd name="connsiteY104" fmla="*/ 524009 h 1627893"/>
                <a:gd name="connsiteX105" fmla="*/ 3904988 w 3911240"/>
                <a:gd name="connsiteY105" fmla="*/ 516941 h 1627893"/>
                <a:gd name="connsiteX106" fmla="*/ 3906348 w 3911240"/>
                <a:gd name="connsiteY106" fmla="*/ 512319 h 1627893"/>
                <a:gd name="connsiteX107" fmla="*/ 3906348 w 3911240"/>
                <a:gd name="connsiteY107" fmla="*/ 510960 h 1627893"/>
                <a:gd name="connsiteX108" fmla="*/ 3907299 w 3911240"/>
                <a:gd name="connsiteY108" fmla="*/ 503891 h 1627893"/>
                <a:gd name="connsiteX109" fmla="*/ 3907843 w 3911240"/>
                <a:gd name="connsiteY109" fmla="*/ 498862 h 1627893"/>
                <a:gd name="connsiteX110" fmla="*/ 3907843 w 3911240"/>
                <a:gd name="connsiteY110" fmla="*/ 496823 h 1627893"/>
                <a:gd name="connsiteX111" fmla="*/ 3911241 w 3911240"/>
                <a:gd name="connsiteY111" fmla="*/ 1223 h 1627893"/>
                <a:gd name="connsiteX112" fmla="*/ 3910833 w 3911240"/>
                <a:gd name="connsiteY112" fmla="*/ 7884 h 162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11240" h="1627893">
                  <a:moveTo>
                    <a:pt x="3910969" y="8156"/>
                  </a:moveTo>
                  <a:cubicBezTo>
                    <a:pt x="3910697" y="10738"/>
                    <a:pt x="3910561" y="13185"/>
                    <a:pt x="3910018" y="15632"/>
                  </a:cubicBezTo>
                  <a:cubicBezTo>
                    <a:pt x="3909746" y="17399"/>
                    <a:pt x="3909202" y="19438"/>
                    <a:pt x="3908522" y="21341"/>
                  </a:cubicBezTo>
                  <a:cubicBezTo>
                    <a:pt x="3907979" y="23788"/>
                    <a:pt x="3907299" y="26098"/>
                    <a:pt x="3906484" y="28817"/>
                  </a:cubicBezTo>
                  <a:cubicBezTo>
                    <a:pt x="3905940" y="30448"/>
                    <a:pt x="3904988" y="32351"/>
                    <a:pt x="3904309" y="34254"/>
                  </a:cubicBezTo>
                  <a:cubicBezTo>
                    <a:pt x="3903357" y="36565"/>
                    <a:pt x="3902134" y="38876"/>
                    <a:pt x="3900774" y="41458"/>
                  </a:cubicBezTo>
                  <a:cubicBezTo>
                    <a:pt x="3899007" y="44721"/>
                    <a:pt x="3897104" y="47983"/>
                    <a:pt x="3894930" y="51381"/>
                  </a:cubicBezTo>
                  <a:cubicBezTo>
                    <a:pt x="3894522" y="51789"/>
                    <a:pt x="3894250" y="52197"/>
                    <a:pt x="3893842" y="52741"/>
                  </a:cubicBezTo>
                  <a:cubicBezTo>
                    <a:pt x="3891667" y="55867"/>
                    <a:pt x="3889220" y="58993"/>
                    <a:pt x="3886502" y="61848"/>
                  </a:cubicBezTo>
                  <a:cubicBezTo>
                    <a:pt x="3885958" y="62664"/>
                    <a:pt x="3885278" y="63343"/>
                    <a:pt x="3884870" y="64023"/>
                  </a:cubicBezTo>
                  <a:cubicBezTo>
                    <a:pt x="3881880" y="67149"/>
                    <a:pt x="3878618" y="70547"/>
                    <a:pt x="3875220" y="73538"/>
                  </a:cubicBezTo>
                  <a:cubicBezTo>
                    <a:pt x="3872909" y="75713"/>
                    <a:pt x="3870462" y="77480"/>
                    <a:pt x="3868015" y="79655"/>
                  </a:cubicBezTo>
                  <a:cubicBezTo>
                    <a:pt x="3865840" y="81286"/>
                    <a:pt x="3863938" y="82917"/>
                    <a:pt x="3861627" y="84684"/>
                  </a:cubicBezTo>
                  <a:cubicBezTo>
                    <a:pt x="3858908" y="86451"/>
                    <a:pt x="3856053" y="88490"/>
                    <a:pt x="3853199" y="90257"/>
                  </a:cubicBezTo>
                  <a:cubicBezTo>
                    <a:pt x="3850345" y="92296"/>
                    <a:pt x="3847626" y="93927"/>
                    <a:pt x="3844499" y="95830"/>
                  </a:cubicBezTo>
                  <a:lnTo>
                    <a:pt x="2144971" y="1083496"/>
                  </a:lnTo>
                  <a:lnTo>
                    <a:pt x="2144971" y="1083496"/>
                  </a:lnTo>
                  <a:cubicBezTo>
                    <a:pt x="2138174" y="1087302"/>
                    <a:pt x="2113843" y="1100895"/>
                    <a:pt x="2106367" y="1104157"/>
                  </a:cubicBezTo>
                  <a:cubicBezTo>
                    <a:pt x="2104056" y="1105108"/>
                    <a:pt x="2101881" y="1106196"/>
                    <a:pt x="2099570" y="1107011"/>
                  </a:cubicBezTo>
                  <a:cubicBezTo>
                    <a:pt x="2093997" y="1109458"/>
                    <a:pt x="2087744" y="1111905"/>
                    <a:pt x="2081627" y="1113808"/>
                  </a:cubicBezTo>
                  <a:cubicBezTo>
                    <a:pt x="2079452" y="1114487"/>
                    <a:pt x="2077142" y="1115439"/>
                    <a:pt x="2074831" y="1115983"/>
                  </a:cubicBezTo>
                  <a:cubicBezTo>
                    <a:pt x="2070889" y="1117206"/>
                    <a:pt x="2066947" y="1118293"/>
                    <a:pt x="2063005" y="1119381"/>
                  </a:cubicBezTo>
                  <a:cubicBezTo>
                    <a:pt x="2060015" y="1120333"/>
                    <a:pt x="2056752" y="1121148"/>
                    <a:pt x="2053762" y="1121828"/>
                  </a:cubicBezTo>
                  <a:cubicBezTo>
                    <a:pt x="2049276" y="1122779"/>
                    <a:pt x="2045198" y="1123867"/>
                    <a:pt x="2040848" y="1124682"/>
                  </a:cubicBezTo>
                  <a:cubicBezTo>
                    <a:pt x="2037858" y="1125362"/>
                    <a:pt x="2035139" y="1125906"/>
                    <a:pt x="2032149" y="1126449"/>
                  </a:cubicBezTo>
                  <a:cubicBezTo>
                    <a:pt x="2023449" y="1127945"/>
                    <a:pt x="2014614" y="1129304"/>
                    <a:pt x="2005778" y="1130120"/>
                  </a:cubicBezTo>
                  <a:cubicBezTo>
                    <a:pt x="2002924" y="1130391"/>
                    <a:pt x="2000069" y="1130663"/>
                    <a:pt x="1997215" y="1130799"/>
                  </a:cubicBezTo>
                  <a:cubicBezTo>
                    <a:pt x="1992050" y="1131207"/>
                    <a:pt x="1987020" y="1131615"/>
                    <a:pt x="1981719" y="1131751"/>
                  </a:cubicBezTo>
                  <a:cubicBezTo>
                    <a:pt x="1978185" y="1131886"/>
                    <a:pt x="1974787" y="1131886"/>
                    <a:pt x="1971388" y="1131886"/>
                  </a:cubicBezTo>
                  <a:cubicBezTo>
                    <a:pt x="1967175" y="1132158"/>
                    <a:pt x="1962961" y="1132158"/>
                    <a:pt x="1958747" y="1132158"/>
                  </a:cubicBezTo>
                  <a:cubicBezTo>
                    <a:pt x="1955077" y="1131886"/>
                    <a:pt x="1951407" y="1131886"/>
                    <a:pt x="1947873" y="1131751"/>
                  </a:cubicBezTo>
                  <a:cubicBezTo>
                    <a:pt x="1943930" y="1131615"/>
                    <a:pt x="1940124" y="1131343"/>
                    <a:pt x="1936183" y="1131071"/>
                  </a:cubicBezTo>
                  <a:cubicBezTo>
                    <a:pt x="1932377" y="1130935"/>
                    <a:pt x="1928978" y="1130663"/>
                    <a:pt x="1925308" y="1130255"/>
                  </a:cubicBezTo>
                  <a:cubicBezTo>
                    <a:pt x="1921366" y="1129848"/>
                    <a:pt x="1917560" y="1129304"/>
                    <a:pt x="1913754" y="1129032"/>
                  </a:cubicBezTo>
                  <a:cubicBezTo>
                    <a:pt x="1910220" y="1128760"/>
                    <a:pt x="1906686" y="1127945"/>
                    <a:pt x="1903152" y="1127401"/>
                  </a:cubicBezTo>
                  <a:cubicBezTo>
                    <a:pt x="1898938" y="1126993"/>
                    <a:pt x="1894860" y="1126177"/>
                    <a:pt x="1890782" y="1125362"/>
                  </a:cubicBezTo>
                  <a:cubicBezTo>
                    <a:pt x="1887656" y="1124818"/>
                    <a:pt x="1884393" y="1124139"/>
                    <a:pt x="1881267" y="1123595"/>
                  </a:cubicBezTo>
                  <a:cubicBezTo>
                    <a:pt x="1876373" y="1122371"/>
                    <a:pt x="1871616" y="1121420"/>
                    <a:pt x="1866722" y="1119789"/>
                  </a:cubicBezTo>
                  <a:cubicBezTo>
                    <a:pt x="1864004" y="1119245"/>
                    <a:pt x="1861421" y="1118837"/>
                    <a:pt x="1858839" y="1117886"/>
                  </a:cubicBezTo>
                  <a:cubicBezTo>
                    <a:pt x="1850275" y="1115303"/>
                    <a:pt x="1841983" y="1112449"/>
                    <a:pt x="1833963" y="1109458"/>
                  </a:cubicBezTo>
                  <a:cubicBezTo>
                    <a:pt x="1830022" y="1107827"/>
                    <a:pt x="1826215" y="1106332"/>
                    <a:pt x="1822409" y="1104429"/>
                  </a:cubicBezTo>
                  <a:cubicBezTo>
                    <a:pt x="1820235" y="1103477"/>
                    <a:pt x="1818195" y="1102526"/>
                    <a:pt x="1816292" y="1101710"/>
                  </a:cubicBezTo>
                  <a:cubicBezTo>
                    <a:pt x="1810448" y="1098992"/>
                    <a:pt x="1778232" y="1080777"/>
                    <a:pt x="1772931" y="1077515"/>
                  </a:cubicBezTo>
                  <a:lnTo>
                    <a:pt x="1772931" y="1077515"/>
                  </a:lnTo>
                  <a:cubicBezTo>
                    <a:pt x="1772931" y="1077515"/>
                    <a:pt x="71907" y="95830"/>
                    <a:pt x="71907" y="95830"/>
                  </a:cubicBezTo>
                  <a:cubicBezTo>
                    <a:pt x="26234" y="69596"/>
                    <a:pt x="3398" y="34798"/>
                    <a:pt x="3670" y="0"/>
                  </a:cubicBezTo>
                  <a:lnTo>
                    <a:pt x="0" y="495736"/>
                  </a:lnTo>
                  <a:cubicBezTo>
                    <a:pt x="0" y="530534"/>
                    <a:pt x="22700" y="565196"/>
                    <a:pt x="68237" y="591430"/>
                  </a:cubicBezTo>
                  <a:lnTo>
                    <a:pt x="1773067" y="1575697"/>
                  </a:lnTo>
                  <a:lnTo>
                    <a:pt x="1773067" y="1575697"/>
                  </a:lnTo>
                  <a:cubicBezTo>
                    <a:pt x="1774290" y="1576513"/>
                    <a:pt x="1776737" y="1577872"/>
                    <a:pt x="1779727" y="1579503"/>
                  </a:cubicBezTo>
                  <a:lnTo>
                    <a:pt x="1796039" y="1588882"/>
                  </a:lnTo>
                  <a:lnTo>
                    <a:pt x="1796039" y="1588474"/>
                  </a:lnTo>
                  <a:cubicBezTo>
                    <a:pt x="1803515" y="1592552"/>
                    <a:pt x="1810583" y="1596494"/>
                    <a:pt x="1813030" y="1597582"/>
                  </a:cubicBezTo>
                  <a:cubicBezTo>
                    <a:pt x="1814933" y="1598533"/>
                    <a:pt x="1816836" y="1599349"/>
                    <a:pt x="1818739" y="1600164"/>
                  </a:cubicBezTo>
                  <a:cubicBezTo>
                    <a:pt x="1822138" y="1601524"/>
                    <a:pt x="1825400" y="1603291"/>
                    <a:pt x="1829206" y="1604786"/>
                  </a:cubicBezTo>
                  <a:cubicBezTo>
                    <a:pt x="1829750" y="1605058"/>
                    <a:pt x="1830157" y="1605058"/>
                    <a:pt x="1830701" y="1605194"/>
                  </a:cubicBezTo>
                  <a:cubicBezTo>
                    <a:pt x="1838721" y="1608184"/>
                    <a:pt x="1846877" y="1611039"/>
                    <a:pt x="1855304" y="1613485"/>
                  </a:cubicBezTo>
                  <a:cubicBezTo>
                    <a:pt x="1855984" y="1613893"/>
                    <a:pt x="1856528" y="1614029"/>
                    <a:pt x="1857343" y="1614301"/>
                  </a:cubicBezTo>
                  <a:cubicBezTo>
                    <a:pt x="1859382" y="1614709"/>
                    <a:pt x="1861693" y="1615253"/>
                    <a:pt x="1863868" y="1615660"/>
                  </a:cubicBezTo>
                  <a:cubicBezTo>
                    <a:pt x="1868354" y="1617020"/>
                    <a:pt x="1872975" y="1617971"/>
                    <a:pt x="1877733" y="1619059"/>
                  </a:cubicBezTo>
                  <a:cubicBezTo>
                    <a:pt x="1878956" y="1619602"/>
                    <a:pt x="1880180" y="1620010"/>
                    <a:pt x="1881539" y="1620010"/>
                  </a:cubicBezTo>
                  <a:cubicBezTo>
                    <a:pt x="1883442" y="1620690"/>
                    <a:pt x="1885617" y="1620826"/>
                    <a:pt x="1887656" y="1621234"/>
                  </a:cubicBezTo>
                  <a:cubicBezTo>
                    <a:pt x="1891462" y="1622185"/>
                    <a:pt x="1895404" y="1622457"/>
                    <a:pt x="1899346" y="1623272"/>
                  </a:cubicBezTo>
                  <a:cubicBezTo>
                    <a:pt x="1901113" y="1623408"/>
                    <a:pt x="1902744" y="1623952"/>
                    <a:pt x="1904511" y="1624088"/>
                  </a:cubicBezTo>
                  <a:cubicBezTo>
                    <a:pt x="1906550" y="1624496"/>
                    <a:pt x="1908453" y="1624496"/>
                    <a:pt x="1910628" y="1624767"/>
                  </a:cubicBezTo>
                  <a:cubicBezTo>
                    <a:pt x="1914162" y="1625311"/>
                    <a:pt x="1917696" y="1625719"/>
                    <a:pt x="1921366" y="1625991"/>
                  </a:cubicBezTo>
                  <a:cubicBezTo>
                    <a:pt x="1923405" y="1626263"/>
                    <a:pt x="1925308" y="1626535"/>
                    <a:pt x="1927211" y="1626535"/>
                  </a:cubicBezTo>
                  <a:cubicBezTo>
                    <a:pt x="1929114" y="1626807"/>
                    <a:pt x="1931017" y="1626807"/>
                    <a:pt x="1932784" y="1627078"/>
                  </a:cubicBezTo>
                  <a:cubicBezTo>
                    <a:pt x="1936590" y="1627350"/>
                    <a:pt x="1940260" y="1627350"/>
                    <a:pt x="1944067" y="1627622"/>
                  </a:cubicBezTo>
                  <a:cubicBezTo>
                    <a:pt x="1946241" y="1627622"/>
                    <a:pt x="1948280" y="1627894"/>
                    <a:pt x="1950319" y="1627894"/>
                  </a:cubicBezTo>
                  <a:lnTo>
                    <a:pt x="1974107" y="1627894"/>
                  </a:lnTo>
                  <a:cubicBezTo>
                    <a:pt x="1975330" y="1627894"/>
                    <a:pt x="1976825" y="1627622"/>
                    <a:pt x="1977913" y="1627622"/>
                  </a:cubicBezTo>
                  <a:cubicBezTo>
                    <a:pt x="1983078" y="1627622"/>
                    <a:pt x="1988244" y="1627215"/>
                    <a:pt x="1993409" y="1626671"/>
                  </a:cubicBezTo>
                  <a:cubicBezTo>
                    <a:pt x="1995720" y="1626399"/>
                    <a:pt x="1998031" y="1626399"/>
                    <a:pt x="1999934" y="1626127"/>
                  </a:cubicBezTo>
                  <a:cubicBezTo>
                    <a:pt x="2000885" y="1626127"/>
                    <a:pt x="2001429" y="1626127"/>
                    <a:pt x="2001972" y="1626127"/>
                  </a:cubicBezTo>
                  <a:cubicBezTo>
                    <a:pt x="2010808" y="1625040"/>
                    <a:pt x="2019508" y="1624088"/>
                    <a:pt x="2028343" y="1622457"/>
                  </a:cubicBezTo>
                  <a:lnTo>
                    <a:pt x="2029838" y="1622457"/>
                  </a:lnTo>
                  <a:cubicBezTo>
                    <a:pt x="2032557" y="1621641"/>
                    <a:pt x="2035004" y="1621234"/>
                    <a:pt x="2037586" y="1620554"/>
                  </a:cubicBezTo>
                  <a:cubicBezTo>
                    <a:pt x="2041800" y="1619738"/>
                    <a:pt x="2046014" y="1618787"/>
                    <a:pt x="2049956" y="1617835"/>
                  </a:cubicBezTo>
                  <a:cubicBezTo>
                    <a:pt x="2053082" y="1617291"/>
                    <a:pt x="2056209" y="1616068"/>
                    <a:pt x="2059335" y="1615524"/>
                  </a:cubicBezTo>
                  <a:cubicBezTo>
                    <a:pt x="2063277" y="1614573"/>
                    <a:pt x="2067219" y="1613078"/>
                    <a:pt x="2071025" y="1612126"/>
                  </a:cubicBezTo>
                  <a:cubicBezTo>
                    <a:pt x="2071976" y="1611854"/>
                    <a:pt x="2072928" y="1611447"/>
                    <a:pt x="2073743" y="1611311"/>
                  </a:cubicBezTo>
                  <a:cubicBezTo>
                    <a:pt x="2075374" y="1610767"/>
                    <a:pt x="2076598" y="1610223"/>
                    <a:pt x="2078093" y="1609679"/>
                  </a:cubicBezTo>
                  <a:cubicBezTo>
                    <a:pt x="2084210" y="1607776"/>
                    <a:pt x="2090055" y="1605466"/>
                    <a:pt x="2095764" y="1602611"/>
                  </a:cubicBezTo>
                  <a:cubicBezTo>
                    <a:pt x="2098075" y="1601660"/>
                    <a:pt x="2100386" y="1600844"/>
                    <a:pt x="2102560" y="1599892"/>
                  </a:cubicBezTo>
                  <a:cubicBezTo>
                    <a:pt x="2106367" y="1598261"/>
                    <a:pt x="2115474" y="1593368"/>
                    <a:pt x="2124309" y="1588474"/>
                  </a:cubicBezTo>
                  <a:lnTo>
                    <a:pt x="2124309" y="1588882"/>
                  </a:lnTo>
                  <a:cubicBezTo>
                    <a:pt x="2124309" y="1588882"/>
                    <a:pt x="3840829" y="591294"/>
                    <a:pt x="3840829" y="591294"/>
                  </a:cubicBezTo>
                  <a:cubicBezTo>
                    <a:pt x="3841781" y="590750"/>
                    <a:pt x="3842596" y="590343"/>
                    <a:pt x="3843548" y="589799"/>
                  </a:cubicBezTo>
                  <a:cubicBezTo>
                    <a:pt x="3845723" y="588575"/>
                    <a:pt x="3847490" y="587080"/>
                    <a:pt x="3849529" y="585857"/>
                  </a:cubicBezTo>
                  <a:cubicBezTo>
                    <a:pt x="3852383" y="583682"/>
                    <a:pt x="3855238" y="582187"/>
                    <a:pt x="3857957" y="580284"/>
                  </a:cubicBezTo>
                  <a:cubicBezTo>
                    <a:pt x="3860132" y="578653"/>
                    <a:pt x="3862170" y="576885"/>
                    <a:pt x="3864345" y="575119"/>
                  </a:cubicBezTo>
                  <a:cubicBezTo>
                    <a:pt x="3866792" y="573079"/>
                    <a:pt x="3869375" y="571176"/>
                    <a:pt x="3871414" y="569273"/>
                  </a:cubicBezTo>
                  <a:cubicBezTo>
                    <a:pt x="3871957" y="568866"/>
                    <a:pt x="3872365" y="568594"/>
                    <a:pt x="3872773" y="568050"/>
                  </a:cubicBezTo>
                  <a:cubicBezTo>
                    <a:pt x="3875899" y="565332"/>
                    <a:pt x="3878482" y="562613"/>
                    <a:pt x="3881200" y="559623"/>
                  </a:cubicBezTo>
                  <a:cubicBezTo>
                    <a:pt x="3881608" y="558807"/>
                    <a:pt x="3882288" y="558535"/>
                    <a:pt x="3882832" y="557583"/>
                  </a:cubicBezTo>
                  <a:cubicBezTo>
                    <a:pt x="3884463" y="555952"/>
                    <a:pt x="3885822" y="554457"/>
                    <a:pt x="3887181" y="552554"/>
                  </a:cubicBezTo>
                  <a:cubicBezTo>
                    <a:pt x="3888269" y="551195"/>
                    <a:pt x="3889356" y="549700"/>
                    <a:pt x="3890444" y="548205"/>
                  </a:cubicBezTo>
                  <a:cubicBezTo>
                    <a:pt x="3890851" y="547661"/>
                    <a:pt x="3891123" y="546981"/>
                    <a:pt x="3891531" y="546573"/>
                  </a:cubicBezTo>
                  <a:cubicBezTo>
                    <a:pt x="3893298" y="544262"/>
                    <a:pt x="3894930" y="541408"/>
                    <a:pt x="3896425" y="538825"/>
                  </a:cubicBezTo>
                  <a:cubicBezTo>
                    <a:pt x="3896832" y="538146"/>
                    <a:pt x="3897104" y="537330"/>
                    <a:pt x="3897376" y="537058"/>
                  </a:cubicBezTo>
                  <a:cubicBezTo>
                    <a:pt x="3898599" y="534612"/>
                    <a:pt x="3899551" y="532301"/>
                    <a:pt x="3900638" y="529854"/>
                  </a:cubicBezTo>
                  <a:cubicBezTo>
                    <a:pt x="3901318" y="528223"/>
                    <a:pt x="3902134" y="526999"/>
                    <a:pt x="3902542" y="525504"/>
                  </a:cubicBezTo>
                  <a:cubicBezTo>
                    <a:pt x="3902813" y="525096"/>
                    <a:pt x="3902949" y="524553"/>
                    <a:pt x="3903085" y="524009"/>
                  </a:cubicBezTo>
                  <a:cubicBezTo>
                    <a:pt x="3903765" y="521834"/>
                    <a:pt x="3904444" y="519387"/>
                    <a:pt x="3904988" y="516941"/>
                  </a:cubicBezTo>
                  <a:cubicBezTo>
                    <a:pt x="3905396" y="515309"/>
                    <a:pt x="3905940" y="513814"/>
                    <a:pt x="3906348" y="512319"/>
                  </a:cubicBezTo>
                  <a:cubicBezTo>
                    <a:pt x="3906348" y="512047"/>
                    <a:pt x="3906348" y="511503"/>
                    <a:pt x="3906348" y="510960"/>
                  </a:cubicBezTo>
                  <a:cubicBezTo>
                    <a:pt x="3906891" y="508649"/>
                    <a:pt x="3907027" y="506202"/>
                    <a:pt x="3907299" y="503891"/>
                  </a:cubicBezTo>
                  <a:cubicBezTo>
                    <a:pt x="3907435" y="502124"/>
                    <a:pt x="3907843" y="500357"/>
                    <a:pt x="3907843" y="498862"/>
                  </a:cubicBezTo>
                  <a:lnTo>
                    <a:pt x="3907843" y="496823"/>
                  </a:lnTo>
                  <a:lnTo>
                    <a:pt x="3911241" y="1223"/>
                  </a:lnTo>
                  <a:cubicBezTo>
                    <a:pt x="3911241" y="3398"/>
                    <a:pt x="3910833" y="5573"/>
                    <a:pt x="3910833" y="7884"/>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62" name="Graphic 54">
            <a:extLst>
              <a:ext uri="{FF2B5EF4-FFF2-40B4-BE49-F238E27FC236}">
                <a16:creationId xmlns:a16="http://schemas.microsoft.com/office/drawing/2014/main" id="{22CA2C0D-FBCF-7DEB-E014-9F8E3F21179C}"/>
              </a:ext>
            </a:extLst>
          </p:cNvPr>
          <p:cNvGrpSpPr/>
          <p:nvPr/>
        </p:nvGrpSpPr>
        <p:grpSpPr>
          <a:xfrm>
            <a:off x="4410910" y="3061465"/>
            <a:ext cx="3166807" cy="2232191"/>
            <a:chOff x="4410910" y="3010896"/>
            <a:chExt cx="3166807" cy="2232191"/>
          </a:xfrm>
        </p:grpSpPr>
        <p:grpSp>
          <p:nvGrpSpPr>
            <p:cNvPr id="63" name="Graphic 54">
              <a:extLst>
                <a:ext uri="{FF2B5EF4-FFF2-40B4-BE49-F238E27FC236}">
                  <a16:creationId xmlns:a16="http://schemas.microsoft.com/office/drawing/2014/main" id="{4AC29A8D-264D-524D-6CEF-44FCE4AD9A0B}"/>
                </a:ext>
              </a:extLst>
            </p:cNvPr>
            <p:cNvGrpSpPr/>
            <p:nvPr/>
          </p:nvGrpSpPr>
          <p:grpSpPr>
            <a:xfrm>
              <a:off x="4412216" y="3010896"/>
              <a:ext cx="3165501" cy="1833475"/>
              <a:chOff x="4412216" y="3010896"/>
              <a:chExt cx="3165501" cy="1833475"/>
            </a:xfrm>
          </p:grpSpPr>
          <p:sp>
            <p:nvSpPr>
              <p:cNvPr id="64" name="Freeform: Shape 63">
                <a:extLst>
                  <a:ext uri="{FF2B5EF4-FFF2-40B4-BE49-F238E27FC236}">
                    <a16:creationId xmlns:a16="http://schemas.microsoft.com/office/drawing/2014/main" id="{24040207-E9F0-8D61-3310-76DDE50C9AFC}"/>
                  </a:ext>
                </a:extLst>
              </p:cNvPr>
              <p:cNvSpPr/>
              <p:nvPr/>
            </p:nvSpPr>
            <p:spPr>
              <a:xfrm>
                <a:off x="4412216" y="3010896"/>
                <a:ext cx="3165501" cy="1833475"/>
              </a:xfrm>
              <a:custGeom>
                <a:avLst/>
                <a:gdLst>
                  <a:gd name="connsiteX0" fmla="*/ 3109853 w 3165501"/>
                  <a:gd name="connsiteY0" fmla="*/ 833778 h 1833475"/>
                  <a:gd name="connsiteX1" fmla="*/ 3111348 w 3165501"/>
                  <a:gd name="connsiteY1" fmla="*/ 987787 h 1833475"/>
                  <a:gd name="connsiteX2" fmla="*/ 1724186 w 3165501"/>
                  <a:gd name="connsiteY2" fmla="*/ 1801190 h 1833475"/>
                  <a:gd name="connsiteX3" fmla="*/ 1458307 w 3165501"/>
                  <a:gd name="connsiteY3" fmla="*/ 1802141 h 1833475"/>
                  <a:gd name="connsiteX4" fmla="*/ 55649 w 3165501"/>
                  <a:gd name="connsiteY4" fmla="*/ 999612 h 1833475"/>
                  <a:gd name="connsiteX5" fmla="*/ 54154 w 3165501"/>
                  <a:gd name="connsiteY5" fmla="*/ 845740 h 1833475"/>
                  <a:gd name="connsiteX6" fmla="*/ 1441180 w 3165501"/>
                  <a:gd name="connsiteY6" fmla="*/ 32201 h 1833475"/>
                  <a:gd name="connsiteX7" fmla="*/ 1707195 w 3165501"/>
                  <a:gd name="connsiteY7" fmla="*/ 31113 h 1833475"/>
                  <a:gd name="connsiteX8" fmla="*/ 3109717 w 3165501"/>
                  <a:gd name="connsiteY8" fmla="*/ 833778 h 18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501" h="1833475">
                    <a:moveTo>
                      <a:pt x="3109853" y="833778"/>
                    </a:moveTo>
                    <a:cubicBezTo>
                      <a:pt x="3183527" y="875645"/>
                      <a:pt x="3184071" y="945105"/>
                      <a:pt x="3111348" y="987787"/>
                    </a:cubicBezTo>
                    <a:lnTo>
                      <a:pt x="1724186" y="1801190"/>
                    </a:lnTo>
                    <a:cubicBezTo>
                      <a:pt x="1651463" y="1843872"/>
                      <a:pt x="1531845" y="1844280"/>
                      <a:pt x="1458307" y="1802141"/>
                    </a:cubicBezTo>
                    <a:lnTo>
                      <a:pt x="55649" y="999612"/>
                    </a:lnTo>
                    <a:cubicBezTo>
                      <a:pt x="-18025" y="957338"/>
                      <a:pt x="-18569" y="888150"/>
                      <a:pt x="54154" y="845740"/>
                    </a:cubicBezTo>
                    <a:lnTo>
                      <a:pt x="1441180" y="32201"/>
                    </a:lnTo>
                    <a:cubicBezTo>
                      <a:pt x="1514038" y="-10345"/>
                      <a:pt x="1633657" y="-10753"/>
                      <a:pt x="1707195" y="31113"/>
                    </a:cubicBezTo>
                    <a:lnTo>
                      <a:pt x="3109717" y="833778"/>
                    </a:lnTo>
                    <a:close/>
                  </a:path>
                </a:pathLst>
              </a:custGeom>
              <a:solidFill>
                <a:srgbClr val="FFFFFF"/>
              </a:solidFill>
              <a:ln w="13593"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343FFDA-97D6-0BC1-A46A-702EFF7C7C94}"/>
                  </a:ext>
                </a:extLst>
              </p:cNvPr>
              <p:cNvSpPr/>
              <p:nvPr/>
            </p:nvSpPr>
            <p:spPr>
              <a:xfrm>
                <a:off x="4453048" y="3051525"/>
                <a:ext cx="3083836" cy="1751997"/>
              </a:xfrm>
              <a:custGeom>
                <a:avLst/>
                <a:gdLst>
                  <a:gd name="connsiteX0" fmla="*/ 1549463 w 3083836"/>
                  <a:gd name="connsiteY0" fmla="*/ 1751998 h 1751997"/>
                  <a:gd name="connsiteX1" fmla="*/ 1437728 w 3083836"/>
                  <a:gd name="connsiteY1" fmla="*/ 1726035 h 1751997"/>
                  <a:gd name="connsiteX2" fmla="*/ 35070 w 3083836"/>
                  <a:gd name="connsiteY2" fmla="*/ 923642 h 1751997"/>
                  <a:gd name="connsiteX3" fmla="*/ 0 w 3083836"/>
                  <a:gd name="connsiteY3" fmla="*/ 881640 h 1751997"/>
                  <a:gd name="connsiteX4" fmla="*/ 33846 w 3083836"/>
                  <a:gd name="connsiteY4" fmla="*/ 840317 h 1751997"/>
                  <a:gd name="connsiteX5" fmla="*/ 1421009 w 3083836"/>
                  <a:gd name="connsiteY5" fmla="*/ 26642 h 1751997"/>
                  <a:gd name="connsiteX6" fmla="*/ 1534374 w 3083836"/>
                  <a:gd name="connsiteY6" fmla="*/ 0 h 1751997"/>
                  <a:gd name="connsiteX7" fmla="*/ 1646245 w 3083836"/>
                  <a:gd name="connsiteY7" fmla="*/ 25827 h 1751997"/>
                  <a:gd name="connsiteX8" fmla="*/ 3048767 w 3083836"/>
                  <a:gd name="connsiteY8" fmla="*/ 828491 h 1751997"/>
                  <a:gd name="connsiteX9" fmla="*/ 3083837 w 3083836"/>
                  <a:gd name="connsiteY9" fmla="*/ 870222 h 1751997"/>
                  <a:gd name="connsiteX10" fmla="*/ 3049855 w 3083836"/>
                  <a:gd name="connsiteY10" fmla="*/ 911952 h 1751997"/>
                  <a:gd name="connsiteX11" fmla="*/ 1662692 w 3083836"/>
                  <a:gd name="connsiteY11" fmla="*/ 1725356 h 1751997"/>
                  <a:gd name="connsiteX12" fmla="*/ 1549463 w 3083836"/>
                  <a:gd name="connsiteY12" fmla="*/ 1751998 h 175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3836" h="1751997">
                    <a:moveTo>
                      <a:pt x="1549463" y="1751998"/>
                    </a:moveTo>
                    <a:cubicBezTo>
                      <a:pt x="1507188" y="1751998"/>
                      <a:pt x="1466409" y="1742619"/>
                      <a:pt x="1437728" y="1726035"/>
                    </a:cubicBezTo>
                    <a:lnTo>
                      <a:pt x="35070" y="923642"/>
                    </a:lnTo>
                    <a:cubicBezTo>
                      <a:pt x="13185" y="911001"/>
                      <a:pt x="0" y="895369"/>
                      <a:pt x="0" y="881640"/>
                    </a:cubicBezTo>
                    <a:cubicBezTo>
                      <a:pt x="0" y="868183"/>
                      <a:pt x="12641" y="852823"/>
                      <a:pt x="33846" y="840317"/>
                    </a:cubicBezTo>
                    <a:lnTo>
                      <a:pt x="1421009" y="26642"/>
                    </a:lnTo>
                    <a:cubicBezTo>
                      <a:pt x="1449962" y="9787"/>
                      <a:pt x="1491285" y="0"/>
                      <a:pt x="1534374" y="0"/>
                    </a:cubicBezTo>
                    <a:cubicBezTo>
                      <a:pt x="1577464" y="0"/>
                      <a:pt x="1617427" y="9379"/>
                      <a:pt x="1646245" y="25827"/>
                    </a:cubicBezTo>
                    <a:lnTo>
                      <a:pt x="3048767" y="828491"/>
                    </a:lnTo>
                    <a:cubicBezTo>
                      <a:pt x="3070652" y="840997"/>
                      <a:pt x="3083837" y="856493"/>
                      <a:pt x="3083837" y="870222"/>
                    </a:cubicBezTo>
                    <a:cubicBezTo>
                      <a:pt x="3083837" y="883815"/>
                      <a:pt x="3071195" y="899311"/>
                      <a:pt x="3049855" y="911952"/>
                    </a:cubicBezTo>
                    <a:lnTo>
                      <a:pt x="1662692" y="1725356"/>
                    </a:lnTo>
                    <a:cubicBezTo>
                      <a:pt x="1633875" y="1742347"/>
                      <a:pt x="1592552" y="1751998"/>
                      <a:pt x="1549463" y="1751998"/>
                    </a:cubicBezTo>
                    <a:close/>
                  </a:path>
                </a:pathLst>
              </a:custGeom>
              <a:solidFill>
                <a:schemeClr val="accent4"/>
              </a:solidFill>
              <a:ln w="13593" cap="flat">
                <a:noFill/>
                <a:prstDash val="solid"/>
                <a:miter/>
              </a:ln>
            </p:spPr>
            <p:txBody>
              <a:bodyPr rtlCol="0" anchor="ctr"/>
              <a:lstStyle/>
              <a:p>
                <a:endParaRPr lang="en-US" dirty="0"/>
              </a:p>
            </p:txBody>
          </p:sp>
        </p:grpSp>
        <p:sp>
          <p:nvSpPr>
            <p:cNvPr id="66" name="Freeform: Shape 65">
              <a:extLst>
                <a:ext uri="{FF2B5EF4-FFF2-40B4-BE49-F238E27FC236}">
                  <a16:creationId xmlns:a16="http://schemas.microsoft.com/office/drawing/2014/main" id="{A013FB05-7E6A-3C39-80D0-CD9AA7A647B0}"/>
                </a:ext>
              </a:extLst>
            </p:cNvPr>
            <p:cNvSpPr/>
            <p:nvPr/>
          </p:nvSpPr>
          <p:spPr>
            <a:xfrm>
              <a:off x="4410910" y="3919366"/>
              <a:ext cx="3166482" cy="1323721"/>
            </a:xfrm>
            <a:custGeom>
              <a:avLst/>
              <a:gdLst>
                <a:gd name="connsiteX0" fmla="*/ 3166346 w 3166482"/>
                <a:gd name="connsiteY0" fmla="*/ 5709 h 1323721"/>
                <a:gd name="connsiteX1" fmla="*/ 3165667 w 3166482"/>
                <a:gd name="connsiteY1" fmla="*/ 11826 h 1323721"/>
                <a:gd name="connsiteX2" fmla="*/ 3164579 w 3166482"/>
                <a:gd name="connsiteY2" fmla="*/ 16447 h 1323721"/>
                <a:gd name="connsiteX3" fmla="*/ 3162948 w 3166482"/>
                <a:gd name="connsiteY3" fmla="*/ 22564 h 1323721"/>
                <a:gd name="connsiteX4" fmla="*/ 3161181 w 3166482"/>
                <a:gd name="connsiteY4" fmla="*/ 27050 h 1323721"/>
                <a:gd name="connsiteX5" fmla="*/ 3158326 w 3166482"/>
                <a:gd name="connsiteY5" fmla="*/ 32895 h 1323721"/>
                <a:gd name="connsiteX6" fmla="*/ 3153569 w 3166482"/>
                <a:gd name="connsiteY6" fmla="*/ 41051 h 1323721"/>
                <a:gd name="connsiteX7" fmla="*/ 3152617 w 3166482"/>
                <a:gd name="connsiteY7" fmla="*/ 42138 h 1323721"/>
                <a:gd name="connsiteX8" fmla="*/ 3146637 w 3166482"/>
                <a:gd name="connsiteY8" fmla="*/ 49478 h 1323721"/>
                <a:gd name="connsiteX9" fmla="*/ 3145277 w 3166482"/>
                <a:gd name="connsiteY9" fmla="*/ 51246 h 1323721"/>
                <a:gd name="connsiteX10" fmla="*/ 3137529 w 3166482"/>
                <a:gd name="connsiteY10" fmla="*/ 58858 h 1323721"/>
                <a:gd name="connsiteX11" fmla="*/ 3131684 w 3166482"/>
                <a:gd name="connsiteY11" fmla="*/ 63751 h 1323721"/>
                <a:gd name="connsiteX12" fmla="*/ 3126519 w 3166482"/>
                <a:gd name="connsiteY12" fmla="*/ 67829 h 1323721"/>
                <a:gd name="connsiteX13" fmla="*/ 3119722 w 3166482"/>
                <a:gd name="connsiteY13" fmla="*/ 72315 h 1323721"/>
                <a:gd name="connsiteX14" fmla="*/ 3112790 w 3166482"/>
                <a:gd name="connsiteY14" fmla="*/ 76936 h 1323721"/>
                <a:gd name="connsiteX15" fmla="*/ 1739356 w 3166482"/>
                <a:gd name="connsiteY15" fmla="*/ 882320 h 1323721"/>
                <a:gd name="connsiteX16" fmla="*/ 1739356 w 3166482"/>
                <a:gd name="connsiteY16" fmla="*/ 882320 h 1323721"/>
                <a:gd name="connsiteX17" fmla="*/ 1708228 w 3166482"/>
                <a:gd name="connsiteY17" fmla="*/ 899175 h 1323721"/>
                <a:gd name="connsiteX18" fmla="*/ 1702791 w 3166482"/>
                <a:gd name="connsiteY18" fmla="*/ 901622 h 1323721"/>
                <a:gd name="connsiteX19" fmla="*/ 1688383 w 3166482"/>
                <a:gd name="connsiteY19" fmla="*/ 907195 h 1323721"/>
                <a:gd name="connsiteX20" fmla="*/ 1682810 w 3166482"/>
                <a:gd name="connsiteY20" fmla="*/ 909098 h 1323721"/>
                <a:gd name="connsiteX21" fmla="*/ 1673295 w 3166482"/>
                <a:gd name="connsiteY21" fmla="*/ 911952 h 1323721"/>
                <a:gd name="connsiteX22" fmla="*/ 1665818 w 3166482"/>
                <a:gd name="connsiteY22" fmla="*/ 913991 h 1323721"/>
                <a:gd name="connsiteX23" fmla="*/ 1655352 w 3166482"/>
                <a:gd name="connsiteY23" fmla="*/ 916302 h 1323721"/>
                <a:gd name="connsiteX24" fmla="*/ 1648283 w 3166482"/>
                <a:gd name="connsiteY24" fmla="*/ 917797 h 1323721"/>
                <a:gd name="connsiteX25" fmla="*/ 1626943 w 3166482"/>
                <a:gd name="connsiteY25" fmla="*/ 920924 h 1323721"/>
                <a:gd name="connsiteX26" fmla="*/ 1620010 w 3166482"/>
                <a:gd name="connsiteY26" fmla="*/ 921603 h 1323721"/>
                <a:gd name="connsiteX27" fmla="*/ 1607504 w 3166482"/>
                <a:gd name="connsiteY27" fmla="*/ 922419 h 1323721"/>
                <a:gd name="connsiteX28" fmla="*/ 1599213 w 3166482"/>
                <a:gd name="connsiteY28" fmla="*/ 922555 h 1323721"/>
                <a:gd name="connsiteX29" fmla="*/ 1589018 w 3166482"/>
                <a:gd name="connsiteY29" fmla="*/ 922827 h 1323721"/>
                <a:gd name="connsiteX30" fmla="*/ 1580183 w 3166482"/>
                <a:gd name="connsiteY30" fmla="*/ 922555 h 1323721"/>
                <a:gd name="connsiteX31" fmla="*/ 1570803 w 3166482"/>
                <a:gd name="connsiteY31" fmla="*/ 922011 h 1323721"/>
                <a:gd name="connsiteX32" fmla="*/ 1561968 w 3166482"/>
                <a:gd name="connsiteY32" fmla="*/ 921467 h 1323721"/>
                <a:gd name="connsiteX33" fmla="*/ 1552589 w 3166482"/>
                <a:gd name="connsiteY33" fmla="*/ 920516 h 1323721"/>
                <a:gd name="connsiteX34" fmla="*/ 1544025 w 3166482"/>
                <a:gd name="connsiteY34" fmla="*/ 919157 h 1323721"/>
                <a:gd name="connsiteX35" fmla="*/ 1534103 w 3166482"/>
                <a:gd name="connsiteY35" fmla="*/ 917526 h 1323721"/>
                <a:gd name="connsiteX36" fmla="*/ 1526354 w 3166482"/>
                <a:gd name="connsiteY36" fmla="*/ 916030 h 1323721"/>
                <a:gd name="connsiteX37" fmla="*/ 1514529 w 3166482"/>
                <a:gd name="connsiteY37" fmla="*/ 913040 h 1323721"/>
                <a:gd name="connsiteX38" fmla="*/ 1508140 w 3166482"/>
                <a:gd name="connsiteY38" fmla="*/ 911545 h 1323721"/>
                <a:gd name="connsiteX39" fmla="*/ 1488022 w 3166482"/>
                <a:gd name="connsiteY39" fmla="*/ 904748 h 1323721"/>
                <a:gd name="connsiteX40" fmla="*/ 1478643 w 3166482"/>
                <a:gd name="connsiteY40" fmla="*/ 900670 h 1323721"/>
                <a:gd name="connsiteX41" fmla="*/ 1473614 w 3166482"/>
                <a:gd name="connsiteY41" fmla="*/ 898495 h 1323721"/>
                <a:gd name="connsiteX42" fmla="*/ 1438408 w 3166482"/>
                <a:gd name="connsiteY42" fmla="*/ 879057 h 1323721"/>
                <a:gd name="connsiteX43" fmla="*/ 1438408 w 3166482"/>
                <a:gd name="connsiteY43" fmla="*/ 879057 h 1323721"/>
                <a:gd name="connsiteX44" fmla="*/ 56955 w 3166482"/>
                <a:gd name="connsiteY44" fmla="*/ 88762 h 1323721"/>
                <a:gd name="connsiteX45" fmla="*/ 1359 w 3166482"/>
                <a:gd name="connsiteY45" fmla="*/ 11282 h 1323721"/>
                <a:gd name="connsiteX46" fmla="*/ 0 w 3166482"/>
                <a:gd name="connsiteY46" fmla="*/ 412819 h 1323721"/>
                <a:gd name="connsiteX47" fmla="*/ 55595 w 3166482"/>
                <a:gd name="connsiteY47" fmla="*/ 490162 h 1323721"/>
                <a:gd name="connsiteX48" fmla="*/ 1439495 w 3166482"/>
                <a:gd name="connsiteY48" fmla="*/ 1281953 h 1323721"/>
                <a:gd name="connsiteX49" fmla="*/ 1439495 w 3166482"/>
                <a:gd name="connsiteY49" fmla="*/ 1281953 h 1323721"/>
                <a:gd name="connsiteX50" fmla="*/ 1444933 w 3166482"/>
                <a:gd name="connsiteY50" fmla="*/ 1285079 h 1323721"/>
                <a:gd name="connsiteX51" fmla="*/ 1458118 w 3166482"/>
                <a:gd name="connsiteY51" fmla="*/ 1292556 h 1323721"/>
                <a:gd name="connsiteX52" fmla="*/ 1458118 w 3166482"/>
                <a:gd name="connsiteY52" fmla="*/ 1292284 h 1323721"/>
                <a:gd name="connsiteX53" fmla="*/ 1471983 w 3166482"/>
                <a:gd name="connsiteY53" fmla="*/ 1299624 h 1323721"/>
                <a:gd name="connsiteX54" fmla="*/ 1476604 w 3166482"/>
                <a:gd name="connsiteY54" fmla="*/ 1301663 h 1323721"/>
                <a:gd name="connsiteX55" fmla="*/ 1485032 w 3166482"/>
                <a:gd name="connsiteY55" fmla="*/ 1305333 h 1323721"/>
                <a:gd name="connsiteX56" fmla="*/ 1486119 w 3166482"/>
                <a:gd name="connsiteY56" fmla="*/ 1305741 h 1323721"/>
                <a:gd name="connsiteX57" fmla="*/ 1506101 w 3166482"/>
                <a:gd name="connsiteY57" fmla="*/ 1312401 h 1323721"/>
                <a:gd name="connsiteX58" fmla="*/ 1507732 w 3166482"/>
                <a:gd name="connsiteY58" fmla="*/ 1313081 h 1323721"/>
                <a:gd name="connsiteX59" fmla="*/ 1513033 w 3166482"/>
                <a:gd name="connsiteY59" fmla="*/ 1314168 h 1323721"/>
                <a:gd name="connsiteX60" fmla="*/ 1524316 w 3166482"/>
                <a:gd name="connsiteY60" fmla="*/ 1316887 h 1323721"/>
                <a:gd name="connsiteX61" fmla="*/ 1527442 w 3166482"/>
                <a:gd name="connsiteY61" fmla="*/ 1317702 h 1323721"/>
                <a:gd name="connsiteX62" fmla="*/ 1532335 w 3166482"/>
                <a:gd name="connsiteY62" fmla="*/ 1318654 h 1323721"/>
                <a:gd name="connsiteX63" fmla="*/ 1541851 w 3166482"/>
                <a:gd name="connsiteY63" fmla="*/ 1320285 h 1323721"/>
                <a:gd name="connsiteX64" fmla="*/ 1546064 w 3166482"/>
                <a:gd name="connsiteY64" fmla="*/ 1320829 h 1323721"/>
                <a:gd name="connsiteX65" fmla="*/ 1550958 w 3166482"/>
                <a:gd name="connsiteY65" fmla="*/ 1321373 h 1323721"/>
                <a:gd name="connsiteX66" fmla="*/ 1559657 w 3166482"/>
                <a:gd name="connsiteY66" fmla="*/ 1322324 h 1323721"/>
                <a:gd name="connsiteX67" fmla="*/ 1564415 w 3166482"/>
                <a:gd name="connsiteY67" fmla="*/ 1322732 h 1323721"/>
                <a:gd name="connsiteX68" fmla="*/ 1568900 w 3166482"/>
                <a:gd name="connsiteY68" fmla="*/ 1323140 h 1323721"/>
                <a:gd name="connsiteX69" fmla="*/ 1578008 w 3166482"/>
                <a:gd name="connsiteY69" fmla="*/ 1323548 h 1323721"/>
                <a:gd name="connsiteX70" fmla="*/ 1583173 w 3166482"/>
                <a:gd name="connsiteY70" fmla="*/ 1323683 h 1323721"/>
                <a:gd name="connsiteX71" fmla="*/ 1587115 w 3166482"/>
                <a:gd name="connsiteY71" fmla="*/ 1323683 h 1323721"/>
                <a:gd name="connsiteX72" fmla="*/ 1597174 w 3166482"/>
                <a:gd name="connsiteY72" fmla="*/ 1323683 h 1323721"/>
                <a:gd name="connsiteX73" fmla="*/ 1602475 w 3166482"/>
                <a:gd name="connsiteY73" fmla="*/ 1323683 h 1323721"/>
                <a:gd name="connsiteX74" fmla="*/ 1605601 w 3166482"/>
                <a:gd name="connsiteY74" fmla="*/ 1323412 h 1323721"/>
                <a:gd name="connsiteX75" fmla="*/ 1618107 w 3166482"/>
                <a:gd name="connsiteY75" fmla="*/ 1322596 h 1323721"/>
                <a:gd name="connsiteX76" fmla="*/ 1623408 w 3166482"/>
                <a:gd name="connsiteY76" fmla="*/ 1322052 h 1323721"/>
                <a:gd name="connsiteX77" fmla="*/ 1625040 w 3166482"/>
                <a:gd name="connsiteY77" fmla="*/ 1322052 h 1323721"/>
                <a:gd name="connsiteX78" fmla="*/ 1646380 w 3166482"/>
                <a:gd name="connsiteY78" fmla="*/ 1318926 h 1323721"/>
                <a:gd name="connsiteX79" fmla="*/ 1647604 w 3166482"/>
                <a:gd name="connsiteY79" fmla="*/ 1318926 h 1323721"/>
                <a:gd name="connsiteX80" fmla="*/ 1653857 w 3166482"/>
                <a:gd name="connsiteY80" fmla="*/ 1317431 h 1323721"/>
                <a:gd name="connsiteX81" fmla="*/ 1663915 w 3166482"/>
                <a:gd name="connsiteY81" fmla="*/ 1315120 h 1323721"/>
                <a:gd name="connsiteX82" fmla="*/ 1671392 w 3166482"/>
                <a:gd name="connsiteY82" fmla="*/ 1313217 h 1323721"/>
                <a:gd name="connsiteX83" fmla="*/ 1680907 w 3166482"/>
                <a:gd name="connsiteY83" fmla="*/ 1310362 h 1323721"/>
                <a:gd name="connsiteX84" fmla="*/ 1683082 w 3166482"/>
                <a:gd name="connsiteY84" fmla="*/ 1309683 h 1323721"/>
                <a:gd name="connsiteX85" fmla="*/ 1686616 w 3166482"/>
                <a:gd name="connsiteY85" fmla="*/ 1308323 h 1323721"/>
                <a:gd name="connsiteX86" fmla="*/ 1700888 w 3166482"/>
                <a:gd name="connsiteY86" fmla="*/ 1302614 h 1323721"/>
                <a:gd name="connsiteX87" fmla="*/ 1706325 w 3166482"/>
                <a:gd name="connsiteY87" fmla="*/ 1300440 h 1323721"/>
                <a:gd name="connsiteX88" fmla="*/ 1723860 w 3166482"/>
                <a:gd name="connsiteY88" fmla="*/ 1291196 h 1323721"/>
                <a:gd name="connsiteX89" fmla="*/ 1723860 w 3166482"/>
                <a:gd name="connsiteY89" fmla="*/ 1291604 h 1323721"/>
                <a:gd name="connsiteX90" fmla="*/ 3111023 w 3166482"/>
                <a:gd name="connsiteY90" fmla="*/ 478065 h 1323721"/>
                <a:gd name="connsiteX91" fmla="*/ 3113198 w 3166482"/>
                <a:gd name="connsiteY91" fmla="*/ 476841 h 1323721"/>
                <a:gd name="connsiteX92" fmla="*/ 3118091 w 3166482"/>
                <a:gd name="connsiteY92" fmla="*/ 473579 h 1323721"/>
                <a:gd name="connsiteX93" fmla="*/ 3124888 w 3166482"/>
                <a:gd name="connsiteY93" fmla="*/ 469093 h 1323721"/>
                <a:gd name="connsiteX94" fmla="*/ 3130053 w 3166482"/>
                <a:gd name="connsiteY94" fmla="*/ 464880 h 1323721"/>
                <a:gd name="connsiteX95" fmla="*/ 3135762 w 3166482"/>
                <a:gd name="connsiteY95" fmla="*/ 460122 h 1323721"/>
                <a:gd name="connsiteX96" fmla="*/ 3136850 w 3166482"/>
                <a:gd name="connsiteY96" fmla="*/ 459170 h 1323721"/>
                <a:gd name="connsiteX97" fmla="*/ 3143782 w 3166482"/>
                <a:gd name="connsiteY97" fmla="*/ 452374 h 1323721"/>
                <a:gd name="connsiteX98" fmla="*/ 3145005 w 3166482"/>
                <a:gd name="connsiteY98" fmla="*/ 450743 h 1323721"/>
                <a:gd name="connsiteX99" fmla="*/ 3148539 w 3166482"/>
                <a:gd name="connsiteY99" fmla="*/ 446665 h 1323721"/>
                <a:gd name="connsiteX100" fmla="*/ 3151122 w 3166482"/>
                <a:gd name="connsiteY100" fmla="*/ 443131 h 1323721"/>
                <a:gd name="connsiteX101" fmla="*/ 3152074 w 3166482"/>
                <a:gd name="connsiteY101" fmla="*/ 441772 h 1323721"/>
                <a:gd name="connsiteX102" fmla="*/ 3156016 w 3166482"/>
                <a:gd name="connsiteY102" fmla="*/ 435519 h 1323721"/>
                <a:gd name="connsiteX103" fmla="*/ 3156831 w 3166482"/>
                <a:gd name="connsiteY103" fmla="*/ 434024 h 1323721"/>
                <a:gd name="connsiteX104" fmla="*/ 3159414 w 3166482"/>
                <a:gd name="connsiteY104" fmla="*/ 428179 h 1323721"/>
                <a:gd name="connsiteX105" fmla="*/ 3161045 w 3166482"/>
                <a:gd name="connsiteY105" fmla="*/ 424644 h 1323721"/>
                <a:gd name="connsiteX106" fmla="*/ 3161453 w 3166482"/>
                <a:gd name="connsiteY106" fmla="*/ 423421 h 1323721"/>
                <a:gd name="connsiteX107" fmla="*/ 3163084 w 3166482"/>
                <a:gd name="connsiteY107" fmla="*/ 417712 h 1323721"/>
                <a:gd name="connsiteX108" fmla="*/ 3164172 w 3166482"/>
                <a:gd name="connsiteY108" fmla="*/ 413906 h 1323721"/>
                <a:gd name="connsiteX109" fmla="*/ 3164172 w 3166482"/>
                <a:gd name="connsiteY109" fmla="*/ 412819 h 1323721"/>
                <a:gd name="connsiteX110" fmla="*/ 3164851 w 3166482"/>
                <a:gd name="connsiteY110" fmla="*/ 407110 h 1323721"/>
                <a:gd name="connsiteX111" fmla="*/ 3165259 w 3166482"/>
                <a:gd name="connsiteY111" fmla="*/ 403032 h 1323721"/>
                <a:gd name="connsiteX112" fmla="*/ 3165259 w 3166482"/>
                <a:gd name="connsiteY112" fmla="*/ 401400 h 1323721"/>
                <a:gd name="connsiteX113" fmla="*/ 3166482 w 3166482"/>
                <a:gd name="connsiteY113" fmla="*/ 0 h 1323721"/>
                <a:gd name="connsiteX114" fmla="*/ 3166074 w 3166482"/>
                <a:gd name="connsiteY114" fmla="*/ 5437 h 132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66482" h="1323721">
                  <a:moveTo>
                    <a:pt x="3166346" y="5709"/>
                  </a:moveTo>
                  <a:cubicBezTo>
                    <a:pt x="3166074" y="7748"/>
                    <a:pt x="3166074" y="9787"/>
                    <a:pt x="3165667" y="11826"/>
                  </a:cubicBezTo>
                  <a:cubicBezTo>
                    <a:pt x="3165395" y="13185"/>
                    <a:pt x="3164987" y="14816"/>
                    <a:pt x="3164579" y="16447"/>
                  </a:cubicBezTo>
                  <a:cubicBezTo>
                    <a:pt x="3164036" y="18486"/>
                    <a:pt x="3163628" y="20389"/>
                    <a:pt x="3162948" y="22564"/>
                  </a:cubicBezTo>
                  <a:cubicBezTo>
                    <a:pt x="3162540" y="23924"/>
                    <a:pt x="3161725" y="25419"/>
                    <a:pt x="3161181" y="27050"/>
                  </a:cubicBezTo>
                  <a:cubicBezTo>
                    <a:pt x="3160366" y="28953"/>
                    <a:pt x="3159414" y="30856"/>
                    <a:pt x="3158326" y="32895"/>
                  </a:cubicBezTo>
                  <a:cubicBezTo>
                    <a:pt x="3156831" y="35614"/>
                    <a:pt x="3155336" y="38196"/>
                    <a:pt x="3153569" y="41051"/>
                  </a:cubicBezTo>
                  <a:cubicBezTo>
                    <a:pt x="3153297" y="41323"/>
                    <a:pt x="3153025" y="41730"/>
                    <a:pt x="3152617" y="42138"/>
                  </a:cubicBezTo>
                  <a:cubicBezTo>
                    <a:pt x="3150986" y="44721"/>
                    <a:pt x="3148947" y="47304"/>
                    <a:pt x="3146637" y="49478"/>
                  </a:cubicBezTo>
                  <a:cubicBezTo>
                    <a:pt x="3146093" y="50158"/>
                    <a:pt x="3145685" y="50702"/>
                    <a:pt x="3145277" y="51246"/>
                  </a:cubicBezTo>
                  <a:cubicBezTo>
                    <a:pt x="3142831" y="53828"/>
                    <a:pt x="3140248" y="56547"/>
                    <a:pt x="3137529" y="58858"/>
                  </a:cubicBezTo>
                  <a:cubicBezTo>
                    <a:pt x="3135626" y="60625"/>
                    <a:pt x="3133723" y="62120"/>
                    <a:pt x="3131684" y="63751"/>
                  </a:cubicBezTo>
                  <a:cubicBezTo>
                    <a:pt x="3129917" y="65110"/>
                    <a:pt x="3128286" y="66470"/>
                    <a:pt x="3126519" y="67829"/>
                  </a:cubicBezTo>
                  <a:cubicBezTo>
                    <a:pt x="3124344" y="69324"/>
                    <a:pt x="3122033" y="70955"/>
                    <a:pt x="3119722" y="72315"/>
                  </a:cubicBezTo>
                  <a:cubicBezTo>
                    <a:pt x="3117412" y="73946"/>
                    <a:pt x="3115237" y="75305"/>
                    <a:pt x="3112790" y="76936"/>
                  </a:cubicBezTo>
                  <a:lnTo>
                    <a:pt x="1739356" y="882320"/>
                  </a:lnTo>
                  <a:lnTo>
                    <a:pt x="1739356" y="882320"/>
                  </a:lnTo>
                  <a:cubicBezTo>
                    <a:pt x="1733783" y="885446"/>
                    <a:pt x="1714209" y="896456"/>
                    <a:pt x="1708228" y="899175"/>
                  </a:cubicBezTo>
                  <a:cubicBezTo>
                    <a:pt x="1706325" y="899991"/>
                    <a:pt x="1704558" y="900942"/>
                    <a:pt x="1702791" y="901622"/>
                  </a:cubicBezTo>
                  <a:cubicBezTo>
                    <a:pt x="1698306" y="903661"/>
                    <a:pt x="1693276" y="905700"/>
                    <a:pt x="1688383" y="907195"/>
                  </a:cubicBezTo>
                  <a:cubicBezTo>
                    <a:pt x="1686616" y="907739"/>
                    <a:pt x="1684713" y="908554"/>
                    <a:pt x="1682810" y="909098"/>
                  </a:cubicBezTo>
                  <a:cubicBezTo>
                    <a:pt x="1679547" y="910185"/>
                    <a:pt x="1676421" y="911001"/>
                    <a:pt x="1673295" y="911952"/>
                  </a:cubicBezTo>
                  <a:cubicBezTo>
                    <a:pt x="1670848" y="912768"/>
                    <a:pt x="1668265" y="913312"/>
                    <a:pt x="1665818" y="913991"/>
                  </a:cubicBezTo>
                  <a:cubicBezTo>
                    <a:pt x="1662284" y="914807"/>
                    <a:pt x="1658886" y="915758"/>
                    <a:pt x="1655352" y="916302"/>
                  </a:cubicBezTo>
                  <a:cubicBezTo>
                    <a:pt x="1652905" y="916846"/>
                    <a:pt x="1650730" y="917254"/>
                    <a:pt x="1648283" y="917797"/>
                  </a:cubicBezTo>
                  <a:cubicBezTo>
                    <a:pt x="1641215" y="919021"/>
                    <a:pt x="1634147" y="920108"/>
                    <a:pt x="1626943" y="920924"/>
                  </a:cubicBezTo>
                  <a:cubicBezTo>
                    <a:pt x="1624632" y="921196"/>
                    <a:pt x="1622321" y="921467"/>
                    <a:pt x="1620010" y="921603"/>
                  </a:cubicBezTo>
                  <a:cubicBezTo>
                    <a:pt x="1615796" y="921875"/>
                    <a:pt x="1611718" y="922283"/>
                    <a:pt x="1607504" y="922419"/>
                  </a:cubicBezTo>
                  <a:cubicBezTo>
                    <a:pt x="1604650" y="922555"/>
                    <a:pt x="1601932" y="922555"/>
                    <a:pt x="1599213" y="922555"/>
                  </a:cubicBezTo>
                  <a:cubicBezTo>
                    <a:pt x="1595815" y="922827"/>
                    <a:pt x="1592416" y="922827"/>
                    <a:pt x="1589018" y="922827"/>
                  </a:cubicBezTo>
                  <a:cubicBezTo>
                    <a:pt x="1586164" y="922555"/>
                    <a:pt x="1583173" y="922555"/>
                    <a:pt x="1580183" y="922555"/>
                  </a:cubicBezTo>
                  <a:cubicBezTo>
                    <a:pt x="1577056" y="922419"/>
                    <a:pt x="1573930" y="922283"/>
                    <a:pt x="1570803" y="922011"/>
                  </a:cubicBezTo>
                  <a:cubicBezTo>
                    <a:pt x="1567813" y="921875"/>
                    <a:pt x="1564959" y="921739"/>
                    <a:pt x="1561968" y="921467"/>
                  </a:cubicBezTo>
                  <a:cubicBezTo>
                    <a:pt x="1558842" y="921060"/>
                    <a:pt x="1555715" y="920652"/>
                    <a:pt x="1552589" y="920516"/>
                  </a:cubicBezTo>
                  <a:cubicBezTo>
                    <a:pt x="1549734" y="920244"/>
                    <a:pt x="1546880" y="919564"/>
                    <a:pt x="1544025" y="919157"/>
                  </a:cubicBezTo>
                  <a:cubicBezTo>
                    <a:pt x="1540627" y="918749"/>
                    <a:pt x="1537365" y="918205"/>
                    <a:pt x="1534103" y="917526"/>
                  </a:cubicBezTo>
                  <a:cubicBezTo>
                    <a:pt x="1531520" y="917118"/>
                    <a:pt x="1528937" y="916574"/>
                    <a:pt x="1526354" y="916030"/>
                  </a:cubicBezTo>
                  <a:cubicBezTo>
                    <a:pt x="1522413" y="915079"/>
                    <a:pt x="1518471" y="914263"/>
                    <a:pt x="1514529" y="913040"/>
                  </a:cubicBezTo>
                  <a:cubicBezTo>
                    <a:pt x="1512354" y="912632"/>
                    <a:pt x="1510315" y="912224"/>
                    <a:pt x="1508140" y="911545"/>
                  </a:cubicBezTo>
                  <a:cubicBezTo>
                    <a:pt x="1501208" y="909506"/>
                    <a:pt x="1494411" y="907195"/>
                    <a:pt x="1488022" y="904748"/>
                  </a:cubicBezTo>
                  <a:cubicBezTo>
                    <a:pt x="1484896" y="903389"/>
                    <a:pt x="1481770" y="902165"/>
                    <a:pt x="1478643" y="900670"/>
                  </a:cubicBezTo>
                  <a:cubicBezTo>
                    <a:pt x="1476876" y="899991"/>
                    <a:pt x="1475245" y="899175"/>
                    <a:pt x="1473614" y="898495"/>
                  </a:cubicBezTo>
                  <a:cubicBezTo>
                    <a:pt x="1468856" y="896320"/>
                    <a:pt x="1442758" y="881776"/>
                    <a:pt x="1438408" y="879057"/>
                  </a:cubicBezTo>
                  <a:lnTo>
                    <a:pt x="1438408" y="879057"/>
                  </a:lnTo>
                  <a:cubicBezTo>
                    <a:pt x="1438408" y="879057"/>
                    <a:pt x="56955" y="88762"/>
                    <a:pt x="56955" y="88762"/>
                  </a:cubicBezTo>
                  <a:cubicBezTo>
                    <a:pt x="19846" y="67557"/>
                    <a:pt x="1359" y="39556"/>
                    <a:pt x="1359" y="11282"/>
                  </a:cubicBezTo>
                  <a:lnTo>
                    <a:pt x="0" y="412819"/>
                  </a:lnTo>
                  <a:cubicBezTo>
                    <a:pt x="0" y="440956"/>
                    <a:pt x="18622" y="469093"/>
                    <a:pt x="55595" y="490162"/>
                  </a:cubicBezTo>
                  <a:lnTo>
                    <a:pt x="1439495" y="1281953"/>
                  </a:lnTo>
                  <a:lnTo>
                    <a:pt x="1439495" y="1281953"/>
                  </a:lnTo>
                  <a:cubicBezTo>
                    <a:pt x="1440447" y="1282633"/>
                    <a:pt x="1442486" y="1283720"/>
                    <a:pt x="1444933" y="1285079"/>
                  </a:cubicBezTo>
                  <a:lnTo>
                    <a:pt x="1458118" y="1292556"/>
                  </a:lnTo>
                  <a:lnTo>
                    <a:pt x="1458118" y="1292284"/>
                  </a:lnTo>
                  <a:cubicBezTo>
                    <a:pt x="1464235" y="1295546"/>
                    <a:pt x="1469808" y="1298672"/>
                    <a:pt x="1471983" y="1299624"/>
                  </a:cubicBezTo>
                  <a:cubicBezTo>
                    <a:pt x="1473478" y="1300440"/>
                    <a:pt x="1475109" y="1300983"/>
                    <a:pt x="1476604" y="1301663"/>
                  </a:cubicBezTo>
                  <a:cubicBezTo>
                    <a:pt x="1479323" y="1302750"/>
                    <a:pt x="1482041" y="1304246"/>
                    <a:pt x="1485032" y="1305333"/>
                  </a:cubicBezTo>
                  <a:cubicBezTo>
                    <a:pt x="1485440" y="1305469"/>
                    <a:pt x="1485847" y="1305605"/>
                    <a:pt x="1486119" y="1305741"/>
                  </a:cubicBezTo>
                  <a:cubicBezTo>
                    <a:pt x="1492644" y="1308052"/>
                    <a:pt x="1499305" y="1310498"/>
                    <a:pt x="1506101" y="1312401"/>
                  </a:cubicBezTo>
                  <a:cubicBezTo>
                    <a:pt x="1506645" y="1312673"/>
                    <a:pt x="1507052" y="1312809"/>
                    <a:pt x="1507732" y="1313081"/>
                  </a:cubicBezTo>
                  <a:cubicBezTo>
                    <a:pt x="1509363" y="1313489"/>
                    <a:pt x="1511266" y="1313896"/>
                    <a:pt x="1513033" y="1314168"/>
                  </a:cubicBezTo>
                  <a:cubicBezTo>
                    <a:pt x="1516704" y="1315256"/>
                    <a:pt x="1520374" y="1316071"/>
                    <a:pt x="1524316" y="1316887"/>
                  </a:cubicBezTo>
                  <a:cubicBezTo>
                    <a:pt x="1525267" y="1317295"/>
                    <a:pt x="1526354" y="1317702"/>
                    <a:pt x="1527442" y="1317702"/>
                  </a:cubicBezTo>
                  <a:cubicBezTo>
                    <a:pt x="1529073" y="1318246"/>
                    <a:pt x="1530704" y="1318382"/>
                    <a:pt x="1532335" y="1318654"/>
                  </a:cubicBezTo>
                  <a:cubicBezTo>
                    <a:pt x="1535462" y="1319334"/>
                    <a:pt x="1538724" y="1319605"/>
                    <a:pt x="1541851" y="1320285"/>
                  </a:cubicBezTo>
                  <a:cubicBezTo>
                    <a:pt x="1543346" y="1320421"/>
                    <a:pt x="1544569" y="1320829"/>
                    <a:pt x="1546064" y="1320829"/>
                  </a:cubicBezTo>
                  <a:cubicBezTo>
                    <a:pt x="1547695" y="1321101"/>
                    <a:pt x="1549327" y="1321237"/>
                    <a:pt x="1550958" y="1321373"/>
                  </a:cubicBezTo>
                  <a:cubicBezTo>
                    <a:pt x="1553812" y="1321780"/>
                    <a:pt x="1556803" y="1322052"/>
                    <a:pt x="1559657" y="1322324"/>
                  </a:cubicBezTo>
                  <a:cubicBezTo>
                    <a:pt x="1561288" y="1322596"/>
                    <a:pt x="1562784" y="1322732"/>
                    <a:pt x="1564415" y="1322732"/>
                  </a:cubicBezTo>
                  <a:cubicBezTo>
                    <a:pt x="1566046" y="1323004"/>
                    <a:pt x="1567541" y="1322868"/>
                    <a:pt x="1568900" y="1323140"/>
                  </a:cubicBezTo>
                  <a:cubicBezTo>
                    <a:pt x="1572027" y="1323412"/>
                    <a:pt x="1575017" y="1323412"/>
                    <a:pt x="1578008" y="1323548"/>
                  </a:cubicBezTo>
                  <a:cubicBezTo>
                    <a:pt x="1579639" y="1323548"/>
                    <a:pt x="1581406" y="1323819"/>
                    <a:pt x="1583173" y="1323683"/>
                  </a:cubicBezTo>
                  <a:lnTo>
                    <a:pt x="1587115" y="1323683"/>
                  </a:lnTo>
                  <a:cubicBezTo>
                    <a:pt x="1590377" y="1323683"/>
                    <a:pt x="1593912" y="1323683"/>
                    <a:pt x="1597174" y="1323683"/>
                  </a:cubicBezTo>
                  <a:lnTo>
                    <a:pt x="1602475" y="1323683"/>
                  </a:lnTo>
                  <a:cubicBezTo>
                    <a:pt x="1603427" y="1323683"/>
                    <a:pt x="1604650" y="1323412"/>
                    <a:pt x="1605601" y="1323412"/>
                  </a:cubicBezTo>
                  <a:cubicBezTo>
                    <a:pt x="1609679" y="1323412"/>
                    <a:pt x="1614029" y="1323004"/>
                    <a:pt x="1618107" y="1322596"/>
                  </a:cubicBezTo>
                  <a:cubicBezTo>
                    <a:pt x="1619874" y="1322324"/>
                    <a:pt x="1621777" y="1322324"/>
                    <a:pt x="1623408" y="1322052"/>
                  </a:cubicBezTo>
                  <a:cubicBezTo>
                    <a:pt x="1624088" y="1322052"/>
                    <a:pt x="1624632" y="1322052"/>
                    <a:pt x="1625040" y="1322052"/>
                  </a:cubicBezTo>
                  <a:cubicBezTo>
                    <a:pt x="1632244" y="1321101"/>
                    <a:pt x="1639312" y="1320285"/>
                    <a:pt x="1646380" y="1318926"/>
                  </a:cubicBezTo>
                  <a:lnTo>
                    <a:pt x="1647604" y="1318926"/>
                  </a:lnTo>
                  <a:cubicBezTo>
                    <a:pt x="1649779" y="1318246"/>
                    <a:pt x="1651818" y="1317838"/>
                    <a:pt x="1653857" y="1317431"/>
                  </a:cubicBezTo>
                  <a:cubicBezTo>
                    <a:pt x="1657391" y="1316751"/>
                    <a:pt x="1660653" y="1315935"/>
                    <a:pt x="1663915" y="1315120"/>
                  </a:cubicBezTo>
                  <a:cubicBezTo>
                    <a:pt x="1666498" y="1314576"/>
                    <a:pt x="1668945" y="1313625"/>
                    <a:pt x="1671392" y="1313217"/>
                  </a:cubicBezTo>
                  <a:cubicBezTo>
                    <a:pt x="1674654" y="1312401"/>
                    <a:pt x="1677780" y="1311178"/>
                    <a:pt x="1680907" y="1310362"/>
                  </a:cubicBezTo>
                  <a:cubicBezTo>
                    <a:pt x="1681586" y="1310090"/>
                    <a:pt x="1682538" y="1309819"/>
                    <a:pt x="1683082" y="1309683"/>
                  </a:cubicBezTo>
                  <a:cubicBezTo>
                    <a:pt x="1684441" y="1309275"/>
                    <a:pt x="1685392" y="1308867"/>
                    <a:pt x="1686616" y="1308323"/>
                  </a:cubicBezTo>
                  <a:cubicBezTo>
                    <a:pt x="1691509" y="1306692"/>
                    <a:pt x="1696267" y="1304789"/>
                    <a:pt x="1700888" y="1302614"/>
                  </a:cubicBezTo>
                  <a:cubicBezTo>
                    <a:pt x="1702655" y="1301935"/>
                    <a:pt x="1704694" y="1301255"/>
                    <a:pt x="1706325" y="1300440"/>
                  </a:cubicBezTo>
                  <a:cubicBezTo>
                    <a:pt x="1709452" y="1299080"/>
                    <a:pt x="1716656" y="1295138"/>
                    <a:pt x="1723860" y="1291196"/>
                  </a:cubicBezTo>
                  <a:lnTo>
                    <a:pt x="1723860" y="1291604"/>
                  </a:lnTo>
                  <a:cubicBezTo>
                    <a:pt x="1723860" y="1291604"/>
                    <a:pt x="3111023" y="478065"/>
                    <a:pt x="3111023" y="478065"/>
                  </a:cubicBezTo>
                  <a:cubicBezTo>
                    <a:pt x="3111839" y="477657"/>
                    <a:pt x="3112518" y="477249"/>
                    <a:pt x="3113198" y="476841"/>
                  </a:cubicBezTo>
                  <a:cubicBezTo>
                    <a:pt x="3114965" y="475754"/>
                    <a:pt x="3116460" y="474666"/>
                    <a:pt x="3118091" y="473579"/>
                  </a:cubicBezTo>
                  <a:cubicBezTo>
                    <a:pt x="3120402" y="471948"/>
                    <a:pt x="3122713" y="470589"/>
                    <a:pt x="3124888" y="469093"/>
                  </a:cubicBezTo>
                  <a:cubicBezTo>
                    <a:pt x="3126655" y="467734"/>
                    <a:pt x="3128286" y="466375"/>
                    <a:pt x="3130053" y="464880"/>
                  </a:cubicBezTo>
                  <a:cubicBezTo>
                    <a:pt x="3131956" y="463248"/>
                    <a:pt x="3133995" y="461617"/>
                    <a:pt x="3135762" y="460122"/>
                  </a:cubicBezTo>
                  <a:cubicBezTo>
                    <a:pt x="3136170" y="459714"/>
                    <a:pt x="3136578" y="459578"/>
                    <a:pt x="3136850" y="459170"/>
                  </a:cubicBezTo>
                  <a:cubicBezTo>
                    <a:pt x="3139296" y="456996"/>
                    <a:pt x="3141471" y="454821"/>
                    <a:pt x="3143782" y="452374"/>
                  </a:cubicBezTo>
                  <a:cubicBezTo>
                    <a:pt x="3144190" y="451694"/>
                    <a:pt x="3144598" y="451423"/>
                    <a:pt x="3145005" y="450743"/>
                  </a:cubicBezTo>
                  <a:cubicBezTo>
                    <a:pt x="3146229" y="449384"/>
                    <a:pt x="3147452" y="448160"/>
                    <a:pt x="3148539" y="446665"/>
                  </a:cubicBezTo>
                  <a:cubicBezTo>
                    <a:pt x="3149491" y="445578"/>
                    <a:pt x="3150306" y="444354"/>
                    <a:pt x="3151122" y="443131"/>
                  </a:cubicBezTo>
                  <a:cubicBezTo>
                    <a:pt x="3151530" y="442587"/>
                    <a:pt x="3151666" y="442179"/>
                    <a:pt x="3152074" y="441772"/>
                  </a:cubicBezTo>
                  <a:cubicBezTo>
                    <a:pt x="3153433" y="439869"/>
                    <a:pt x="3154792" y="437694"/>
                    <a:pt x="3156016" y="435519"/>
                  </a:cubicBezTo>
                  <a:cubicBezTo>
                    <a:pt x="3156287" y="434975"/>
                    <a:pt x="3156559" y="434295"/>
                    <a:pt x="3156831" y="434024"/>
                  </a:cubicBezTo>
                  <a:cubicBezTo>
                    <a:pt x="3157783" y="432121"/>
                    <a:pt x="3158598" y="430218"/>
                    <a:pt x="3159414" y="428179"/>
                  </a:cubicBezTo>
                  <a:cubicBezTo>
                    <a:pt x="3159957" y="426819"/>
                    <a:pt x="3160637" y="425868"/>
                    <a:pt x="3161045" y="424644"/>
                  </a:cubicBezTo>
                  <a:cubicBezTo>
                    <a:pt x="3161317" y="424373"/>
                    <a:pt x="3161453" y="423829"/>
                    <a:pt x="3161453" y="423421"/>
                  </a:cubicBezTo>
                  <a:cubicBezTo>
                    <a:pt x="3161997" y="421654"/>
                    <a:pt x="3162540" y="419751"/>
                    <a:pt x="3163084" y="417712"/>
                  </a:cubicBezTo>
                  <a:cubicBezTo>
                    <a:pt x="3163492" y="416353"/>
                    <a:pt x="3163899" y="415129"/>
                    <a:pt x="3164172" y="413906"/>
                  </a:cubicBezTo>
                  <a:cubicBezTo>
                    <a:pt x="3164172" y="413634"/>
                    <a:pt x="3164172" y="413226"/>
                    <a:pt x="3164172" y="412819"/>
                  </a:cubicBezTo>
                  <a:cubicBezTo>
                    <a:pt x="3164579" y="410916"/>
                    <a:pt x="3164715" y="409013"/>
                    <a:pt x="3164851" y="407110"/>
                  </a:cubicBezTo>
                  <a:cubicBezTo>
                    <a:pt x="3164851" y="405750"/>
                    <a:pt x="3165259" y="404255"/>
                    <a:pt x="3165259" y="403032"/>
                  </a:cubicBezTo>
                  <a:lnTo>
                    <a:pt x="3165259" y="401400"/>
                  </a:lnTo>
                  <a:lnTo>
                    <a:pt x="3166482" y="0"/>
                  </a:lnTo>
                  <a:cubicBezTo>
                    <a:pt x="3166482" y="1767"/>
                    <a:pt x="3166210" y="3534"/>
                    <a:pt x="3166074" y="5437"/>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67" name="Graphic 54">
            <a:extLst>
              <a:ext uri="{FF2B5EF4-FFF2-40B4-BE49-F238E27FC236}">
                <a16:creationId xmlns:a16="http://schemas.microsoft.com/office/drawing/2014/main" id="{992CAD24-6F48-3F0E-BF64-D3DECF23EA45}"/>
              </a:ext>
            </a:extLst>
          </p:cNvPr>
          <p:cNvGrpSpPr/>
          <p:nvPr/>
        </p:nvGrpSpPr>
        <p:grpSpPr>
          <a:xfrm>
            <a:off x="4711782" y="2261782"/>
            <a:ext cx="2565063" cy="1803913"/>
            <a:chOff x="4707373" y="2706339"/>
            <a:chExt cx="2565063" cy="1803913"/>
          </a:xfrm>
        </p:grpSpPr>
        <p:grpSp>
          <p:nvGrpSpPr>
            <p:cNvPr id="68" name="Graphic 54">
              <a:extLst>
                <a:ext uri="{FF2B5EF4-FFF2-40B4-BE49-F238E27FC236}">
                  <a16:creationId xmlns:a16="http://schemas.microsoft.com/office/drawing/2014/main" id="{F9DF6EE2-FD7D-E2ED-9F42-E2F0C9965E63}"/>
                </a:ext>
              </a:extLst>
            </p:cNvPr>
            <p:cNvGrpSpPr/>
            <p:nvPr/>
          </p:nvGrpSpPr>
          <p:grpSpPr>
            <a:xfrm>
              <a:off x="4708339" y="2706339"/>
              <a:ext cx="2564097" cy="1485154"/>
              <a:chOff x="4708339" y="2706339"/>
              <a:chExt cx="2564097" cy="1485154"/>
            </a:xfrm>
          </p:grpSpPr>
          <p:sp>
            <p:nvSpPr>
              <p:cNvPr id="85" name="Freeform: Shape 84">
                <a:extLst>
                  <a:ext uri="{FF2B5EF4-FFF2-40B4-BE49-F238E27FC236}">
                    <a16:creationId xmlns:a16="http://schemas.microsoft.com/office/drawing/2014/main" id="{5818CD1F-5F41-32F7-5D24-556FF09260FA}"/>
                  </a:ext>
                </a:extLst>
              </p:cNvPr>
              <p:cNvSpPr/>
              <p:nvPr/>
            </p:nvSpPr>
            <p:spPr>
              <a:xfrm>
                <a:off x="4708339" y="2706339"/>
                <a:ext cx="2564097" cy="1485154"/>
              </a:xfrm>
              <a:custGeom>
                <a:avLst/>
                <a:gdLst>
                  <a:gd name="connsiteX0" fmla="*/ 2519035 w 2564097"/>
                  <a:gd name="connsiteY0" fmla="*/ 675386 h 1485154"/>
                  <a:gd name="connsiteX1" fmla="*/ 2520258 w 2564097"/>
                  <a:gd name="connsiteY1" fmla="*/ 800169 h 1485154"/>
                  <a:gd name="connsiteX2" fmla="*/ 1396663 w 2564097"/>
                  <a:gd name="connsiteY2" fmla="*/ 1459020 h 1485154"/>
                  <a:gd name="connsiteX3" fmla="*/ 1181214 w 2564097"/>
                  <a:gd name="connsiteY3" fmla="*/ 1459700 h 1485154"/>
                  <a:gd name="connsiteX4" fmla="*/ 45114 w 2564097"/>
                  <a:gd name="connsiteY4" fmla="*/ 809684 h 1485154"/>
                  <a:gd name="connsiteX5" fmla="*/ 43891 w 2564097"/>
                  <a:gd name="connsiteY5" fmla="*/ 685037 h 1485154"/>
                  <a:gd name="connsiteX6" fmla="*/ 1167486 w 2564097"/>
                  <a:gd name="connsiteY6" fmla="*/ 26050 h 1485154"/>
                  <a:gd name="connsiteX7" fmla="*/ 1382934 w 2564097"/>
                  <a:gd name="connsiteY7" fmla="*/ 25234 h 1485154"/>
                  <a:gd name="connsiteX8" fmla="*/ 2519035 w 2564097"/>
                  <a:gd name="connsiteY8" fmla="*/ 675386 h 148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097" h="1485154">
                    <a:moveTo>
                      <a:pt x="2519035" y="675386"/>
                    </a:moveTo>
                    <a:cubicBezTo>
                      <a:pt x="2578708" y="709368"/>
                      <a:pt x="2579115" y="765507"/>
                      <a:pt x="2520258" y="800169"/>
                    </a:cubicBezTo>
                    <a:lnTo>
                      <a:pt x="1396663" y="1459020"/>
                    </a:lnTo>
                    <a:cubicBezTo>
                      <a:pt x="1337806" y="1493547"/>
                      <a:pt x="1240752" y="1493954"/>
                      <a:pt x="1181214" y="1459700"/>
                    </a:cubicBezTo>
                    <a:lnTo>
                      <a:pt x="45114" y="809684"/>
                    </a:lnTo>
                    <a:cubicBezTo>
                      <a:pt x="-14559" y="775430"/>
                      <a:pt x="-15103" y="719427"/>
                      <a:pt x="43891" y="685037"/>
                    </a:cubicBezTo>
                    <a:lnTo>
                      <a:pt x="1167486" y="26050"/>
                    </a:lnTo>
                    <a:cubicBezTo>
                      <a:pt x="1226479" y="-8341"/>
                      <a:pt x="1323397" y="-8748"/>
                      <a:pt x="1382934" y="25234"/>
                    </a:cubicBezTo>
                    <a:lnTo>
                      <a:pt x="2519035" y="675386"/>
                    </a:lnTo>
                    <a:close/>
                  </a:path>
                </a:pathLst>
              </a:custGeom>
              <a:solidFill>
                <a:srgbClr val="FFFFFF"/>
              </a:solidFill>
              <a:ln w="1359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C1555AA-11A2-582D-52B0-B66CE2A03D49}"/>
                  </a:ext>
                </a:extLst>
              </p:cNvPr>
              <p:cNvSpPr/>
              <p:nvPr/>
            </p:nvSpPr>
            <p:spPr>
              <a:xfrm>
                <a:off x="4749103" y="2747069"/>
                <a:ext cx="2482483" cy="1403610"/>
              </a:xfrm>
              <a:custGeom>
                <a:avLst/>
                <a:gdLst>
                  <a:gd name="connsiteX0" fmla="*/ 1247427 w 2482483"/>
                  <a:gd name="connsiteY0" fmla="*/ 1403610 h 1403610"/>
                  <a:gd name="connsiteX1" fmla="*/ 1160704 w 2482483"/>
                  <a:gd name="connsiteY1" fmla="*/ 1383628 h 1403610"/>
                  <a:gd name="connsiteX2" fmla="*/ 24603 w 2482483"/>
                  <a:gd name="connsiteY2" fmla="*/ 733613 h 1403610"/>
                  <a:gd name="connsiteX3" fmla="*/ 0 w 2482483"/>
                  <a:gd name="connsiteY3" fmla="*/ 706291 h 1403610"/>
                  <a:gd name="connsiteX4" fmla="*/ 23652 w 2482483"/>
                  <a:gd name="connsiteY4" fmla="*/ 679513 h 1403610"/>
                  <a:gd name="connsiteX5" fmla="*/ 1147382 w 2482483"/>
                  <a:gd name="connsiteY5" fmla="*/ 20525 h 1403610"/>
                  <a:gd name="connsiteX6" fmla="*/ 1235329 w 2482483"/>
                  <a:gd name="connsiteY6" fmla="*/ 0 h 1403610"/>
                  <a:gd name="connsiteX7" fmla="*/ 1322052 w 2482483"/>
                  <a:gd name="connsiteY7" fmla="*/ 19846 h 1403610"/>
                  <a:gd name="connsiteX8" fmla="*/ 2458017 w 2482483"/>
                  <a:gd name="connsiteY8" fmla="*/ 669997 h 1403610"/>
                  <a:gd name="connsiteX9" fmla="*/ 2482484 w 2482483"/>
                  <a:gd name="connsiteY9" fmla="*/ 697183 h 1403610"/>
                  <a:gd name="connsiteX10" fmla="*/ 2458696 w 2482483"/>
                  <a:gd name="connsiteY10" fmla="*/ 724233 h 1403610"/>
                  <a:gd name="connsiteX11" fmla="*/ 1335102 w 2482483"/>
                  <a:gd name="connsiteY11" fmla="*/ 1383085 h 1403610"/>
                  <a:gd name="connsiteX12" fmla="*/ 1247291 w 2482483"/>
                  <a:gd name="connsiteY12" fmla="*/ 1403610 h 14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483" h="1403610">
                    <a:moveTo>
                      <a:pt x="1247427" y="1403610"/>
                    </a:moveTo>
                    <a:cubicBezTo>
                      <a:pt x="1214532" y="1403610"/>
                      <a:pt x="1182860" y="1396270"/>
                      <a:pt x="1160704" y="1383628"/>
                    </a:cubicBezTo>
                    <a:lnTo>
                      <a:pt x="24603" y="733613"/>
                    </a:lnTo>
                    <a:cubicBezTo>
                      <a:pt x="6525" y="723282"/>
                      <a:pt x="136" y="712679"/>
                      <a:pt x="0" y="706291"/>
                    </a:cubicBezTo>
                    <a:cubicBezTo>
                      <a:pt x="0" y="700038"/>
                      <a:pt x="6253" y="689707"/>
                      <a:pt x="23652" y="679513"/>
                    </a:cubicBezTo>
                    <a:lnTo>
                      <a:pt x="1147382" y="20525"/>
                    </a:lnTo>
                    <a:cubicBezTo>
                      <a:pt x="1169675" y="7476"/>
                      <a:pt x="1201754" y="0"/>
                      <a:pt x="1235329" y="0"/>
                    </a:cubicBezTo>
                    <a:cubicBezTo>
                      <a:pt x="1268904" y="0"/>
                      <a:pt x="1299896" y="7204"/>
                      <a:pt x="1322052" y="19846"/>
                    </a:cubicBezTo>
                    <a:lnTo>
                      <a:pt x="2458017" y="669997"/>
                    </a:lnTo>
                    <a:cubicBezTo>
                      <a:pt x="2476095" y="680328"/>
                      <a:pt x="2482484" y="690795"/>
                      <a:pt x="2482484" y="697183"/>
                    </a:cubicBezTo>
                    <a:cubicBezTo>
                      <a:pt x="2482484" y="703436"/>
                      <a:pt x="2476367" y="713903"/>
                      <a:pt x="2458696" y="724233"/>
                    </a:cubicBezTo>
                    <a:lnTo>
                      <a:pt x="1335102" y="1383085"/>
                    </a:lnTo>
                    <a:cubicBezTo>
                      <a:pt x="1312809" y="1396134"/>
                      <a:pt x="1280866" y="1403610"/>
                      <a:pt x="1247291" y="1403610"/>
                    </a:cubicBezTo>
                    <a:close/>
                  </a:path>
                </a:pathLst>
              </a:custGeom>
              <a:solidFill>
                <a:schemeClr val="accent5"/>
              </a:solidFill>
              <a:ln w="13593" cap="flat">
                <a:noFill/>
                <a:prstDash val="solid"/>
                <a:miter/>
              </a:ln>
            </p:spPr>
            <p:txBody>
              <a:bodyPr rtlCol="0" anchor="ctr"/>
              <a:lstStyle/>
              <a:p>
                <a:endParaRPr lang="en-US" dirty="0"/>
              </a:p>
            </p:txBody>
          </p:sp>
        </p:grpSp>
        <p:sp>
          <p:nvSpPr>
            <p:cNvPr id="87" name="Freeform: Shape 86">
              <a:extLst>
                <a:ext uri="{FF2B5EF4-FFF2-40B4-BE49-F238E27FC236}">
                  <a16:creationId xmlns:a16="http://schemas.microsoft.com/office/drawing/2014/main" id="{C6752F1F-E30C-5182-DBE6-ADE59056FF19}"/>
                </a:ext>
              </a:extLst>
            </p:cNvPr>
            <p:cNvSpPr/>
            <p:nvPr/>
          </p:nvSpPr>
          <p:spPr>
            <a:xfrm>
              <a:off x="4707373" y="3438447"/>
              <a:ext cx="2564721" cy="1071805"/>
            </a:xfrm>
            <a:custGeom>
              <a:avLst/>
              <a:gdLst>
                <a:gd name="connsiteX0" fmla="*/ 2564722 w 2564721"/>
                <a:gd name="connsiteY0" fmla="*/ 3942 h 1071805"/>
                <a:gd name="connsiteX1" fmla="*/ 2564178 w 2564721"/>
                <a:gd name="connsiteY1" fmla="*/ 8971 h 1071805"/>
                <a:gd name="connsiteX2" fmla="*/ 2563226 w 2564721"/>
                <a:gd name="connsiteY2" fmla="*/ 12641 h 1071805"/>
                <a:gd name="connsiteX3" fmla="*/ 2561867 w 2564721"/>
                <a:gd name="connsiteY3" fmla="*/ 17535 h 1071805"/>
                <a:gd name="connsiteX4" fmla="*/ 2560372 w 2564721"/>
                <a:gd name="connsiteY4" fmla="*/ 21205 h 1071805"/>
                <a:gd name="connsiteX5" fmla="*/ 2558061 w 2564721"/>
                <a:gd name="connsiteY5" fmla="*/ 25963 h 1071805"/>
                <a:gd name="connsiteX6" fmla="*/ 2554255 w 2564721"/>
                <a:gd name="connsiteY6" fmla="*/ 32487 h 1071805"/>
                <a:gd name="connsiteX7" fmla="*/ 2553575 w 2564721"/>
                <a:gd name="connsiteY7" fmla="*/ 33439 h 1071805"/>
                <a:gd name="connsiteX8" fmla="*/ 2548682 w 2564721"/>
                <a:gd name="connsiteY8" fmla="*/ 39420 h 1071805"/>
                <a:gd name="connsiteX9" fmla="*/ 2547594 w 2564721"/>
                <a:gd name="connsiteY9" fmla="*/ 40915 h 1071805"/>
                <a:gd name="connsiteX10" fmla="*/ 2541206 w 2564721"/>
                <a:gd name="connsiteY10" fmla="*/ 47168 h 1071805"/>
                <a:gd name="connsiteX11" fmla="*/ 2536448 w 2564721"/>
                <a:gd name="connsiteY11" fmla="*/ 51110 h 1071805"/>
                <a:gd name="connsiteX12" fmla="*/ 2532234 w 2564721"/>
                <a:gd name="connsiteY12" fmla="*/ 54508 h 1071805"/>
                <a:gd name="connsiteX13" fmla="*/ 2526661 w 2564721"/>
                <a:gd name="connsiteY13" fmla="*/ 58178 h 1071805"/>
                <a:gd name="connsiteX14" fmla="*/ 2520952 w 2564721"/>
                <a:gd name="connsiteY14" fmla="*/ 61848 h 1071805"/>
                <a:gd name="connsiteX15" fmla="*/ 1408368 w 2564721"/>
                <a:gd name="connsiteY15" fmla="*/ 714175 h 1071805"/>
                <a:gd name="connsiteX16" fmla="*/ 1408368 w 2564721"/>
                <a:gd name="connsiteY16" fmla="*/ 714175 h 1071805"/>
                <a:gd name="connsiteX17" fmla="*/ 1383085 w 2564721"/>
                <a:gd name="connsiteY17" fmla="*/ 727768 h 1071805"/>
                <a:gd name="connsiteX18" fmla="*/ 1378735 w 2564721"/>
                <a:gd name="connsiteY18" fmla="*/ 729671 h 1071805"/>
                <a:gd name="connsiteX19" fmla="*/ 1367045 w 2564721"/>
                <a:gd name="connsiteY19" fmla="*/ 734156 h 1071805"/>
                <a:gd name="connsiteX20" fmla="*/ 1362559 w 2564721"/>
                <a:gd name="connsiteY20" fmla="*/ 735651 h 1071805"/>
                <a:gd name="connsiteX21" fmla="*/ 1354811 w 2564721"/>
                <a:gd name="connsiteY21" fmla="*/ 737962 h 1071805"/>
                <a:gd name="connsiteX22" fmla="*/ 1348830 w 2564721"/>
                <a:gd name="connsiteY22" fmla="*/ 739593 h 1071805"/>
                <a:gd name="connsiteX23" fmla="*/ 1340403 w 2564721"/>
                <a:gd name="connsiteY23" fmla="*/ 741496 h 1071805"/>
                <a:gd name="connsiteX24" fmla="*/ 1334694 w 2564721"/>
                <a:gd name="connsiteY24" fmla="*/ 742584 h 1071805"/>
                <a:gd name="connsiteX25" fmla="*/ 1317431 w 2564721"/>
                <a:gd name="connsiteY25" fmla="*/ 745167 h 1071805"/>
                <a:gd name="connsiteX26" fmla="*/ 1311721 w 2564721"/>
                <a:gd name="connsiteY26" fmla="*/ 745710 h 1071805"/>
                <a:gd name="connsiteX27" fmla="*/ 1301663 w 2564721"/>
                <a:gd name="connsiteY27" fmla="*/ 746390 h 1071805"/>
                <a:gd name="connsiteX28" fmla="*/ 1294866 w 2564721"/>
                <a:gd name="connsiteY28" fmla="*/ 746526 h 1071805"/>
                <a:gd name="connsiteX29" fmla="*/ 1286575 w 2564721"/>
                <a:gd name="connsiteY29" fmla="*/ 746798 h 1071805"/>
                <a:gd name="connsiteX30" fmla="*/ 1279370 w 2564721"/>
                <a:gd name="connsiteY30" fmla="*/ 746526 h 1071805"/>
                <a:gd name="connsiteX31" fmla="*/ 1271758 w 2564721"/>
                <a:gd name="connsiteY31" fmla="*/ 746118 h 1071805"/>
                <a:gd name="connsiteX32" fmla="*/ 1264554 w 2564721"/>
                <a:gd name="connsiteY32" fmla="*/ 745574 h 1071805"/>
                <a:gd name="connsiteX33" fmla="*/ 1256942 w 2564721"/>
                <a:gd name="connsiteY33" fmla="*/ 744759 h 1071805"/>
                <a:gd name="connsiteX34" fmla="*/ 1250010 w 2564721"/>
                <a:gd name="connsiteY34" fmla="*/ 743671 h 1071805"/>
                <a:gd name="connsiteX35" fmla="*/ 1241854 w 2564721"/>
                <a:gd name="connsiteY35" fmla="*/ 742312 h 1071805"/>
                <a:gd name="connsiteX36" fmla="*/ 1235601 w 2564721"/>
                <a:gd name="connsiteY36" fmla="*/ 741225 h 1071805"/>
                <a:gd name="connsiteX37" fmla="*/ 1225950 w 2564721"/>
                <a:gd name="connsiteY37" fmla="*/ 738778 h 1071805"/>
                <a:gd name="connsiteX38" fmla="*/ 1220785 w 2564721"/>
                <a:gd name="connsiteY38" fmla="*/ 737554 h 1071805"/>
                <a:gd name="connsiteX39" fmla="*/ 1204473 w 2564721"/>
                <a:gd name="connsiteY39" fmla="*/ 732117 h 1071805"/>
                <a:gd name="connsiteX40" fmla="*/ 1196861 w 2564721"/>
                <a:gd name="connsiteY40" fmla="*/ 728855 h 1071805"/>
                <a:gd name="connsiteX41" fmla="*/ 1192919 w 2564721"/>
                <a:gd name="connsiteY41" fmla="*/ 727088 h 1071805"/>
                <a:gd name="connsiteX42" fmla="*/ 1164374 w 2564721"/>
                <a:gd name="connsiteY42" fmla="*/ 711320 h 1071805"/>
                <a:gd name="connsiteX43" fmla="*/ 1164374 w 2564721"/>
                <a:gd name="connsiteY43" fmla="*/ 711320 h 1071805"/>
                <a:gd name="connsiteX44" fmla="*/ 46080 w 2564721"/>
                <a:gd name="connsiteY44" fmla="*/ 71227 h 1071805"/>
                <a:gd name="connsiteX45" fmla="*/ 1087 w 2564721"/>
                <a:gd name="connsiteY45" fmla="*/ 8428 h 1071805"/>
                <a:gd name="connsiteX46" fmla="*/ 0 w 2564721"/>
                <a:gd name="connsiteY46" fmla="*/ 333707 h 1071805"/>
                <a:gd name="connsiteX47" fmla="*/ 44993 w 2564721"/>
                <a:gd name="connsiteY47" fmla="*/ 396371 h 1071805"/>
                <a:gd name="connsiteX48" fmla="*/ 1166005 w 2564721"/>
                <a:gd name="connsiteY48" fmla="*/ 1037687 h 1071805"/>
                <a:gd name="connsiteX49" fmla="*/ 1166005 w 2564721"/>
                <a:gd name="connsiteY49" fmla="*/ 1037687 h 1071805"/>
                <a:gd name="connsiteX50" fmla="*/ 1170627 w 2564721"/>
                <a:gd name="connsiteY50" fmla="*/ 1040270 h 1071805"/>
                <a:gd name="connsiteX51" fmla="*/ 1181093 w 2564721"/>
                <a:gd name="connsiteY51" fmla="*/ 1046251 h 1071805"/>
                <a:gd name="connsiteX52" fmla="*/ 1181093 w 2564721"/>
                <a:gd name="connsiteY52" fmla="*/ 1045979 h 1071805"/>
                <a:gd name="connsiteX53" fmla="*/ 1192239 w 2564721"/>
                <a:gd name="connsiteY53" fmla="*/ 1051960 h 1071805"/>
                <a:gd name="connsiteX54" fmla="*/ 1196045 w 2564721"/>
                <a:gd name="connsiteY54" fmla="*/ 1053591 h 1071805"/>
                <a:gd name="connsiteX55" fmla="*/ 1202842 w 2564721"/>
                <a:gd name="connsiteY55" fmla="*/ 1056582 h 1071805"/>
                <a:gd name="connsiteX56" fmla="*/ 1203793 w 2564721"/>
                <a:gd name="connsiteY56" fmla="*/ 1056853 h 1071805"/>
                <a:gd name="connsiteX57" fmla="*/ 1219969 w 2564721"/>
                <a:gd name="connsiteY57" fmla="*/ 1062291 h 1071805"/>
                <a:gd name="connsiteX58" fmla="*/ 1221328 w 2564721"/>
                <a:gd name="connsiteY58" fmla="*/ 1062834 h 1071805"/>
                <a:gd name="connsiteX59" fmla="*/ 1225678 w 2564721"/>
                <a:gd name="connsiteY59" fmla="*/ 1063786 h 1071805"/>
                <a:gd name="connsiteX60" fmla="*/ 1234785 w 2564721"/>
                <a:gd name="connsiteY60" fmla="*/ 1065961 h 1071805"/>
                <a:gd name="connsiteX61" fmla="*/ 1237232 w 2564721"/>
                <a:gd name="connsiteY61" fmla="*/ 1066640 h 1071805"/>
                <a:gd name="connsiteX62" fmla="*/ 1241174 w 2564721"/>
                <a:gd name="connsiteY62" fmla="*/ 1067456 h 1071805"/>
                <a:gd name="connsiteX63" fmla="*/ 1248786 w 2564721"/>
                <a:gd name="connsiteY63" fmla="*/ 1068815 h 1071805"/>
                <a:gd name="connsiteX64" fmla="*/ 1252184 w 2564721"/>
                <a:gd name="connsiteY64" fmla="*/ 1069359 h 1071805"/>
                <a:gd name="connsiteX65" fmla="*/ 1256126 w 2564721"/>
                <a:gd name="connsiteY65" fmla="*/ 1069767 h 1071805"/>
                <a:gd name="connsiteX66" fmla="*/ 1263195 w 2564721"/>
                <a:gd name="connsiteY66" fmla="*/ 1070582 h 1071805"/>
                <a:gd name="connsiteX67" fmla="*/ 1267001 w 2564721"/>
                <a:gd name="connsiteY67" fmla="*/ 1070990 h 1071805"/>
                <a:gd name="connsiteX68" fmla="*/ 1270671 w 2564721"/>
                <a:gd name="connsiteY68" fmla="*/ 1071398 h 1071805"/>
                <a:gd name="connsiteX69" fmla="*/ 1278011 w 2564721"/>
                <a:gd name="connsiteY69" fmla="*/ 1071670 h 1071805"/>
                <a:gd name="connsiteX70" fmla="*/ 1282089 w 2564721"/>
                <a:gd name="connsiteY70" fmla="*/ 1071806 h 1071805"/>
                <a:gd name="connsiteX71" fmla="*/ 1285215 w 2564721"/>
                <a:gd name="connsiteY71" fmla="*/ 1071806 h 1071805"/>
                <a:gd name="connsiteX72" fmla="*/ 1293371 w 2564721"/>
                <a:gd name="connsiteY72" fmla="*/ 1071806 h 1071805"/>
                <a:gd name="connsiteX73" fmla="*/ 1297721 w 2564721"/>
                <a:gd name="connsiteY73" fmla="*/ 1071806 h 1071805"/>
                <a:gd name="connsiteX74" fmla="*/ 1300168 w 2564721"/>
                <a:gd name="connsiteY74" fmla="*/ 1071534 h 1071805"/>
                <a:gd name="connsiteX75" fmla="*/ 1310362 w 2564721"/>
                <a:gd name="connsiteY75" fmla="*/ 1070854 h 1071805"/>
                <a:gd name="connsiteX76" fmla="*/ 1314576 w 2564721"/>
                <a:gd name="connsiteY76" fmla="*/ 1070446 h 1071805"/>
                <a:gd name="connsiteX77" fmla="*/ 1315935 w 2564721"/>
                <a:gd name="connsiteY77" fmla="*/ 1070446 h 1071805"/>
                <a:gd name="connsiteX78" fmla="*/ 1333334 w 2564721"/>
                <a:gd name="connsiteY78" fmla="*/ 1068000 h 1071805"/>
                <a:gd name="connsiteX79" fmla="*/ 1334286 w 2564721"/>
                <a:gd name="connsiteY79" fmla="*/ 1068000 h 1071805"/>
                <a:gd name="connsiteX80" fmla="*/ 1339315 w 2564721"/>
                <a:gd name="connsiteY80" fmla="*/ 1066776 h 1071805"/>
                <a:gd name="connsiteX81" fmla="*/ 1347471 w 2564721"/>
                <a:gd name="connsiteY81" fmla="*/ 1064873 h 1071805"/>
                <a:gd name="connsiteX82" fmla="*/ 1353588 w 2564721"/>
                <a:gd name="connsiteY82" fmla="*/ 1063378 h 1071805"/>
                <a:gd name="connsiteX83" fmla="*/ 1361200 w 2564721"/>
                <a:gd name="connsiteY83" fmla="*/ 1061067 h 1071805"/>
                <a:gd name="connsiteX84" fmla="*/ 1362967 w 2564721"/>
                <a:gd name="connsiteY84" fmla="*/ 1060524 h 1071805"/>
                <a:gd name="connsiteX85" fmla="*/ 1365821 w 2564721"/>
                <a:gd name="connsiteY85" fmla="*/ 1059436 h 1071805"/>
                <a:gd name="connsiteX86" fmla="*/ 1377376 w 2564721"/>
                <a:gd name="connsiteY86" fmla="*/ 1054814 h 1071805"/>
                <a:gd name="connsiteX87" fmla="*/ 1381861 w 2564721"/>
                <a:gd name="connsiteY87" fmla="*/ 1053047 h 1071805"/>
                <a:gd name="connsiteX88" fmla="*/ 1396134 w 2564721"/>
                <a:gd name="connsiteY88" fmla="*/ 1045571 h 1071805"/>
                <a:gd name="connsiteX89" fmla="*/ 1396134 w 2564721"/>
                <a:gd name="connsiteY89" fmla="*/ 1045843 h 1071805"/>
                <a:gd name="connsiteX90" fmla="*/ 2519729 w 2564721"/>
                <a:gd name="connsiteY90" fmla="*/ 386992 h 1071805"/>
                <a:gd name="connsiteX91" fmla="*/ 2521496 w 2564721"/>
                <a:gd name="connsiteY91" fmla="*/ 386040 h 1071805"/>
                <a:gd name="connsiteX92" fmla="*/ 2525438 w 2564721"/>
                <a:gd name="connsiteY92" fmla="*/ 383458 h 1071805"/>
                <a:gd name="connsiteX93" fmla="*/ 2530875 w 2564721"/>
                <a:gd name="connsiteY93" fmla="*/ 379788 h 1071805"/>
                <a:gd name="connsiteX94" fmla="*/ 2535089 w 2564721"/>
                <a:gd name="connsiteY94" fmla="*/ 376389 h 1071805"/>
                <a:gd name="connsiteX95" fmla="*/ 2539710 w 2564721"/>
                <a:gd name="connsiteY95" fmla="*/ 372583 h 1071805"/>
                <a:gd name="connsiteX96" fmla="*/ 2540526 w 2564721"/>
                <a:gd name="connsiteY96" fmla="*/ 371768 h 1071805"/>
                <a:gd name="connsiteX97" fmla="*/ 2546099 w 2564721"/>
                <a:gd name="connsiteY97" fmla="*/ 366195 h 1071805"/>
                <a:gd name="connsiteX98" fmla="*/ 2547186 w 2564721"/>
                <a:gd name="connsiteY98" fmla="*/ 364835 h 1071805"/>
                <a:gd name="connsiteX99" fmla="*/ 2550041 w 2564721"/>
                <a:gd name="connsiteY99" fmla="*/ 361573 h 1071805"/>
                <a:gd name="connsiteX100" fmla="*/ 2552080 w 2564721"/>
                <a:gd name="connsiteY100" fmla="*/ 358718 h 1071805"/>
                <a:gd name="connsiteX101" fmla="*/ 2552896 w 2564721"/>
                <a:gd name="connsiteY101" fmla="*/ 357631 h 1071805"/>
                <a:gd name="connsiteX102" fmla="*/ 2556158 w 2564721"/>
                <a:gd name="connsiteY102" fmla="*/ 352602 h 1071805"/>
                <a:gd name="connsiteX103" fmla="*/ 2556702 w 2564721"/>
                <a:gd name="connsiteY103" fmla="*/ 351378 h 1071805"/>
                <a:gd name="connsiteX104" fmla="*/ 2558876 w 2564721"/>
                <a:gd name="connsiteY104" fmla="*/ 346621 h 1071805"/>
                <a:gd name="connsiteX105" fmla="*/ 2560100 w 2564721"/>
                <a:gd name="connsiteY105" fmla="*/ 343766 h 1071805"/>
                <a:gd name="connsiteX106" fmla="*/ 2560508 w 2564721"/>
                <a:gd name="connsiteY106" fmla="*/ 342815 h 1071805"/>
                <a:gd name="connsiteX107" fmla="*/ 2561731 w 2564721"/>
                <a:gd name="connsiteY107" fmla="*/ 338193 h 1071805"/>
                <a:gd name="connsiteX108" fmla="*/ 2562547 w 2564721"/>
                <a:gd name="connsiteY108" fmla="*/ 335203 h 1071805"/>
                <a:gd name="connsiteX109" fmla="*/ 2562547 w 2564721"/>
                <a:gd name="connsiteY109" fmla="*/ 334387 h 1071805"/>
                <a:gd name="connsiteX110" fmla="*/ 2563090 w 2564721"/>
                <a:gd name="connsiteY110" fmla="*/ 329765 h 1071805"/>
                <a:gd name="connsiteX111" fmla="*/ 2563498 w 2564721"/>
                <a:gd name="connsiteY111" fmla="*/ 326503 h 1071805"/>
                <a:gd name="connsiteX112" fmla="*/ 2563498 w 2564721"/>
                <a:gd name="connsiteY112" fmla="*/ 325144 h 1071805"/>
                <a:gd name="connsiteX113" fmla="*/ 2564450 w 2564721"/>
                <a:gd name="connsiteY113" fmla="*/ 0 h 1071805"/>
                <a:gd name="connsiteX114" fmla="*/ 2564178 w 2564721"/>
                <a:gd name="connsiteY114" fmla="*/ 4350 h 10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564721" h="1071805">
                  <a:moveTo>
                    <a:pt x="2564722" y="3942"/>
                  </a:moveTo>
                  <a:cubicBezTo>
                    <a:pt x="2564585" y="5573"/>
                    <a:pt x="2564450" y="7204"/>
                    <a:pt x="2564178" y="8971"/>
                  </a:cubicBezTo>
                  <a:cubicBezTo>
                    <a:pt x="2564042" y="10059"/>
                    <a:pt x="2563634" y="11418"/>
                    <a:pt x="2563226" y="12641"/>
                  </a:cubicBezTo>
                  <a:cubicBezTo>
                    <a:pt x="2562819" y="14273"/>
                    <a:pt x="2562411" y="15768"/>
                    <a:pt x="2561867" y="17535"/>
                  </a:cubicBezTo>
                  <a:cubicBezTo>
                    <a:pt x="2561459" y="18622"/>
                    <a:pt x="2560916" y="19846"/>
                    <a:pt x="2560372" y="21205"/>
                  </a:cubicBezTo>
                  <a:cubicBezTo>
                    <a:pt x="2559692" y="22700"/>
                    <a:pt x="2559013" y="24195"/>
                    <a:pt x="2558061" y="25963"/>
                  </a:cubicBezTo>
                  <a:cubicBezTo>
                    <a:pt x="2556838" y="28137"/>
                    <a:pt x="2555614" y="30176"/>
                    <a:pt x="2554255" y="32487"/>
                  </a:cubicBezTo>
                  <a:cubicBezTo>
                    <a:pt x="2553983" y="32759"/>
                    <a:pt x="2553711" y="33031"/>
                    <a:pt x="2553575" y="33439"/>
                  </a:cubicBezTo>
                  <a:cubicBezTo>
                    <a:pt x="2552216" y="35478"/>
                    <a:pt x="2550585" y="37652"/>
                    <a:pt x="2548682" y="39420"/>
                  </a:cubicBezTo>
                  <a:cubicBezTo>
                    <a:pt x="2548274" y="39963"/>
                    <a:pt x="2547866" y="40371"/>
                    <a:pt x="2547594" y="40915"/>
                  </a:cubicBezTo>
                  <a:cubicBezTo>
                    <a:pt x="2545691" y="42954"/>
                    <a:pt x="2543517" y="45129"/>
                    <a:pt x="2541206" y="47168"/>
                  </a:cubicBezTo>
                  <a:cubicBezTo>
                    <a:pt x="2539710" y="48663"/>
                    <a:pt x="2538079" y="49886"/>
                    <a:pt x="2536448" y="51110"/>
                  </a:cubicBezTo>
                  <a:cubicBezTo>
                    <a:pt x="2534953" y="52197"/>
                    <a:pt x="2533730" y="53284"/>
                    <a:pt x="2532234" y="54508"/>
                  </a:cubicBezTo>
                  <a:cubicBezTo>
                    <a:pt x="2530467" y="55731"/>
                    <a:pt x="2528564" y="57090"/>
                    <a:pt x="2526661" y="58178"/>
                  </a:cubicBezTo>
                  <a:cubicBezTo>
                    <a:pt x="2524894" y="59537"/>
                    <a:pt x="2522991" y="60625"/>
                    <a:pt x="2520952" y="61848"/>
                  </a:cubicBezTo>
                  <a:lnTo>
                    <a:pt x="1408368" y="714175"/>
                  </a:lnTo>
                  <a:lnTo>
                    <a:pt x="1408368" y="714175"/>
                  </a:lnTo>
                  <a:cubicBezTo>
                    <a:pt x="1403882" y="716757"/>
                    <a:pt x="1388114" y="725593"/>
                    <a:pt x="1383085" y="727768"/>
                  </a:cubicBezTo>
                  <a:cubicBezTo>
                    <a:pt x="1381589" y="728447"/>
                    <a:pt x="1380094" y="729127"/>
                    <a:pt x="1378735" y="729671"/>
                  </a:cubicBezTo>
                  <a:cubicBezTo>
                    <a:pt x="1375065" y="731302"/>
                    <a:pt x="1370987" y="732933"/>
                    <a:pt x="1367045" y="734156"/>
                  </a:cubicBezTo>
                  <a:cubicBezTo>
                    <a:pt x="1365550" y="734700"/>
                    <a:pt x="1364055" y="735244"/>
                    <a:pt x="1362559" y="735651"/>
                  </a:cubicBezTo>
                  <a:cubicBezTo>
                    <a:pt x="1359977" y="736467"/>
                    <a:pt x="1357394" y="737283"/>
                    <a:pt x="1354811" y="737962"/>
                  </a:cubicBezTo>
                  <a:cubicBezTo>
                    <a:pt x="1352772" y="738642"/>
                    <a:pt x="1350733" y="739050"/>
                    <a:pt x="1348830" y="739593"/>
                  </a:cubicBezTo>
                  <a:cubicBezTo>
                    <a:pt x="1345976" y="740273"/>
                    <a:pt x="1343257" y="740953"/>
                    <a:pt x="1340403" y="741496"/>
                  </a:cubicBezTo>
                  <a:cubicBezTo>
                    <a:pt x="1338364" y="741904"/>
                    <a:pt x="1336597" y="742312"/>
                    <a:pt x="1334694" y="742584"/>
                  </a:cubicBezTo>
                  <a:cubicBezTo>
                    <a:pt x="1328985" y="743535"/>
                    <a:pt x="1323276" y="744487"/>
                    <a:pt x="1317431" y="745167"/>
                  </a:cubicBezTo>
                  <a:cubicBezTo>
                    <a:pt x="1315528" y="745438"/>
                    <a:pt x="1313625" y="745574"/>
                    <a:pt x="1311721" y="745710"/>
                  </a:cubicBezTo>
                  <a:cubicBezTo>
                    <a:pt x="1308323" y="745982"/>
                    <a:pt x="1305061" y="746254"/>
                    <a:pt x="1301663" y="746390"/>
                  </a:cubicBezTo>
                  <a:cubicBezTo>
                    <a:pt x="1299352" y="746526"/>
                    <a:pt x="1297041" y="746526"/>
                    <a:pt x="1294866" y="746526"/>
                  </a:cubicBezTo>
                  <a:cubicBezTo>
                    <a:pt x="1292012" y="746798"/>
                    <a:pt x="1289293" y="746798"/>
                    <a:pt x="1286575" y="746798"/>
                  </a:cubicBezTo>
                  <a:cubicBezTo>
                    <a:pt x="1284264" y="746526"/>
                    <a:pt x="1281817" y="746662"/>
                    <a:pt x="1279370" y="746526"/>
                  </a:cubicBezTo>
                  <a:cubicBezTo>
                    <a:pt x="1276788" y="746526"/>
                    <a:pt x="1274205" y="746254"/>
                    <a:pt x="1271758" y="746118"/>
                  </a:cubicBezTo>
                  <a:cubicBezTo>
                    <a:pt x="1269311" y="746118"/>
                    <a:pt x="1267001" y="745846"/>
                    <a:pt x="1264554" y="745574"/>
                  </a:cubicBezTo>
                  <a:cubicBezTo>
                    <a:pt x="1261971" y="745303"/>
                    <a:pt x="1259389" y="745031"/>
                    <a:pt x="1256942" y="744759"/>
                  </a:cubicBezTo>
                  <a:cubicBezTo>
                    <a:pt x="1254631" y="744623"/>
                    <a:pt x="1252320" y="744079"/>
                    <a:pt x="1250010" y="743671"/>
                  </a:cubicBezTo>
                  <a:cubicBezTo>
                    <a:pt x="1247291" y="743399"/>
                    <a:pt x="1244572" y="742856"/>
                    <a:pt x="1241854" y="742312"/>
                  </a:cubicBezTo>
                  <a:cubicBezTo>
                    <a:pt x="1239815" y="742040"/>
                    <a:pt x="1237640" y="741496"/>
                    <a:pt x="1235601" y="741225"/>
                  </a:cubicBezTo>
                  <a:cubicBezTo>
                    <a:pt x="1232339" y="740409"/>
                    <a:pt x="1229212" y="739865"/>
                    <a:pt x="1225950" y="738778"/>
                  </a:cubicBezTo>
                  <a:cubicBezTo>
                    <a:pt x="1224183" y="738370"/>
                    <a:pt x="1222552" y="738098"/>
                    <a:pt x="1220785" y="737554"/>
                  </a:cubicBezTo>
                  <a:cubicBezTo>
                    <a:pt x="1215212" y="735923"/>
                    <a:pt x="1209638" y="734020"/>
                    <a:pt x="1204473" y="732117"/>
                  </a:cubicBezTo>
                  <a:cubicBezTo>
                    <a:pt x="1201890" y="731030"/>
                    <a:pt x="1199308" y="730078"/>
                    <a:pt x="1196861" y="728855"/>
                  </a:cubicBezTo>
                  <a:cubicBezTo>
                    <a:pt x="1195502" y="728175"/>
                    <a:pt x="1194142" y="727632"/>
                    <a:pt x="1192919" y="727088"/>
                  </a:cubicBezTo>
                  <a:cubicBezTo>
                    <a:pt x="1188977" y="725321"/>
                    <a:pt x="1167908" y="713495"/>
                    <a:pt x="1164374" y="711320"/>
                  </a:cubicBezTo>
                  <a:lnTo>
                    <a:pt x="1164374" y="711320"/>
                  </a:lnTo>
                  <a:cubicBezTo>
                    <a:pt x="1164374" y="711320"/>
                    <a:pt x="46080" y="71227"/>
                    <a:pt x="46080" y="71227"/>
                  </a:cubicBezTo>
                  <a:cubicBezTo>
                    <a:pt x="16040" y="54100"/>
                    <a:pt x="1087" y="31264"/>
                    <a:pt x="1087" y="8428"/>
                  </a:cubicBezTo>
                  <a:lnTo>
                    <a:pt x="0" y="333707"/>
                  </a:lnTo>
                  <a:cubicBezTo>
                    <a:pt x="0" y="356544"/>
                    <a:pt x="15088" y="379244"/>
                    <a:pt x="44993" y="396371"/>
                  </a:cubicBezTo>
                  <a:lnTo>
                    <a:pt x="1166005" y="1037687"/>
                  </a:lnTo>
                  <a:lnTo>
                    <a:pt x="1166005" y="1037687"/>
                  </a:lnTo>
                  <a:cubicBezTo>
                    <a:pt x="1166820" y="1038231"/>
                    <a:pt x="1168452" y="1039182"/>
                    <a:pt x="1170627" y="1040270"/>
                  </a:cubicBezTo>
                  <a:lnTo>
                    <a:pt x="1181093" y="1046251"/>
                  </a:lnTo>
                  <a:lnTo>
                    <a:pt x="1181093" y="1045979"/>
                  </a:lnTo>
                  <a:cubicBezTo>
                    <a:pt x="1185987" y="1048698"/>
                    <a:pt x="1190608" y="1051144"/>
                    <a:pt x="1192239" y="1051960"/>
                  </a:cubicBezTo>
                  <a:cubicBezTo>
                    <a:pt x="1193463" y="1052640"/>
                    <a:pt x="1194686" y="1053047"/>
                    <a:pt x="1196045" y="1053591"/>
                  </a:cubicBezTo>
                  <a:cubicBezTo>
                    <a:pt x="1198220" y="1054543"/>
                    <a:pt x="1200531" y="1055630"/>
                    <a:pt x="1202842" y="1056582"/>
                  </a:cubicBezTo>
                  <a:cubicBezTo>
                    <a:pt x="1203114" y="1056718"/>
                    <a:pt x="1203522" y="1056718"/>
                    <a:pt x="1203793" y="1056853"/>
                  </a:cubicBezTo>
                  <a:cubicBezTo>
                    <a:pt x="1209095" y="1058756"/>
                    <a:pt x="1214532" y="1060659"/>
                    <a:pt x="1219969" y="1062291"/>
                  </a:cubicBezTo>
                  <a:cubicBezTo>
                    <a:pt x="1220377" y="1062562"/>
                    <a:pt x="1220785" y="1062698"/>
                    <a:pt x="1221328" y="1062834"/>
                  </a:cubicBezTo>
                  <a:cubicBezTo>
                    <a:pt x="1222688" y="1063106"/>
                    <a:pt x="1224183" y="1063514"/>
                    <a:pt x="1225678" y="1063786"/>
                  </a:cubicBezTo>
                  <a:cubicBezTo>
                    <a:pt x="1228668" y="1064601"/>
                    <a:pt x="1231659" y="1065281"/>
                    <a:pt x="1234785" y="1065961"/>
                  </a:cubicBezTo>
                  <a:cubicBezTo>
                    <a:pt x="1235601" y="1066368"/>
                    <a:pt x="1236417" y="1066640"/>
                    <a:pt x="1237232" y="1066640"/>
                  </a:cubicBezTo>
                  <a:cubicBezTo>
                    <a:pt x="1238455" y="1067048"/>
                    <a:pt x="1239815" y="1067184"/>
                    <a:pt x="1241174" y="1067456"/>
                  </a:cubicBezTo>
                  <a:cubicBezTo>
                    <a:pt x="1243757" y="1068000"/>
                    <a:pt x="1246339" y="1068271"/>
                    <a:pt x="1248786" y="1068815"/>
                  </a:cubicBezTo>
                  <a:cubicBezTo>
                    <a:pt x="1250010" y="1068815"/>
                    <a:pt x="1251097" y="1069223"/>
                    <a:pt x="1252184" y="1069359"/>
                  </a:cubicBezTo>
                  <a:cubicBezTo>
                    <a:pt x="1253544" y="1069631"/>
                    <a:pt x="1254767" y="1069631"/>
                    <a:pt x="1256126" y="1069767"/>
                  </a:cubicBezTo>
                  <a:cubicBezTo>
                    <a:pt x="1258437" y="1070039"/>
                    <a:pt x="1260748" y="1070311"/>
                    <a:pt x="1263195" y="1070582"/>
                  </a:cubicBezTo>
                  <a:cubicBezTo>
                    <a:pt x="1264554" y="1070718"/>
                    <a:pt x="1265777" y="1070990"/>
                    <a:pt x="1267001" y="1070990"/>
                  </a:cubicBezTo>
                  <a:cubicBezTo>
                    <a:pt x="1268224" y="1071126"/>
                    <a:pt x="1269447" y="1071126"/>
                    <a:pt x="1270671" y="1071398"/>
                  </a:cubicBezTo>
                  <a:cubicBezTo>
                    <a:pt x="1273253" y="1071534"/>
                    <a:pt x="1275564" y="1071534"/>
                    <a:pt x="1278011" y="1071670"/>
                  </a:cubicBezTo>
                  <a:cubicBezTo>
                    <a:pt x="1279370" y="1071670"/>
                    <a:pt x="1280730" y="1071806"/>
                    <a:pt x="1282089" y="1071806"/>
                  </a:cubicBezTo>
                  <a:lnTo>
                    <a:pt x="1285215" y="1071806"/>
                  </a:lnTo>
                  <a:cubicBezTo>
                    <a:pt x="1287934" y="1071806"/>
                    <a:pt x="1290652" y="1071806"/>
                    <a:pt x="1293371" y="1071806"/>
                  </a:cubicBezTo>
                  <a:lnTo>
                    <a:pt x="1297721" y="1071806"/>
                  </a:lnTo>
                  <a:cubicBezTo>
                    <a:pt x="1298536" y="1071806"/>
                    <a:pt x="1299488" y="1071670"/>
                    <a:pt x="1300168" y="1071534"/>
                  </a:cubicBezTo>
                  <a:cubicBezTo>
                    <a:pt x="1303566" y="1071534"/>
                    <a:pt x="1306964" y="1071262"/>
                    <a:pt x="1310362" y="1070854"/>
                  </a:cubicBezTo>
                  <a:cubicBezTo>
                    <a:pt x="1311858" y="1070582"/>
                    <a:pt x="1313353" y="1070582"/>
                    <a:pt x="1314576" y="1070446"/>
                  </a:cubicBezTo>
                  <a:cubicBezTo>
                    <a:pt x="1315120" y="1070446"/>
                    <a:pt x="1315528" y="1070446"/>
                    <a:pt x="1315935" y="1070446"/>
                  </a:cubicBezTo>
                  <a:cubicBezTo>
                    <a:pt x="1321780" y="1069767"/>
                    <a:pt x="1327489" y="1068951"/>
                    <a:pt x="1333334" y="1068000"/>
                  </a:cubicBezTo>
                  <a:lnTo>
                    <a:pt x="1334286" y="1068000"/>
                  </a:lnTo>
                  <a:cubicBezTo>
                    <a:pt x="1336053" y="1067456"/>
                    <a:pt x="1337684" y="1067184"/>
                    <a:pt x="1339315" y="1066776"/>
                  </a:cubicBezTo>
                  <a:cubicBezTo>
                    <a:pt x="1342170" y="1066233"/>
                    <a:pt x="1344753" y="1065553"/>
                    <a:pt x="1347471" y="1064873"/>
                  </a:cubicBezTo>
                  <a:cubicBezTo>
                    <a:pt x="1349510" y="1064465"/>
                    <a:pt x="1351549" y="1063650"/>
                    <a:pt x="1353588" y="1063378"/>
                  </a:cubicBezTo>
                  <a:cubicBezTo>
                    <a:pt x="1356171" y="1062698"/>
                    <a:pt x="1358753" y="1061747"/>
                    <a:pt x="1361200" y="1061067"/>
                  </a:cubicBezTo>
                  <a:cubicBezTo>
                    <a:pt x="1361744" y="1060795"/>
                    <a:pt x="1362423" y="1060659"/>
                    <a:pt x="1362967" y="1060524"/>
                  </a:cubicBezTo>
                  <a:cubicBezTo>
                    <a:pt x="1364055" y="1060116"/>
                    <a:pt x="1364870" y="1059844"/>
                    <a:pt x="1365821" y="1059436"/>
                  </a:cubicBezTo>
                  <a:cubicBezTo>
                    <a:pt x="1369764" y="1058077"/>
                    <a:pt x="1373705" y="1056582"/>
                    <a:pt x="1377376" y="1054814"/>
                  </a:cubicBezTo>
                  <a:cubicBezTo>
                    <a:pt x="1378871" y="1054271"/>
                    <a:pt x="1380366" y="1053727"/>
                    <a:pt x="1381861" y="1053047"/>
                  </a:cubicBezTo>
                  <a:cubicBezTo>
                    <a:pt x="1384308" y="1051960"/>
                    <a:pt x="1390289" y="1048698"/>
                    <a:pt x="1396134" y="1045571"/>
                  </a:cubicBezTo>
                  <a:lnTo>
                    <a:pt x="1396134" y="1045843"/>
                  </a:lnTo>
                  <a:cubicBezTo>
                    <a:pt x="1396134" y="1045843"/>
                    <a:pt x="2519729" y="386992"/>
                    <a:pt x="2519729" y="386992"/>
                  </a:cubicBezTo>
                  <a:cubicBezTo>
                    <a:pt x="2520408" y="386584"/>
                    <a:pt x="2520952" y="386312"/>
                    <a:pt x="2521496" y="386040"/>
                  </a:cubicBezTo>
                  <a:cubicBezTo>
                    <a:pt x="2522991" y="385225"/>
                    <a:pt x="2524078" y="384273"/>
                    <a:pt x="2525438" y="383458"/>
                  </a:cubicBezTo>
                  <a:cubicBezTo>
                    <a:pt x="2527205" y="382098"/>
                    <a:pt x="2529108" y="381011"/>
                    <a:pt x="2530875" y="379788"/>
                  </a:cubicBezTo>
                  <a:cubicBezTo>
                    <a:pt x="2532370" y="378700"/>
                    <a:pt x="2533594" y="377613"/>
                    <a:pt x="2535089" y="376389"/>
                  </a:cubicBezTo>
                  <a:cubicBezTo>
                    <a:pt x="2536720" y="375030"/>
                    <a:pt x="2538351" y="373671"/>
                    <a:pt x="2539710" y="372583"/>
                  </a:cubicBezTo>
                  <a:cubicBezTo>
                    <a:pt x="2539982" y="372311"/>
                    <a:pt x="2540390" y="372040"/>
                    <a:pt x="2540526" y="371768"/>
                  </a:cubicBezTo>
                  <a:cubicBezTo>
                    <a:pt x="2542565" y="370001"/>
                    <a:pt x="2544332" y="368234"/>
                    <a:pt x="2546099" y="366195"/>
                  </a:cubicBezTo>
                  <a:cubicBezTo>
                    <a:pt x="2546371" y="365651"/>
                    <a:pt x="2546779" y="365379"/>
                    <a:pt x="2547186" y="364835"/>
                  </a:cubicBezTo>
                  <a:cubicBezTo>
                    <a:pt x="2548138" y="363748"/>
                    <a:pt x="2549089" y="362796"/>
                    <a:pt x="2550041" y="361573"/>
                  </a:cubicBezTo>
                  <a:cubicBezTo>
                    <a:pt x="2550721" y="360757"/>
                    <a:pt x="2551400" y="359670"/>
                    <a:pt x="2552080" y="358718"/>
                  </a:cubicBezTo>
                  <a:cubicBezTo>
                    <a:pt x="2552352" y="358311"/>
                    <a:pt x="2552624" y="357903"/>
                    <a:pt x="2552896" y="357631"/>
                  </a:cubicBezTo>
                  <a:cubicBezTo>
                    <a:pt x="2553983" y="356136"/>
                    <a:pt x="2555070" y="354233"/>
                    <a:pt x="2556158" y="352602"/>
                  </a:cubicBezTo>
                  <a:cubicBezTo>
                    <a:pt x="2556430" y="352058"/>
                    <a:pt x="2556566" y="351650"/>
                    <a:pt x="2556702" y="351378"/>
                  </a:cubicBezTo>
                  <a:cubicBezTo>
                    <a:pt x="2557517" y="349747"/>
                    <a:pt x="2558197" y="348252"/>
                    <a:pt x="2558876" y="346621"/>
                  </a:cubicBezTo>
                  <a:cubicBezTo>
                    <a:pt x="2559284" y="345533"/>
                    <a:pt x="2559828" y="344718"/>
                    <a:pt x="2560100" y="343766"/>
                  </a:cubicBezTo>
                  <a:cubicBezTo>
                    <a:pt x="2560372" y="343494"/>
                    <a:pt x="2560372" y="343222"/>
                    <a:pt x="2560508" y="342815"/>
                  </a:cubicBezTo>
                  <a:cubicBezTo>
                    <a:pt x="2561051" y="341455"/>
                    <a:pt x="2561323" y="339824"/>
                    <a:pt x="2561731" y="338193"/>
                  </a:cubicBezTo>
                  <a:cubicBezTo>
                    <a:pt x="2562003" y="337106"/>
                    <a:pt x="2562275" y="336154"/>
                    <a:pt x="2562547" y="335203"/>
                  </a:cubicBezTo>
                  <a:cubicBezTo>
                    <a:pt x="2562547" y="334931"/>
                    <a:pt x="2562547" y="334659"/>
                    <a:pt x="2562547" y="334387"/>
                  </a:cubicBezTo>
                  <a:cubicBezTo>
                    <a:pt x="2562954" y="332892"/>
                    <a:pt x="2562954" y="331261"/>
                    <a:pt x="2563090" y="329765"/>
                  </a:cubicBezTo>
                  <a:cubicBezTo>
                    <a:pt x="2563090" y="328678"/>
                    <a:pt x="2563498" y="327455"/>
                    <a:pt x="2563498" y="326503"/>
                  </a:cubicBezTo>
                  <a:lnTo>
                    <a:pt x="2563498" y="325144"/>
                  </a:lnTo>
                  <a:lnTo>
                    <a:pt x="2564450" y="0"/>
                  </a:lnTo>
                  <a:cubicBezTo>
                    <a:pt x="2564450" y="1495"/>
                    <a:pt x="2564178" y="2855"/>
                    <a:pt x="2564178" y="4350"/>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grpSp>
        <p:nvGrpSpPr>
          <p:cNvPr id="88" name="Graphic 54">
            <a:extLst>
              <a:ext uri="{FF2B5EF4-FFF2-40B4-BE49-F238E27FC236}">
                <a16:creationId xmlns:a16="http://schemas.microsoft.com/office/drawing/2014/main" id="{E8C37CE0-8DFC-B984-B459-B2377D9E5FD3}"/>
              </a:ext>
            </a:extLst>
          </p:cNvPr>
          <p:cNvGrpSpPr/>
          <p:nvPr userDrawn="1"/>
        </p:nvGrpSpPr>
        <p:grpSpPr>
          <a:xfrm>
            <a:off x="5040509" y="1651950"/>
            <a:ext cx="1907609" cy="1341550"/>
            <a:chOff x="4707373" y="2706339"/>
            <a:chExt cx="2565063" cy="1803913"/>
          </a:xfrm>
        </p:grpSpPr>
        <p:grpSp>
          <p:nvGrpSpPr>
            <p:cNvPr id="89" name="Graphic 54">
              <a:extLst>
                <a:ext uri="{FF2B5EF4-FFF2-40B4-BE49-F238E27FC236}">
                  <a16:creationId xmlns:a16="http://schemas.microsoft.com/office/drawing/2014/main" id="{73CA79B1-1439-37A1-98C2-B9D50AAF89E0}"/>
                </a:ext>
              </a:extLst>
            </p:cNvPr>
            <p:cNvGrpSpPr/>
            <p:nvPr/>
          </p:nvGrpSpPr>
          <p:grpSpPr>
            <a:xfrm>
              <a:off x="4708339" y="2706339"/>
              <a:ext cx="2564097" cy="1485154"/>
              <a:chOff x="4708339" y="2706339"/>
              <a:chExt cx="2564097" cy="1485154"/>
            </a:xfrm>
          </p:grpSpPr>
          <p:sp>
            <p:nvSpPr>
              <p:cNvPr id="91" name="Freeform: Shape 90">
                <a:extLst>
                  <a:ext uri="{FF2B5EF4-FFF2-40B4-BE49-F238E27FC236}">
                    <a16:creationId xmlns:a16="http://schemas.microsoft.com/office/drawing/2014/main" id="{449D4D70-C068-38F2-5C58-A0711A51B9FC}"/>
                  </a:ext>
                </a:extLst>
              </p:cNvPr>
              <p:cNvSpPr/>
              <p:nvPr/>
            </p:nvSpPr>
            <p:spPr>
              <a:xfrm>
                <a:off x="4708339" y="2706339"/>
                <a:ext cx="2564097" cy="1485154"/>
              </a:xfrm>
              <a:custGeom>
                <a:avLst/>
                <a:gdLst>
                  <a:gd name="connsiteX0" fmla="*/ 2519035 w 2564097"/>
                  <a:gd name="connsiteY0" fmla="*/ 675386 h 1485154"/>
                  <a:gd name="connsiteX1" fmla="*/ 2520258 w 2564097"/>
                  <a:gd name="connsiteY1" fmla="*/ 800169 h 1485154"/>
                  <a:gd name="connsiteX2" fmla="*/ 1396663 w 2564097"/>
                  <a:gd name="connsiteY2" fmla="*/ 1459020 h 1485154"/>
                  <a:gd name="connsiteX3" fmla="*/ 1181214 w 2564097"/>
                  <a:gd name="connsiteY3" fmla="*/ 1459700 h 1485154"/>
                  <a:gd name="connsiteX4" fmla="*/ 45114 w 2564097"/>
                  <a:gd name="connsiteY4" fmla="*/ 809684 h 1485154"/>
                  <a:gd name="connsiteX5" fmla="*/ 43891 w 2564097"/>
                  <a:gd name="connsiteY5" fmla="*/ 685037 h 1485154"/>
                  <a:gd name="connsiteX6" fmla="*/ 1167486 w 2564097"/>
                  <a:gd name="connsiteY6" fmla="*/ 26050 h 1485154"/>
                  <a:gd name="connsiteX7" fmla="*/ 1382934 w 2564097"/>
                  <a:gd name="connsiteY7" fmla="*/ 25234 h 1485154"/>
                  <a:gd name="connsiteX8" fmla="*/ 2519035 w 2564097"/>
                  <a:gd name="connsiteY8" fmla="*/ 675386 h 148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4097" h="1485154">
                    <a:moveTo>
                      <a:pt x="2519035" y="675386"/>
                    </a:moveTo>
                    <a:cubicBezTo>
                      <a:pt x="2578708" y="709368"/>
                      <a:pt x="2579115" y="765507"/>
                      <a:pt x="2520258" y="800169"/>
                    </a:cubicBezTo>
                    <a:lnTo>
                      <a:pt x="1396663" y="1459020"/>
                    </a:lnTo>
                    <a:cubicBezTo>
                      <a:pt x="1337806" y="1493547"/>
                      <a:pt x="1240752" y="1493954"/>
                      <a:pt x="1181214" y="1459700"/>
                    </a:cubicBezTo>
                    <a:lnTo>
                      <a:pt x="45114" y="809684"/>
                    </a:lnTo>
                    <a:cubicBezTo>
                      <a:pt x="-14559" y="775430"/>
                      <a:pt x="-15103" y="719427"/>
                      <a:pt x="43891" y="685037"/>
                    </a:cubicBezTo>
                    <a:lnTo>
                      <a:pt x="1167486" y="26050"/>
                    </a:lnTo>
                    <a:cubicBezTo>
                      <a:pt x="1226479" y="-8341"/>
                      <a:pt x="1323397" y="-8748"/>
                      <a:pt x="1382934" y="25234"/>
                    </a:cubicBezTo>
                    <a:lnTo>
                      <a:pt x="2519035" y="675386"/>
                    </a:lnTo>
                    <a:close/>
                  </a:path>
                </a:pathLst>
              </a:custGeom>
              <a:solidFill>
                <a:srgbClr val="FFFFFF"/>
              </a:solidFill>
              <a:ln w="1359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A07AB47-21D3-5111-7C9F-DD1C7FC16A34}"/>
                  </a:ext>
                </a:extLst>
              </p:cNvPr>
              <p:cNvSpPr/>
              <p:nvPr/>
            </p:nvSpPr>
            <p:spPr>
              <a:xfrm>
                <a:off x="4749103" y="2747069"/>
                <a:ext cx="2482483" cy="1403610"/>
              </a:xfrm>
              <a:custGeom>
                <a:avLst/>
                <a:gdLst>
                  <a:gd name="connsiteX0" fmla="*/ 1247427 w 2482483"/>
                  <a:gd name="connsiteY0" fmla="*/ 1403610 h 1403610"/>
                  <a:gd name="connsiteX1" fmla="*/ 1160704 w 2482483"/>
                  <a:gd name="connsiteY1" fmla="*/ 1383628 h 1403610"/>
                  <a:gd name="connsiteX2" fmla="*/ 24603 w 2482483"/>
                  <a:gd name="connsiteY2" fmla="*/ 733613 h 1403610"/>
                  <a:gd name="connsiteX3" fmla="*/ 0 w 2482483"/>
                  <a:gd name="connsiteY3" fmla="*/ 706291 h 1403610"/>
                  <a:gd name="connsiteX4" fmla="*/ 23652 w 2482483"/>
                  <a:gd name="connsiteY4" fmla="*/ 679513 h 1403610"/>
                  <a:gd name="connsiteX5" fmla="*/ 1147382 w 2482483"/>
                  <a:gd name="connsiteY5" fmla="*/ 20525 h 1403610"/>
                  <a:gd name="connsiteX6" fmla="*/ 1235329 w 2482483"/>
                  <a:gd name="connsiteY6" fmla="*/ 0 h 1403610"/>
                  <a:gd name="connsiteX7" fmla="*/ 1322052 w 2482483"/>
                  <a:gd name="connsiteY7" fmla="*/ 19846 h 1403610"/>
                  <a:gd name="connsiteX8" fmla="*/ 2458017 w 2482483"/>
                  <a:gd name="connsiteY8" fmla="*/ 669997 h 1403610"/>
                  <a:gd name="connsiteX9" fmla="*/ 2482484 w 2482483"/>
                  <a:gd name="connsiteY9" fmla="*/ 697183 h 1403610"/>
                  <a:gd name="connsiteX10" fmla="*/ 2458696 w 2482483"/>
                  <a:gd name="connsiteY10" fmla="*/ 724233 h 1403610"/>
                  <a:gd name="connsiteX11" fmla="*/ 1335102 w 2482483"/>
                  <a:gd name="connsiteY11" fmla="*/ 1383085 h 1403610"/>
                  <a:gd name="connsiteX12" fmla="*/ 1247291 w 2482483"/>
                  <a:gd name="connsiteY12" fmla="*/ 1403610 h 14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2483" h="1403610">
                    <a:moveTo>
                      <a:pt x="1247427" y="1403610"/>
                    </a:moveTo>
                    <a:cubicBezTo>
                      <a:pt x="1214532" y="1403610"/>
                      <a:pt x="1182860" y="1396270"/>
                      <a:pt x="1160704" y="1383628"/>
                    </a:cubicBezTo>
                    <a:lnTo>
                      <a:pt x="24603" y="733613"/>
                    </a:lnTo>
                    <a:cubicBezTo>
                      <a:pt x="6525" y="723282"/>
                      <a:pt x="136" y="712679"/>
                      <a:pt x="0" y="706291"/>
                    </a:cubicBezTo>
                    <a:cubicBezTo>
                      <a:pt x="0" y="700038"/>
                      <a:pt x="6253" y="689707"/>
                      <a:pt x="23652" y="679513"/>
                    </a:cubicBezTo>
                    <a:lnTo>
                      <a:pt x="1147382" y="20525"/>
                    </a:lnTo>
                    <a:cubicBezTo>
                      <a:pt x="1169675" y="7476"/>
                      <a:pt x="1201754" y="0"/>
                      <a:pt x="1235329" y="0"/>
                    </a:cubicBezTo>
                    <a:cubicBezTo>
                      <a:pt x="1268904" y="0"/>
                      <a:pt x="1299896" y="7204"/>
                      <a:pt x="1322052" y="19846"/>
                    </a:cubicBezTo>
                    <a:lnTo>
                      <a:pt x="2458017" y="669997"/>
                    </a:lnTo>
                    <a:cubicBezTo>
                      <a:pt x="2476095" y="680328"/>
                      <a:pt x="2482484" y="690795"/>
                      <a:pt x="2482484" y="697183"/>
                    </a:cubicBezTo>
                    <a:cubicBezTo>
                      <a:pt x="2482484" y="703436"/>
                      <a:pt x="2476367" y="713903"/>
                      <a:pt x="2458696" y="724233"/>
                    </a:cubicBezTo>
                    <a:lnTo>
                      <a:pt x="1335102" y="1383085"/>
                    </a:lnTo>
                    <a:cubicBezTo>
                      <a:pt x="1312809" y="1396134"/>
                      <a:pt x="1280866" y="1403610"/>
                      <a:pt x="1247291" y="1403610"/>
                    </a:cubicBezTo>
                    <a:close/>
                  </a:path>
                </a:pathLst>
              </a:custGeom>
              <a:solidFill>
                <a:schemeClr val="bg2"/>
              </a:solidFill>
              <a:ln w="13593" cap="flat">
                <a:noFill/>
                <a:prstDash val="solid"/>
                <a:miter/>
              </a:ln>
            </p:spPr>
            <p:txBody>
              <a:bodyPr rtlCol="0" anchor="ctr"/>
              <a:lstStyle/>
              <a:p>
                <a:endParaRPr lang="en-US" dirty="0"/>
              </a:p>
            </p:txBody>
          </p:sp>
        </p:grpSp>
        <p:sp>
          <p:nvSpPr>
            <p:cNvPr id="90" name="Freeform: Shape 89">
              <a:extLst>
                <a:ext uri="{FF2B5EF4-FFF2-40B4-BE49-F238E27FC236}">
                  <a16:creationId xmlns:a16="http://schemas.microsoft.com/office/drawing/2014/main" id="{578A3870-1179-6871-1650-1E050C032B57}"/>
                </a:ext>
              </a:extLst>
            </p:cNvPr>
            <p:cNvSpPr/>
            <p:nvPr/>
          </p:nvSpPr>
          <p:spPr>
            <a:xfrm>
              <a:off x="4707373" y="3438447"/>
              <a:ext cx="2564721" cy="1071805"/>
            </a:xfrm>
            <a:custGeom>
              <a:avLst/>
              <a:gdLst>
                <a:gd name="connsiteX0" fmla="*/ 2564722 w 2564721"/>
                <a:gd name="connsiteY0" fmla="*/ 3942 h 1071805"/>
                <a:gd name="connsiteX1" fmla="*/ 2564178 w 2564721"/>
                <a:gd name="connsiteY1" fmla="*/ 8971 h 1071805"/>
                <a:gd name="connsiteX2" fmla="*/ 2563226 w 2564721"/>
                <a:gd name="connsiteY2" fmla="*/ 12641 h 1071805"/>
                <a:gd name="connsiteX3" fmla="*/ 2561867 w 2564721"/>
                <a:gd name="connsiteY3" fmla="*/ 17535 h 1071805"/>
                <a:gd name="connsiteX4" fmla="*/ 2560372 w 2564721"/>
                <a:gd name="connsiteY4" fmla="*/ 21205 h 1071805"/>
                <a:gd name="connsiteX5" fmla="*/ 2558061 w 2564721"/>
                <a:gd name="connsiteY5" fmla="*/ 25963 h 1071805"/>
                <a:gd name="connsiteX6" fmla="*/ 2554255 w 2564721"/>
                <a:gd name="connsiteY6" fmla="*/ 32487 h 1071805"/>
                <a:gd name="connsiteX7" fmla="*/ 2553575 w 2564721"/>
                <a:gd name="connsiteY7" fmla="*/ 33439 h 1071805"/>
                <a:gd name="connsiteX8" fmla="*/ 2548682 w 2564721"/>
                <a:gd name="connsiteY8" fmla="*/ 39420 h 1071805"/>
                <a:gd name="connsiteX9" fmla="*/ 2547594 w 2564721"/>
                <a:gd name="connsiteY9" fmla="*/ 40915 h 1071805"/>
                <a:gd name="connsiteX10" fmla="*/ 2541206 w 2564721"/>
                <a:gd name="connsiteY10" fmla="*/ 47168 h 1071805"/>
                <a:gd name="connsiteX11" fmla="*/ 2536448 w 2564721"/>
                <a:gd name="connsiteY11" fmla="*/ 51110 h 1071805"/>
                <a:gd name="connsiteX12" fmla="*/ 2532234 w 2564721"/>
                <a:gd name="connsiteY12" fmla="*/ 54508 h 1071805"/>
                <a:gd name="connsiteX13" fmla="*/ 2526661 w 2564721"/>
                <a:gd name="connsiteY13" fmla="*/ 58178 h 1071805"/>
                <a:gd name="connsiteX14" fmla="*/ 2520952 w 2564721"/>
                <a:gd name="connsiteY14" fmla="*/ 61848 h 1071805"/>
                <a:gd name="connsiteX15" fmla="*/ 1408368 w 2564721"/>
                <a:gd name="connsiteY15" fmla="*/ 714175 h 1071805"/>
                <a:gd name="connsiteX16" fmla="*/ 1408368 w 2564721"/>
                <a:gd name="connsiteY16" fmla="*/ 714175 h 1071805"/>
                <a:gd name="connsiteX17" fmla="*/ 1383085 w 2564721"/>
                <a:gd name="connsiteY17" fmla="*/ 727768 h 1071805"/>
                <a:gd name="connsiteX18" fmla="*/ 1378735 w 2564721"/>
                <a:gd name="connsiteY18" fmla="*/ 729671 h 1071805"/>
                <a:gd name="connsiteX19" fmla="*/ 1367045 w 2564721"/>
                <a:gd name="connsiteY19" fmla="*/ 734156 h 1071805"/>
                <a:gd name="connsiteX20" fmla="*/ 1362559 w 2564721"/>
                <a:gd name="connsiteY20" fmla="*/ 735651 h 1071805"/>
                <a:gd name="connsiteX21" fmla="*/ 1354811 w 2564721"/>
                <a:gd name="connsiteY21" fmla="*/ 737962 h 1071805"/>
                <a:gd name="connsiteX22" fmla="*/ 1348830 w 2564721"/>
                <a:gd name="connsiteY22" fmla="*/ 739593 h 1071805"/>
                <a:gd name="connsiteX23" fmla="*/ 1340403 w 2564721"/>
                <a:gd name="connsiteY23" fmla="*/ 741496 h 1071805"/>
                <a:gd name="connsiteX24" fmla="*/ 1334694 w 2564721"/>
                <a:gd name="connsiteY24" fmla="*/ 742584 h 1071805"/>
                <a:gd name="connsiteX25" fmla="*/ 1317431 w 2564721"/>
                <a:gd name="connsiteY25" fmla="*/ 745167 h 1071805"/>
                <a:gd name="connsiteX26" fmla="*/ 1311721 w 2564721"/>
                <a:gd name="connsiteY26" fmla="*/ 745710 h 1071805"/>
                <a:gd name="connsiteX27" fmla="*/ 1301663 w 2564721"/>
                <a:gd name="connsiteY27" fmla="*/ 746390 h 1071805"/>
                <a:gd name="connsiteX28" fmla="*/ 1294866 w 2564721"/>
                <a:gd name="connsiteY28" fmla="*/ 746526 h 1071805"/>
                <a:gd name="connsiteX29" fmla="*/ 1286575 w 2564721"/>
                <a:gd name="connsiteY29" fmla="*/ 746798 h 1071805"/>
                <a:gd name="connsiteX30" fmla="*/ 1279370 w 2564721"/>
                <a:gd name="connsiteY30" fmla="*/ 746526 h 1071805"/>
                <a:gd name="connsiteX31" fmla="*/ 1271758 w 2564721"/>
                <a:gd name="connsiteY31" fmla="*/ 746118 h 1071805"/>
                <a:gd name="connsiteX32" fmla="*/ 1264554 w 2564721"/>
                <a:gd name="connsiteY32" fmla="*/ 745574 h 1071805"/>
                <a:gd name="connsiteX33" fmla="*/ 1256942 w 2564721"/>
                <a:gd name="connsiteY33" fmla="*/ 744759 h 1071805"/>
                <a:gd name="connsiteX34" fmla="*/ 1250010 w 2564721"/>
                <a:gd name="connsiteY34" fmla="*/ 743671 h 1071805"/>
                <a:gd name="connsiteX35" fmla="*/ 1241854 w 2564721"/>
                <a:gd name="connsiteY35" fmla="*/ 742312 h 1071805"/>
                <a:gd name="connsiteX36" fmla="*/ 1235601 w 2564721"/>
                <a:gd name="connsiteY36" fmla="*/ 741225 h 1071805"/>
                <a:gd name="connsiteX37" fmla="*/ 1225950 w 2564721"/>
                <a:gd name="connsiteY37" fmla="*/ 738778 h 1071805"/>
                <a:gd name="connsiteX38" fmla="*/ 1220785 w 2564721"/>
                <a:gd name="connsiteY38" fmla="*/ 737554 h 1071805"/>
                <a:gd name="connsiteX39" fmla="*/ 1204473 w 2564721"/>
                <a:gd name="connsiteY39" fmla="*/ 732117 h 1071805"/>
                <a:gd name="connsiteX40" fmla="*/ 1196861 w 2564721"/>
                <a:gd name="connsiteY40" fmla="*/ 728855 h 1071805"/>
                <a:gd name="connsiteX41" fmla="*/ 1192919 w 2564721"/>
                <a:gd name="connsiteY41" fmla="*/ 727088 h 1071805"/>
                <a:gd name="connsiteX42" fmla="*/ 1164374 w 2564721"/>
                <a:gd name="connsiteY42" fmla="*/ 711320 h 1071805"/>
                <a:gd name="connsiteX43" fmla="*/ 1164374 w 2564721"/>
                <a:gd name="connsiteY43" fmla="*/ 711320 h 1071805"/>
                <a:gd name="connsiteX44" fmla="*/ 46080 w 2564721"/>
                <a:gd name="connsiteY44" fmla="*/ 71227 h 1071805"/>
                <a:gd name="connsiteX45" fmla="*/ 1087 w 2564721"/>
                <a:gd name="connsiteY45" fmla="*/ 8428 h 1071805"/>
                <a:gd name="connsiteX46" fmla="*/ 0 w 2564721"/>
                <a:gd name="connsiteY46" fmla="*/ 333707 h 1071805"/>
                <a:gd name="connsiteX47" fmla="*/ 44993 w 2564721"/>
                <a:gd name="connsiteY47" fmla="*/ 396371 h 1071805"/>
                <a:gd name="connsiteX48" fmla="*/ 1166005 w 2564721"/>
                <a:gd name="connsiteY48" fmla="*/ 1037687 h 1071805"/>
                <a:gd name="connsiteX49" fmla="*/ 1166005 w 2564721"/>
                <a:gd name="connsiteY49" fmla="*/ 1037687 h 1071805"/>
                <a:gd name="connsiteX50" fmla="*/ 1170627 w 2564721"/>
                <a:gd name="connsiteY50" fmla="*/ 1040270 h 1071805"/>
                <a:gd name="connsiteX51" fmla="*/ 1181093 w 2564721"/>
                <a:gd name="connsiteY51" fmla="*/ 1046251 h 1071805"/>
                <a:gd name="connsiteX52" fmla="*/ 1181093 w 2564721"/>
                <a:gd name="connsiteY52" fmla="*/ 1045979 h 1071805"/>
                <a:gd name="connsiteX53" fmla="*/ 1192239 w 2564721"/>
                <a:gd name="connsiteY53" fmla="*/ 1051960 h 1071805"/>
                <a:gd name="connsiteX54" fmla="*/ 1196045 w 2564721"/>
                <a:gd name="connsiteY54" fmla="*/ 1053591 h 1071805"/>
                <a:gd name="connsiteX55" fmla="*/ 1202842 w 2564721"/>
                <a:gd name="connsiteY55" fmla="*/ 1056582 h 1071805"/>
                <a:gd name="connsiteX56" fmla="*/ 1203793 w 2564721"/>
                <a:gd name="connsiteY56" fmla="*/ 1056853 h 1071805"/>
                <a:gd name="connsiteX57" fmla="*/ 1219969 w 2564721"/>
                <a:gd name="connsiteY57" fmla="*/ 1062291 h 1071805"/>
                <a:gd name="connsiteX58" fmla="*/ 1221328 w 2564721"/>
                <a:gd name="connsiteY58" fmla="*/ 1062834 h 1071805"/>
                <a:gd name="connsiteX59" fmla="*/ 1225678 w 2564721"/>
                <a:gd name="connsiteY59" fmla="*/ 1063786 h 1071805"/>
                <a:gd name="connsiteX60" fmla="*/ 1234785 w 2564721"/>
                <a:gd name="connsiteY60" fmla="*/ 1065961 h 1071805"/>
                <a:gd name="connsiteX61" fmla="*/ 1237232 w 2564721"/>
                <a:gd name="connsiteY61" fmla="*/ 1066640 h 1071805"/>
                <a:gd name="connsiteX62" fmla="*/ 1241174 w 2564721"/>
                <a:gd name="connsiteY62" fmla="*/ 1067456 h 1071805"/>
                <a:gd name="connsiteX63" fmla="*/ 1248786 w 2564721"/>
                <a:gd name="connsiteY63" fmla="*/ 1068815 h 1071805"/>
                <a:gd name="connsiteX64" fmla="*/ 1252184 w 2564721"/>
                <a:gd name="connsiteY64" fmla="*/ 1069359 h 1071805"/>
                <a:gd name="connsiteX65" fmla="*/ 1256126 w 2564721"/>
                <a:gd name="connsiteY65" fmla="*/ 1069767 h 1071805"/>
                <a:gd name="connsiteX66" fmla="*/ 1263195 w 2564721"/>
                <a:gd name="connsiteY66" fmla="*/ 1070582 h 1071805"/>
                <a:gd name="connsiteX67" fmla="*/ 1267001 w 2564721"/>
                <a:gd name="connsiteY67" fmla="*/ 1070990 h 1071805"/>
                <a:gd name="connsiteX68" fmla="*/ 1270671 w 2564721"/>
                <a:gd name="connsiteY68" fmla="*/ 1071398 h 1071805"/>
                <a:gd name="connsiteX69" fmla="*/ 1278011 w 2564721"/>
                <a:gd name="connsiteY69" fmla="*/ 1071670 h 1071805"/>
                <a:gd name="connsiteX70" fmla="*/ 1282089 w 2564721"/>
                <a:gd name="connsiteY70" fmla="*/ 1071806 h 1071805"/>
                <a:gd name="connsiteX71" fmla="*/ 1285215 w 2564721"/>
                <a:gd name="connsiteY71" fmla="*/ 1071806 h 1071805"/>
                <a:gd name="connsiteX72" fmla="*/ 1293371 w 2564721"/>
                <a:gd name="connsiteY72" fmla="*/ 1071806 h 1071805"/>
                <a:gd name="connsiteX73" fmla="*/ 1297721 w 2564721"/>
                <a:gd name="connsiteY73" fmla="*/ 1071806 h 1071805"/>
                <a:gd name="connsiteX74" fmla="*/ 1300168 w 2564721"/>
                <a:gd name="connsiteY74" fmla="*/ 1071534 h 1071805"/>
                <a:gd name="connsiteX75" fmla="*/ 1310362 w 2564721"/>
                <a:gd name="connsiteY75" fmla="*/ 1070854 h 1071805"/>
                <a:gd name="connsiteX76" fmla="*/ 1314576 w 2564721"/>
                <a:gd name="connsiteY76" fmla="*/ 1070446 h 1071805"/>
                <a:gd name="connsiteX77" fmla="*/ 1315935 w 2564721"/>
                <a:gd name="connsiteY77" fmla="*/ 1070446 h 1071805"/>
                <a:gd name="connsiteX78" fmla="*/ 1333334 w 2564721"/>
                <a:gd name="connsiteY78" fmla="*/ 1068000 h 1071805"/>
                <a:gd name="connsiteX79" fmla="*/ 1334286 w 2564721"/>
                <a:gd name="connsiteY79" fmla="*/ 1068000 h 1071805"/>
                <a:gd name="connsiteX80" fmla="*/ 1339315 w 2564721"/>
                <a:gd name="connsiteY80" fmla="*/ 1066776 h 1071805"/>
                <a:gd name="connsiteX81" fmla="*/ 1347471 w 2564721"/>
                <a:gd name="connsiteY81" fmla="*/ 1064873 h 1071805"/>
                <a:gd name="connsiteX82" fmla="*/ 1353588 w 2564721"/>
                <a:gd name="connsiteY82" fmla="*/ 1063378 h 1071805"/>
                <a:gd name="connsiteX83" fmla="*/ 1361200 w 2564721"/>
                <a:gd name="connsiteY83" fmla="*/ 1061067 h 1071805"/>
                <a:gd name="connsiteX84" fmla="*/ 1362967 w 2564721"/>
                <a:gd name="connsiteY84" fmla="*/ 1060524 h 1071805"/>
                <a:gd name="connsiteX85" fmla="*/ 1365821 w 2564721"/>
                <a:gd name="connsiteY85" fmla="*/ 1059436 h 1071805"/>
                <a:gd name="connsiteX86" fmla="*/ 1377376 w 2564721"/>
                <a:gd name="connsiteY86" fmla="*/ 1054814 h 1071805"/>
                <a:gd name="connsiteX87" fmla="*/ 1381861 w 2564721"/>
                <a:gd name="connsiteY87" fmla="*/ 1053047 h 1071805"/>
                <a:gd name="connsiteX88" fmla="*/ 1396134 w 2564721"/>
                <a:gd name="connsiteY88" fmla="*/ 1045571 h 1071805"/>
                <a:gd name="connsiteX89" fmla="*/ 1396134 w 2564721"/>
                <a:gd name="connsiteY89" fmla="*/ 1045843 h 1071805"/>
                <a:gd name="connsiteX90" fmla="*/ 2519729 w 2564721"/>
                <a:gd name="connsiteY90" fmla="*/ 386992 h 1071805"/>
                <a:gd name="connsiteX91" fmla="*/ 2521496 w 2564721"/>
                <a:gd name="connsiteY91" fmla="*/ 386040 h 1071805"/>
                <a:gd name="connsiteX92" fmla="*/ 2525438 w 2564721"/>
                <a:gd name="connsiteY92" fmla="*/ 383458 h 1071805"/>
                <a:gd name="connsiteX93" fmla="*/ 2530875 w 2564721"/>
                <a:gd name="connsiteY93" fmla="*/ 379788 h 1071805"/>
                <a:gd name="connsiteX94" fmla="*/ 2535089 w 2564721"/>
                <a:gd name="connsiteY94" fmla="*/ 376389 h 1071805"/>
                <a:gd name="connsiteX95" fmla="*/ 2539710 w 2564721"/>
                <a:gd name="connsiteY95" fmla="*/ 372583 h 1071805"/>
                <a:gd name="connsiteX96" fmla="*/ 2540526 w 2564721"/>
                <a:gd name="connsiteY96" fmla="*/ 371768 h 1071805"/>
                <a:gd name="connsiteX97" fmla="*/ 2546099 w 2564721"/>
                <a:gd name="connsiteY97" fmla="*/ 366195 h 1071805"/>
                <a:gd name="connsiteX98" fmla="*/ 2547186 w 2564721"/>
                <a:gd name="connsiteY98" fmla="*/ 364835 h 1071805"/>
                <a:gd name="connsiteX99" fmla="*/ 2550041 w 2564721"/>
                <a:gd name="connsiteY99" fmla="*/ 361573 h 1071805"/>
                <a:gd name="connsiteX100" fmla="*/ 2552080 w 2564721"/>
                <a:gd name="connsiteY100" fmla="*/ 358718 h 1071805"/>
                <a:gd name="connsiteX101" fmla="*/ 2552896 w 2564721"/>
                <a:gd name="connsiteY101" fmla="*/ 357631 h 1071805"/>
                <a:gd name="connsiteX102" fmla="*/ 2556158 w 2564721"/>
                <a:gd name="connsiteY102" fmla="*/ 352602 h 1071805"/>
                <a:gd name="connsiteX103" fmla="*/ 2556702 w 2564721"/>
                <a:gd name="connsiteY103" fmla="*/ 351378 h 1071805"/>
                <a:gd name="connsiteX104" fmla="*/ 2558876 w 2564721"/>
                <a:gd name="connsiteY104" fmla="*/ 346621 h 1071805"/>
                <a:gd name="connsiteX105" fmla="*/ 2560100 w 2564721"/>
                <a:gd name="connsiteY105" fmla="*/ 343766 h 1071805"/>
                <a:gd name="connsiteX106" fmla="*/ 2560508 w 2564721"/>
                <a:gd name="connsiteY106" fmla="*/ 342815 h 1071805"/>
                <a:gd name="connsiteX107" fmla="*/ 2561731 w 2564721"/>
                <a:gd name="connsiteY107" fmla="*/ 338193 h 1071805"/>
                <a:gd name="connsiteX108" fmla="*/ 2562547 w 2564721"/>
                <a:gd name="connsiteY108" fmla="*/ 335203 h 1071805"/>
                <a:gd name="connsiteX109" fmla="*/ 2562547 w 2564721"/>
                <a:gd name="connsiteY109" fmla="*/ 334387 h 1071805"/>
                <a:gd name="connsiteX110" fmla="*/ 2563090 w 2564721"/>
                <a:gd name="connsiteY110" fmla="*/ 329765 h 1071805"/>
                <a:gd name="connsiteX111" fmla="*/ 2563498 w 2564721"/>
                <a:gd name="connsiteY111" fmla="*/ 326503 h 1071805"/>
                <a:gd name="connsiteX112" fmla="*/ 2563498 w 2564721"/>
                <a:gd name="connsiteY112" fmla="*/ 325144 h 1071805"/>
                <a:gd name="connsiteX113" fmla="*/ 2564450 w 2564721"/>
                <a:gd name="connsiteY113" fmla="*/ 0 h 1071805"/>
                <a:gd name="connsiteX114" fmla="*/ 2564178 w 2564721"/>
                <a:gd name="connsiteY114" fmla="*/ 4350 h 10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564721" h="1071805">
                  <a:moveTo>
                    <a:pt x="2564722" y="3942"/>
                  </a:moveTo>
                  <a:cubicBezTo>
                    <a:pt x="2564585" y="5573"/>
                    <a:pt x="2564450" y="7204"/>
                    <a:pt x="2564178" y="8971"/>
                  </a:cubicBezTo>
                  <a:cubicBezTo>
                    <a:pt x="2564042" y="10059"/>
                    <a:pt x="2563634" y="11418"/>
                    <a:pt x="2563226" y="12641"/>
                  </a:cubicBezTo>
                  <a:cubicBezTo>
                    <a:pt x="2562819" y="14273"/>
                    <a:pt x="2562411" y="15768"/>
                    <a:pt x="2561867" y="17535"/>
                  </a:cubicBezTo>
                  <a:cubicBezTo>
                    <a:pt x="2561459" y="18622"/>
                    <a:pt x="2560916" y="19846"/>
                    <a:pt x="2560372" y="21205"/>
                  </a:cubicBezTo>
                  <a:cubicBezTo>
                    <a:pt x="2559692" y="22700"/>
                    <a:pt x="2559013" y="24195"/>
                    <a:pt x="2558061" y="25963"/>
                  </a:cubicBezTo>
                  <a:cubicBezTo>
                    <a:pt x="2556838" y="28137"/>
                    <a:pt x="2555614" y="30176"/>
                    <a:pt x="2554255" y="32487"/>
                  </a:cubicBezTo>
                  <a:cubicBezTo>
                    <a:pt x="2553983" y="32759"/>
                    <a:pt x="2553711" y="33031"/>
                    <a:pt x="2553575" y="33439"/>
                  </a:cubicBezTo>
                  <a:cubicBezTo>
                    <a:pt x="2552216" y="35478"/>
                    <a:pt x="2550585" y="37652"/>
                    <a:pt x="2548682" y="39420"/>
                  </a:cubicBezTo>
                  <a:cubicBezTo>
                    <a:pt x="2548274" y="39963"/>
                    <a:pt x="2547866" y="40371"/>
                    <a:pt x="2547594" y="40915"/>
                  </a:cubicBezTo>
                  <a:cubicBezTo>
                    <a:pt x="2545691" y="42954"/>
                    <a:pt x="2543517" y="45129"/>
                    <a:pt x="2541206" y="47168"/>
                  </a:cubicBezTo>
                  <a:cubicBezTo>
                    <a:pt x="2539710" y="48663"/>
                    <a:pt x="2538079" y="49886"/>
                    <a:pt x="2536448" y="51110"/>
                  </a:cubicBezTo>
                  <a:cubicBezTo>
                    <a:pt x="2534953" y="52197"/>
                    <a:pt x="2533730" y="53284"/>
                    <a:pt x="2532234" y="54508"/>
                  </a:cubicBezTo>
                  <a:cubicBezTo>
                    <a:pt x="2530467" y="55731"/>
                    <a:pt x="2528564" y="57090"/>
                    <a:pt x="2526661" y="58178"/>
                  </a:cubicBezTo>
                  <a:cubicBezTo>
                    <a:pt x="2524894" y="59537"/>
                    <a:pt x="2522991" y="60625"/>
                    <a:pt x="2520952" y="61848"/>
                  </a:cubicBezTo>
                  <a:lnTo>
                    <a:pt x="1408368" y="714175"/>
                  </a:lnTo>
                  <a:lnTo>
                    <a:pt x="1408368" y="714175"/>
                  </a:lnTo>
                  <a:cubicBezTo>
                    <a:pt x="1403882" y="716757"/>
                    <a:pt x="1388114" y="725593"/>
                    <a:pt x="1383085" y="727768"/>
                  </a:cubicBezTo>
                  <a:cubicBezTo>
                    <a:pt x="1381589" y="728447"/>
                    <a:pt x="1380094" y="729127"/>
                    <a:pt x="1378735" y="729671"/>
                  </a:cubicBezTo>
                  <a:cubicBezTo>
                    <a:pt x="1375065" y="731302"/>
                    <a:pt x="1370987" y="732933"/>
                    <a:pt x="1367045" y="734156"/>
                  </a:cubicBezTo>
                  <a:cubicBezTo>
                    <a:pt x="1365550" y="734700"/>
                    <a:pt x="1364055" y="735244"/>
                    <a:pt x="1362559" y="735651"/>
                  </a:cubicBezTo>
                  <a:cubicBezTo>
                    <a:pt x="1359977" y="736467"/>
                    <a:pt x="1357394" y="737283"/>
                    <a:pt x="1354811" y="737962"/>
                  </a:cubicBezTo>
                  <a:cubicBezTo>
                    <a:pt x="1352772" y="738642"/>
                    <a:pt x="1350733" y="739050"/>
                    <a:pt x="1348830" y="739593"/>
                  </a:cubicBezTo>
                  <a:cubicBezTo>
                    <a:pt x="1345976" y="740273"/>
                    <a:pt x="1343257" y="740953"/>
                    <a:pt x="1340403" y="741496"/>
                  </a:cubicBezTo>
                  <a:cubicBezTo>
                    <a:pt x="1338364" y="741904"/>
                    <a:pt x="1336597" y="742312"/>
                    <a:pt x="1334694" y="742584"/>
                  </a:cubicBezTo>
                  <a:cubicBezTo>
                    <a:pt x="1328985" y="743535"/>
                    <a:pt x="1323276" y="744487"/>
                    <a:pt x="1317431" y="745167"/>
                  </a:cubicBezTo>
                  <a:cubicBezTo>
                    <a:pt x="1315528" y="745438"/>
                    <a:pt x="1313625" y="745574"/>
                    <a:pt x="1311721" y="745710"/>
                  </a:cubicBezTo>
                  <a:cubicBezTo>
                    <a:pt x="1308323" y="745982"/>
                    <a:pt x="1305061" y="746254"/>
                    <a:pt x="1301663" y="746390"/>
                  </a:cubicBezTo>
                  <a:cubicBezTo>
                    <a:pt x="1299352" y="746526"/>
                    <a:pt x="1297041" y="746526"/>
                    <a:pt x="1294866" y="746526"/>
                  </a:cubicBezTo>
                  <a:cubicBezTo>
                    <a:pt x="1292012" y="746798"/>
                    <a:pt x="1289293" y="746798"/>
                    <a:pt x="1286575" y="746798"/>
                  </a:cubicBezTo>
                  <a:cubicBezTo>
                    <a:pt x="1284264" y="746526"/>
                    <a:pt x="1281817" y="746662"/>
                    <a:pt x="1279370" y="746526"/>
                  </a:cubicBezTo>
                  <a:cubicBezTo>
                    <a:pt x="1276788" y="746526"/>
                    <a:pt x="1274205" y="746254"/>
                    <a:pt x="1271758" y="746118"/>
                  </a:cubicBezTo>
                  <a:cubicBezTo>
                    <a:pt x="1269311" y="746118"/>
                    <a:pt x="1267001" y="745846"/>
                    <a:pt x="1264554" y="745574"/>
                  </a:cubicBezTo>
                  <a:cubicBezTo>
                    <a:pt x="1261971" y="745303"/>
                    <a:pt x="1259389" y="745031"/>
                    <a:pt x="1256942" y="744759"/>
                  </a:cubicBezTo>
                  <a:cubicBezTo>
                    <a:pt x="1254631" y="744623"/>
                    <a:pt x="1252320" y="744079"/>
                    <a:pt x="1250010" y="743671"/>
                  </a:cubicBezTo>
                  <a:cubicBezTo>
                    <a:pt x="1247291" y="743399"/>
                    <a:pt x="1244572" y="742856"/>
                    <a:pt x="1241854" y="742312"/>
                  </a:cubicBezTo>
                  <a:cubicBezTo>
                    <a:pt x="1239815" y="742040"/>
                    <a:pt x="1237640" y="741496"/>
                    <a:pt x="1235601" y="741225"/>
                  </a:cubicBezTo>
                  <a:cubicBezTo>
                    <a:pt x="1232339" y="740409"/>
                    <a:pt x="1229212" y="739865"/>
                    <a:pt x="1225950" y="738778"/>
                  </a:cubicBezTo>
                  <a:cubicBezTo>
                    <a:pt x="1224183" y="738370"/>
                    <a:pt x="1222552" y="738098"/>
                    <a:pt x="1220785" y="737554"/>
                  </a:cubicBezTo>
                  <a:cubicBezTo>
                    <a:pt x="1215212" y="735923"/>
                    <a:pt x="1209638" y="734020"/>
                    <a:pt x="1204473" y="732117"/>
                  </a:cubicBezTo>
                  <a:cubicBezTo>
                    <a:pt x="1201890" y="731030"/>
                    <a:pt x="1199308" y="730078"/>
                    <a:pt x="1196861" y="728855"/>
                  </a:cubicBezTo>
                  <a:cubicBezTo>
                    <a:pt x="1195502" y="728175"/>
                    <a:pt x="1194142" y="727632"/>
                    <a:pt x="1192919" y="727088"/>
                  </a:cubicBezTo>
                  <a:cubicBezTo>
                    <a:pt x="1188977" y="725321"/>
                    <a:pt x="1167908" y="713495"/>
                    <a:pt x="1164374" y="711320"/>
                  </a:cubicBezTo>
                  <a:lnTo>
                    <a:pt x="1164374" y="711320"/>
                  </a:lnTo>
                  <a:cubicBezTo>
                    <a:pt x="1164374" y="711320"/>
                    <a:pt x="46080" y="71227"/>
                    <a:pt x="46080" y="71227"/>
                  </a:cubicBezTo>
                  <a:cubicBezTo>
                    <a:pt x="16040" y="54100"/>
                    <a:pt x="1087" y="31264"/>
                    <a:pt x="1087" y="8428"/>
                  </a:cubicBezTo>
                  <a:lnTo>
                    <a:pt x="0" y="333707"/>
                  </a:lnTo>
                  <a:cubicBezTo>
                    <a:pt x="0" y="356544"/>
                    <a:pt x="15088" y="379244"/>
                    <a:pt x="44993" y="396371"/>
                  </a:cubicBezTo>
                  <a:lnTo>
                    <a:pt x="1166005" y="1037687"/>
                  </a:lnTo>
                  <a:lnTo>
                    <a:pt x="1166005" y="1037687"/>
                  </a:lnTo>
                  <a:cubicBezTo>
                    <a:pt x="1166820" y="1038231"/>
                    <a:pt x="1168452" y="1039182"/>
                    <a:pt x="1170627" y="1040270"/>
                  </a:cubicBezTo>
                  <a:lnTo>
                    <a:pt x="1181093" y="1046251"/>
                  </a:lnTo>
                  <a:lnTo>
                    <a:pt x="1181093" y="1045979"/>
                  </a:lnTo>
                  <a:cubicBezTo>
                    <a:pt x="1185987" y="1048698"/>
                    <a:pt x="1190608" y="1051144"/>
                    <a:pt x="1192239" y="1051960"/>
                  </a:cubicBezTo>
                  <a:cubicBezTo>
                    <a:pt x="1193463" y="1052640"/>
                    <a:pt x="1194686" y="1053047"/>
                    <a:pt x="1196045" y="1053591"/>
                  </a:cubicBezTo>
                  <a:cubicBezTo>
                    <a:pt x="1198220" y="1054543"/>
                    <a:pt x="1200531" y="1055630"/>
                    <a:pt x="1202842" y="1056582"/>
                  </a:cubicBezTo>
                  <a:cubicBezTo>
                    <a:pt x="1203114" y="1056718"/>
                    <a:pt x="1203522" y="1056718"/>
                    <a:pt x="1203793" y="1056853"/>
                  </a:cubicBezTo>
                  <a:cubicBezTo>
                    <a:pt x="1209095" y="1058756"/>
                    <a:pt x="1214532" y="1060659"/>
                    <a:pt x="1219969" y="1062291"/>
                  </a:cubicBezTo>
                  <a:cubicBezTo>
                    <a:pt x="1220377" y="1062562"/>
                    <a:pt x="1220785" y="1062698"/>
                    <a:pt x="1221328" y="1062834"/>
                  </a:cubicBezTo>
                  <a:cubicBezTo>
                    <a:pt x="1222688" y="1063106"/>
                    <a:pt x="1224183" y="1063514"/>
                    <a:pt x="1225678" y="1063786"/>
                  </a:cubicBezTo>
                  <a:cubicBezTo>
                    <a:pt x="1228668" y="1064601"/>
                    <a:pt x="1231659" y="1065281"/>
                    <a:pt x="1234785" y="1065961"/>
                  </a:cubicBezTo>
                  <a:cubicBezTo>
                    <a:pt x="1235601" y="1066368"/>
                    <a:pt x="1236417" y="1066640"/>
                    <a:pt x="1237232" y="1066640"/>
                  </a:cubicBezTo>
                  <a:cubicBezTo>
                    <a:pt x="1238455" y="1067048"/>
                    <a:pt x="1239815" y="1067184"/>
                    <a:pt x="1241174" y="1067456"/>
                  </a:cubicBezTo>
                  <a:cubicBezTo>
                    <a:pt x="1243757" y="1068000"/>
                    <a:pt x="1246339" y="1068271"/>
                    <a:pt x="1248786" y="1068815"/>
                  </a:cubicBezTo>
                  <a:cubicBezTo>
                    <a:pt x="1250010" y="1068815"/>
                    <a:pt x="1251097" y="1069223"/>
                    <a:pt x="1252184" y="1069359"/>
                  </a:cubicBezTo>
                  <a:cubicBezTo>
                    <a:pt x="1253544" y="1069631"/>
                    <a:pt x="1254767" y="1069631"/>
                    <a:pt x="1256126" y="1069767"/>
                  </a:cubicBezTo>
                  <a:cubicBezTo>
                    <a:pt x="1258437" y="1070039"/>
                    <a:pt x="1260748" y="1070311"/>
                    <a:pt x="1263195" y="1070582"/>
                  </a:cubicBezTo>
                  <a:cubicBezTo>
                    <a:pt x="1264554" y="1070718"/>
                    <a:pt x="1265777" y="1070990"/>
                    <a:pt x="1267001" y="1070990"/>
                  </a:cubicBezTo>
                  <a:cubicBezTo>
                    <a:pt x="1268224" y="1071126"/>
                    <a:pt x="1269447" y="1071126"/>
                    <a:pt x="1270671" y="1071398"/>
                  </a:cubicBezTo>
                  <a:cubicBezTo>
                    <a:pt x="1273253" y="1071534"/>
                    <a:pt x="1275564" y="1071534"/>
                    <a:pt x="1278011" y="1071670"/>
                  </a:cubicBezTo>
                  <a:cubicBezTo>
                    <a:pt x="1279370" y="1071670"/>
                    <a:pt x="1280730" y="1071806"/>
                    <a:pt x="1282089" y="1071806"/>
                  </a:cubicBezTo>
                  <a:lnTo>
                    <a:pt x="1285215" y="1071806"/>
                  </a:lnTo>
                  <a:cubicBezTo>
                    <a:pt x="1287934" y="1071806"/>
                    <a:pt x="1290652" y="1071806"/>
                    <a:pt x="1293371" y="1071806"/>
                  </a:cubicBezTo>
                  <a:lnTo>
                    <a:pt x="1297721" y="1071806"/>
                  </a:lnTo>
                  <a:cubicBezTo>
                    <a:pt x="1298536" y="1071806"/>
                    <a:pt x="1299488" y="1071670"/>
                    <a:pt x="1300168" y="1071534"/>
                  </a:cubicBezTo>
                  <a:cubicBezTo>
                    <a:pt x="1303566" y="1071534"/>
                    <a:pt x="1306964" y="1071262"/>
                    <a:pt x="1310362" y="1070854"/>
                  </a:cubicBezTo>
                  <a:cubicBezTo>
                    <a:pt x="1311858" y="1070582"/>
                    <a:pt x="1313353" y="1070582"/>
                    <a:pt x="1314576" y="1070446"/>
                  </a:cubicBezTo>
                  <a:cubicBezTo>
                    <a:pt x="1315120" y="1070446"/>
                    <a:pt x="1315528" y="1070446"/>
                    <a:pt x="1315935" y="1070446"/>
                  </a:cubicBezTo>
                  <a:cubicBezTo>
                    <a:pt x="1321780" y="1069767"/>
                    <a:pt x="1327489" y="1068951"/>
                    <a:pt x="1333334" y="1068000"/>
                  </a:cubicBezTo>
                  <a:lnTo>
                    <a:pt x="1334286" y="1068000"/>
                  </a:lnTo>
                  <a:cubicBezTo>
                    <a:pt x="1336053" y="1067456"/>
                    <a:pt x="1337684" y="1067184"/>
                    <a:pt x="1339315" y="1066776"/>
                  </a:cubicBezTo>
                  <a:cubicBezTo>
                    <a:pt x="1342170" y="1066233"/>
                    <a:pt x="1344753" y="1065553"/>
                    <a:pt x="1347471" y="1064873"/>
                  </a:cubicBezTo>
                  <a:cubicBezTo>
                    <a:pt x="1349510" y="1064465"/>
                    <a:pt x="1351549" y="1063650"/>
                    <a:pt x="1353588" y="1063378"/>
                  </a:cubicBezTo>
                  <a:cubicBezTo>
                    <a:pt x="1356171" y="1062698"/>
                    <a:pt x="1358753" y="1061747"/>
                    <a:pt x="1361200" y="1061067"/>
                  </a:cubicBezTo>
                  <a:cubicBezTo>
                    <a:pt x="1361744" y="1060795"/>
                    <a:pt x="1362423" y="1060659"/>
                    <a:pt x="1362967" y="1060524"/>
                  </a:cubicBezTo>
                  <a:cubicBezTo>
                    <a:pt x="1364055" y="1060116"/>
                    <a:pt x="1364870" y="1059844"/>
                    <a:pt x="1365821" y="1059436"/>
                  </a:cubicBezTo>
                  <a:cubicBezTo>
                    <a:pt x="1369764" y="1058077"/>
                    <a:pt x="1373705" y="1056582"/>
                    <a:pt x="1377376" y="1054814"/>
                  </a:cubicBezTo>
                  <a:cubicBezTo>
                    <a:pt x="1378871" y="1054271"/>
                    <a:pt x="1380366" y="1053727"/>
                    <a:pt x="1381861" y="1053047"/>
                  </a:cubicBezTo>
                  <a:cubicBezTo>
                    <a:pt x="1384308" y="1051960"/>
                    <a:pt x="1390289" y="1048698"/>
                    <a:pt x="1396134" y="1045571"/>
                  </a:cubicBezTo>
                  <a:lnTo>
                    <a:pt x="1396134" y="1045843"/>
                  </a:lnTo>
                  <a:cubicBezTo>
                    <a:pt x="1396134" y="1045843"/>
                    <a:pt x="2519729" y="386992"/>
                    <a:pt x="2519729" y="386992"/>
                  </a:cubicBezTo>
                  <a:cubicBezTo>
                    <a:pt x="2520408" y="386584"/>
                    <a:pt x="2520952" y="386312"/>
                    <a:pt x="2521496" y="386040"/>
                  </a:cubicBezTo>
                  <a:cubicBezTo>
                    <a:pt x="2522991" y="385225"/>
                    <a:pt x="2524078" y="384273"/>
                    <a:pt x="2525438" y="383458"/>
                  </a:cubicBezTo>
                  <a:cubicBezTo>
                    <a:pt x="2527205" y="382098"/>
                    <a:pt x="2529108" y="381011"/>
                    <a:pt x="2530875" y="379788"/>
                  </a:cubicBezTo>
                  <a:cubicBezTo>
                    <a:pt x="2532370" y="378700"/>
                    <a:pt x="2533594" y="377613"/>
                    <a:pt x="2535089" y="376389"/>
                  </a:cubicBezTo>
                  <a:cubicBezTo>
                    <a:pt x="2536720" y="375030"/>
                    <a:pt x="2538351" y="373671"/>
                    <a:pt x="2539710" y="372583"/>
                  </a:cubicBezTo>
                  <a:cubicBezTo>
                    <a:pt x="2539982" y="372311"/>
                    <a:pt x="2540390" y="372040"/>
                    <a:pt x="2540526" y="371768"/>
                  </a:cubicBezTo>
                  <a:cubicBezTo>
                    <a:pt x="2542565" y="370001"/>
                    <a:pt x="2544332" y="368234"/>
                    <a:pt x="2546099" y="366195"/>
                  </a:cubicBezTo>
                  <a:cubicBezTo>
                    <a:pt x="2546371" y="365651"/>
                    <a:pt x="2546779" y="365379"/>
                    <a:pt x="2547186" y="364835"/>
                  </a:cubicBezTo>
                  <a:cubicBezTo>
                    <a:pt x="2548138" y="363748"/>
                    <a:pt x="2549089" y="362796"/>
                    <a:pt x="2550041" y="361573"/>
                  </a:cubicBezTo>
                  <a:cubicBezTo>
                    <a:pt x="2550721" y="360757"/>
                    <a:pt x="2551400" y="359670"/>
                    <a:pt x="2552080" y="358718"/>
                  </a:cubicBezTo>
                  <a:cubicBezTo>
                    <a:pt x="2552352" y="358311"/>
                    <a:pt x="2552624" y="357903"/>
                    <a:pt x="2552896" y="357631"/>
                  </a:cubicBezTo>
                  <a:cubicBezTo>
                    <a:pt x="2553983" y="356136"/>
                    <a:pt x="2555070" y="354233"/>
                    <a:pt x="2556158" y="352602"/>
                  </a:cubicBezTo>
                  <a:cubicBezTo>
                    <a:pt x="2556430" y="352058"/>
                    <a:pt x="2556566" y="351650"/>
                    <a:pt x="2556702" y="351378"/>
                  </a:cubicBezTo>
                  <a:cubicBezTo>
                    <a:pt x="2557517" y="349747"/>
                    <a:pt x="2558197" y="348252"/>
                    <a:pt x="2558876" y="346621"/>
                  </a:cubicBezTo>
                  <a:cubicBezTo>
                    <a:pt x="2559284" y="345533"/>
                    <a:pt x="2559828" y="344718"/>
                    <a:pt x="2560100" y="343766"/>
                  </a:cubicBezTo>
                  <a:cubicBezTo>
                    <a:pt x="2560372" y="343494"/>
                    <a:pt x="2560372" y="343222"/>
                    <a:pt x="2560508" y="342815"/>
                  </a:cubicBezTo>
                  <a:cubicBezTo>
                    <a:pt x="2561051" y="341455"/>
                    <a:pt x="2561323" y="339824"/>
                    <a:pt x="2561731" y="338193"/>
                  </a:cubicBezTo>
                  <a:cubicBezTo>
                    <a:pt x="2562003" y="337106"/>
                    <a:pt x="2562275" y="336154"/>
                    <a:pt x="2562547" y="335203"/>
                  </a:cubicBezTo>
                  <a:cubicBezTo>
                    <a:pt x="2562547" y="334931"/>
                    <a:pt x="2562547" y="334659"/>
                    <a:pt x="2562547" y="334387"/>
                  </a:cubicBezTo>
                  <a:cubicBezTo>
                    <a:pt x="2562954" y="332892"/>
                    <a:pt x="2562954" y="331261"/>
                    <a:pt x="2563090" y="329765"/>
                  </a:cubicBezTo>
                  <a:cubicBezTo>
                    <a:pt x="2563090" y="328678"/>
                    <a:pt x="2563498" y="327455"/>
                    <a:pt x="2563498" y="326503"/>
                  </a:cubicBezTo>
                  <a:lnTo>
                    <a:pt x="2563498" y="325144"/>
                  </a:lnTo>
                  <a:lnTo>
                    <a:pt x="2564450" y="0"/>
                  </a:lnTo>
                  <a:cubicBezTo>
                    <a:pt x="2564450" y="1495"/>
                    <a:pt x="2564178" y="2855"/>
                    <a:pt x="2564178" y="4350"/>
                  </a:cubicBezTo>
                  <a:close/>
                </a:path>
              </a:pathLst>
            </a:custGeom>
            <a:gradFill>
              <a:gsLst>
                <a:gs pos="0">
                  <a:srgbClr val="EFF1FE"/>
                </a:gs>
                <a:gs pos="50000">
                  <a:srgbClr val="E9ECFC"/>
                </a:gs>
                <a:gs pos="100000">
                  <a:srgbClr val="E4E7FB"/>
                </a:gs>
              </a:gsLst>
              <a:lin ang="0" scaled="1"/>
            </a:gradFill>
            <a:ln w="13593" cap="flat">
              <a:noFill/>
              <a:prstDash val="solid"/>
              <a:miter/>
            </a:ln>
            <a:effectLst>
              <a:outerShdw blurRad="50800" dist="25400" dir="5400000" algn="t" rotWithShape="0">
                <a:prstClr val="black">
                  <a:alpha val="30000"/>
                </a:prstClr>
              </a:outerShdw>
            </a:effectLst>
          </p:spPr>
          <p:txBody>
            <a:bodyPr rtlCol="0" anchor="ctr"/>
            <a:lstStyle/>
            <a:p>
              <a:endParaRPr lang="en-US" dirty="0"/>
            </a:p>
          </p:txBody>
        </p:sp>
      </p:grpSp>
      <p:sp>
        <p:nvSpPr>
          <p:cNvPr id="93" name="Espace réservé du texte 7">
            <a:extLst>
              <a:ext uri="{FF2B5EF4-FFF2-40B4-BE49-F238E27FC236}">
                <a16:creationId xmlns:a16="http://schemas.microsoft.com/office/drawing/2014/main" id="{5314A06F-B818-CD2D-7D30-A651999E1F6F}"/>
              </a:ext>
            </a:extLst>
          </p:cNvPr>
          <p:cNvSpPr>
            <a:spLocks noGrp="1"/>
          </p:cNvSpPr>
          <p:nvPr>
            <p:ph type="body" sz="quarter" idx="12" hasCustomPrompt="1"/>
          </p:nvPr>
        </p:nvSpPr>
        <p:spPr>
          <a:xfrm>
            <a:off x="676910" y="2464311"/>
            <a:ext cx="2759265" cy="66741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FA831C2E-734D-8C04-050D-04DA2E5A4CAD}"/>
              </a:ext>
            </a:extLst>
          </p:cNvPr>
          <p:cNvSpPr>
            <a:spLocks noGrp="1"/>
          </p:cNvSpPr>
          <p:nvPr>
            <p:ph type="body" sz="quarter" idx="22" hasCustomPrompt="1"/>
          </p:nvPr>
        </p:nvSpPr>
        <p:spPr>
          <a:xfrm>
            <a:off x="676697" y="2124861"/>
            <a:ext cx="2759265" cy="317076"/>
          </a:xfrm>
          <a:prstGeom prst="rect">
            <a:avLst/>
          </a:prstGeom>
        </p:spPr>
        <p:txBody>
          <a:bodyPr anchor="ctr"/>
          <a:lstStyle>
            <a:lvl1pPr marL="0" indent="0" algn="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99" name="Straight Connector 98">
            <a:extLst>
              <a:ext uri="{FF2B5EF4-FFF2-40B4-BE49-F238E27FC236}">
                <a16:creationId xmlns:a16="http://schemas.microsoft.com/office/drawing/2014/main" id="{EC99D20C-D226-E4E3-ACF0-C00A60442510}"/>
              </a:ext>
            </a:extLst>
          </p:cNvPr>
          <p:cNvCxnSpPr>
            <a:cxnSpLocks/>
          </p:cNvCxnSpPr>
          <p:nvPr userDrawn="1"/>
        </p:nvCxnSpPr>
        <p:spPr>
          <a:xfrm>
            <a:off x="3563820" y="2314923"/>
            <a:ext cx="135108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0" name="Espace réservé du texte 7">
            <a:extLst>
              <a:ext uri="{FF2B5EF4-FFF2-40B4-BE49-F238E27FC236}">
                <a16:creationId xmlns:a16="http://schemas.microsoft.com/office/drawing/2014/main" id="{07EE62A7-E8FD-BEF1-1F17-1E08A37C062A}"/>
              </a:ext>
            </a:extLst>
          </p:cNvPr>
          <p:cNvSpPr>
            <a:spLocks noGrp="1"/>
          </p:cNvSpPr>
          <p:nvPr>
            <p:ph type="body" sz="quarter" idx="23" hasCustomPrompt="1"/>
          </p:nvPr>
        </p:nvSpPr>
        <p:spPr>
          <a:xfrm>
            <a:off x="676910" y="4397515"/>
            <a:ext cx="2759265" cy="66741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1" name="Espace réservé du texte 7">
            <a:extLst>
              <a:ext uri="{FF2B5EF4-FFF2-40B4-BE49-F238E27FC236}">
                <a16:creationId xmlns:a16="http://schemas.microsoft.com/office/drawing/2014/main" id="{181145A3-616E-A9A0-2D1C-F938076C696C}"/>
              </a:ext>
            </a:extLst>
          </p:cNvPr>
          <p:cNvSpPr>
            <a:spLocks noGrp="1"/>
          </p:cNvSpPr>
          <p:nvPr>
            <p:ph type="body" sz="quarter" idx="24" hasCustomPrompt="1"/>
          </p:nvPr>
        </p:nvSpPr>
        <p:spPr>
          <a:xfrm>
            <a:off x="676697" y="4058065"/>
            <a:ext cx="2759265" cy="317076"/>
          </a:xfrm>
          <a:prstGeom prst="rect">
            <a:avLst/>
          </a:prstGeom>
        </p:spPr>
        <p:txBody>
          <a:bodyPr anchor="ctr"/>
          <a:lstStyle>
            <a:lvl1pPr marL="0" indent="0" algn="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03" name="Straight Connector 102">
            <a:extLst>
              <a:ext uri="{FF2B5EF4-FFF2-40B4-BE49-F238E27FC236}">
                <a16:creationId xmlns:a16="http://schemas.microsoft.com/office/drawing/2014/main" id="{FD4B6E29-2879-841F-233B-2F0EC05DF06A}"/>
              </a:ext>
            </a:extLst>
          </p:cNvPr>
          <p:cNvCxnSpPr>
            <a:cxnSpLocks/>
          </p:cNvCxnSpPr>
          <p:nvPr userDrawn="1"/>
        </p:nvCxnSpPr>
        <p:spPr>
          <a:xfrm>
            <a:off x="3563820" y="4230045"/>
            <a:ext cx="69703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7" name="Espace réservé du texte 7">
            <a:extLst>
              <a:ext uri="{FF2B5EF4-FFF2-40B4-BE49-F238E27FC236}">
                <a16:creationId xmlns:a16="http://schemas.microsoft.com/office/drawing/2014/main" id="{0C290741-1155-86E2-64D8-83B5770567B5}"/>
              </a:ext>
            </a:extLst>
          </p:cNvPr>
          <p:cNvSpPr>
            <a:spLocks noGrp="1"/>
          </p:cNvSpPr>
          <p:nvPr>
            <p:ph type="body" sz="quarter" idx="25" hasCustomPrompt="1"/>
          </p:nvPr>
        </p:nvSpPr>
        <p:spPr>
          <a:xfrm>
            <a:off x="8842410" y="3378245"/>
            <a:ext cx="2759265" cy="66741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8" name="Espace réservé du texte 7">
            <a:extLst>
              <a:ext uri="{FF2B5EF4-FFF2-40B4-BE49-F238E27FC236}">
                <a16:creationId xmlns:a16="http://schemas.microsoft.com/office/drawing/2014/main" id="{CFAC4EF0-68C2-7E3E-6C41-734D11BA141C}"/>
              </a:ext>
            </a:extLst>
          </p:cNvPr>
          <p:cNvSpPr>
            <a:spLocks noGrp="1"/>
          </p:cNvSpPr>
          <p:nvPr>
            <p:ph type="body" sz="quarter" idx="26" hasCustomPrompt="1"/>
          </p:nvPr>
        </p:nvSpPr>
        <p:spPr>
          <a:xfrm>
            <a:off x="8842410" y="3038795"/>
            <a:ext cx="1793258"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12" name="Straight Connector 111">
            <a:extLst>
              <a:ext uri="{FF2B5EF4-FFF2-40B4-BE49-F238E27FC236}">
                <a16:creationId xmlns:a16="http://schemas.microsoft.com/office/drawing/2014/main" id="{5CE9DC03-5621-6FFB-2866-84018DE0F905}"/>
              </a:ext>
            </a:extLst>
          </p:cNvPr>
          <p:cNvCxnSpPr>
            <a:cxnSpLocks/>
          </p:cNvCxnSpPr>
          <p:nvPr userDrawn="1"/>
        </p:nvCxnSpPr>
        <p:spPr>
          <a:xfrm>
            <a:off x="7375662" y="3197573"/>
            <a:ext cx="1351080"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3" name="Espace réservé du texte 7">
            <a:extLst>
              <a:ext uri="{FF2B5EF4-FFF2-40B4-BE49-F238E27FC236}">
                <a16:creationId xmlns:a16="http://schemas.microsoft.com/office/drawing/2014/main" id="{DBE08B97-5BE0-975A-3CD5-21B7694FD3AB}"/>
              </a:ext>
            </a:extLst>
          </p:cNvPr>
          <p:cNvSpPr>
            <a:spLocks noGrp="1"/>
          </p:cNvSpPr>
          <p:nvPr>
            <p:ph type="body" sz="quarter" idx="27" hasCustomPrompt="1"/>
          </p:nvPr>
        </p:nvSpPr>
        <p:spPr>
          <a:xfrm>
            <a:off x="8842410" y="5397545"/>
            <a:ext cx="2759265" cy="66741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14" name="Espace réservé du texte 7">
            <a:extLst>
              <a:ext uri="{FF2B5EF4-FFF2-40B4-BE49-F238E27FC236}">
                <a16:creationId xmlns:a16="http://schemas.microsoft.com/office/drawing/2014/main" id="{2DEB4DAE-01A3-53AC-1B93-8029CC4D6C10}"/>
              </a:ext>
            </a:extLst>
          </p:cNvPr>
          <p:cNvSpPr>
            <a:spLocks noGrp="1"/>
          </p:cNvSpPr>
          <p:nvPr>
            <p:ph type="body" sz="quarter" idx="28" hasCustomPrompt="1"/>
          </p:nvPr>
        </p:nvSpPr>
        <p:spPr>
          <a:xfrm>
            <a:off x="8842410" y="5058095"/>
            <a:ext cx="1793258"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cxnSp>
        <p:nvCxnSpPr>
          <p:cNvPr id="116" name="Straight Connector 115">
            <a:extLst>
              <a:ext uri="{FF2B5EF4-FFF2-40B4-BE49-F238E27FC236}">
                <a16:creationId xmlns:a16="http://schemas.microsoft.com/office/drawing/2014/main" id="{3C380684-1467-0B04-9945-85EEB937FEED}"/>
              </a:ext>
            </a:extLst>
          </p:cNvPr>
          <p:cNvCxnSpPr>
            <a:cxnSpLocks/>
          </p:cNvCxnSpPr>
          <p:nvPr userDrawn="1"/>
        </p:nvCxnSpPr>
        <p:spPr>
          <a:xfrm>
            <a:off x="8058150" y="5216873"/>
            <a:ext cx="668592" cy="0"/>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 name="Online Image Placeholder 34">
            <a:extLst>
              <a:ext uri="{FF2B5EF4-FFF2-40B4-BE49-F238E27FC236}">
                <a16:creationId xmlns:a16="http://schemas.microsoft.com/office/drawing/2014/main" id="{1EC064E9-DE48-04E0-B63F-57068A4AD877}"/>
              </a:ext>
            </a:extLst>
          </p:cNvPr>
          <p:cNvSpPr>
            <a:spLocks noGrp="1"/>
          </p:cNvSpPr>
          <p:nvPr>
            <p:ph type="clipArt" sz="quarter" idx="37" hasCustomPrompt="1"/>
          </p:nvPr>
        </p:nvSpPr>
        <p:spPr>
          <a:xfrm>
            <a:off x="2760155" y="1541371"/>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E4A1B789-CB31-A38D-CE4E-5E6570F034CC}"/>
              </a:ext>
            </a:extLst>
          </p:cNvPr>
          <p:cNvSpPr>
            <a:spLocks noGrp="1"/>
          </p:cNvSpPr>
          <p:nvPr>
            <p:ph type="clipArt" sz="quarter" idx="38" hasCustomPrompt="1"/>
          </p:nvPr>
        </p:nvSpPr>
        <p:spPr>
          <a:xfrm>
            <a:off x="2760155" y="3476247"/>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331DE810-9F27-4AED-5921-A1D9FE07A950}"/>
              </a:ext>
            </a:extLst>
          </p:cNvPr>
          <p:cNvSpPr>
            <a:spLocks noGrp="1"/>
          </p:cNvSpPr>
          <p:nvPr>
            <p:ph type="clipArt" sz="quarter" idx="39" hasCustomPrompt="1"/>
          </p:nvPr>
        </p:nvSpPr>
        <p:spPr>
          <a:xfrm>
            <a:off x="8840542" y="2439812"/>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AB94431D-2814-EC9B-5A7A-2B66DFE18D03}"/>
              </a:ext>
            </a:extLst>
          </p:cNvPr>
          <p:cNvSpPr>
            <a:spLocks noGrp="1"/>
          </p:cNvSpPr>
          <p:nvPr>
            <p:ph type="clipArt" sz="quarter" idx="40" hasCustomPrompt="1"/>
          </p:nvPr>
        </p:nvSpPr>
        <p:spPr>
          <a:xfrm>
            <a:off x="8840542" y="4473159"/>
            <a:ext cx="638738" cy="53922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1852073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42" name="Group 41">
            <a:extLst>
              <a:ext uri="{FF2B5EF4-FFF2-40B4-BE49-F238E27FC236}">
                <a16:creationId xmlns:a16="http://schemas.microsoft.com/office/drawing/2014/main" id="{09844A26-D2D9-3624-23C2-1B6DB821CBA0}"/>
              </a:ext>
            </a:extLst>
          </p:cNvPr>
          <p:cNvGrpSpPr>
            <a:grpSpLocks/>
          </p:cNvGrpSpPr>
          <p:nvPr userDrawn="1"/>
        </p:nvGrpSpPr>
        <p:grpSpPr>
          <a:xfrm>
            <a:off x="396240" y="1784350"/>
            <a:ext cx="2651760" cy="4221197"/>
            <a:chOff x="518160" y="1744980"/>
            <a:chExt cx="2651760" cy="4221197"/>
          </a:xfrm>
        </p:grpSpPr>
        <p:grpSp>
          <p:nvGrpSpPr>
            <p:cNvPr id="41" name="Group 40">
              <a:extLst>
                <a:ext uri="{FF2B5EF4-FFF2-40B4-BE49-F238E27FC236}">
                  <a16:creationId xmlns:a16="http://schemas.microsoft.com/office/drawing/2014/main" id="{91AE73C9-651D-B3F4-7E29-6ED9B77BCA1B}"/>
                </a:ext>
              </a:extLst>
            </p:cNvPr>
            <p:cNvGrpSpPr>
              <a:grpSpLocks/>
            </p:cNvGrpSpPr>
            <p:nvPr userDrawn="1"/>
          </p:nvGrpSpPr>
          <p:grpSpPr>
            <a:xfrm>
              <a:off x="518160" y="1744980"/>
              <a:ext cx="2651760" cy="4221197"/>
              <a:chOff x="518160" y="1744980"/>
              <a:chExt cx="2651760" cy="4221197"/>
            </a:xfrm>
          </p:grpSpPr>
          <p:sp>
            <p:nvSpPr>
              <p:cNvPr id="4" name="Rectangle: Rounded Corners 3">
                <a:extLst>
                  <a:ext uri="{FF2B5EF4-FFF2-40B4-BE49-F238E27FC236}">
                    <a16:creationId xmlns:a16="http://schemas.microsoft.com/office/drawing/2014/main" id="{9270FDF0-3BFE-036A-A59E-738FBD52E395}"/>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ACB496ED-4FFE-F05F-E03C-5C6BFA1450B0}"/>
                  </a:ext>
                </a:extLst>
              </p:cNvPr>
              <p:cNvSpPr>
                <a:spLocks/>
              </p:cNvSpPr>
              <p:nvPr userDrawn="1"/>
            </p:nvSpPr>
            <p:spPr>
              <a:xfrm>
                <a:off x="518160" y="1744980"/>
                <a:ext cx="2651760" cy="4213860"/>
              </a:xfrm>
              <a:prstGeom prst="roundRect">
                <a:avLst>
                  <a:gd name="adj" fmla="val 15358"/>
                </a:avLst>
              </a:prstGeom>
              <a:ln w="12700" cap="flat">
                <a:solidFill>
                  <a:schemeClr val="accent2"/>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6AC604F2-8D5C-EE08-40C5-1A1400965897}"/>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Espace réservé du texte 7">
            <a:extLst>
              <a:ext uri="{FF2B5EF4-FFF2-40B4-BE49-F238E27FC236}">
                <a16:creationId xmlns:a16="http://schemas.microsoft.com/office/drawing/2014/main" id="{002509FC-D55A-8DE4-14B7-A29FA12AF101}"/>
              </a:ext>
            </a:extLst>
          </p:cNvPr>
          <p:cNvSpPr>
            <a:spLocks noGrp="1"/>
          </p:cNvSpPr>
          <p:nvPr>
            <p:ph type="body" sz="quarter" idx="12" hasCustomPrompt="1"/>
          </p:nvPr>
        </p:nvSpPr>
        <p:spPr>
          <a:xfrm>
            <a:off x="72392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1" name="Espace réservé du texte 7">
            <a:extLst>
              <a:ext uri="{FF2B5EF4-FFF2-40B4-BE49-F238E27FC236}">
                <a16:creationId xmlns:a16="http://schemas.microsoft.com/office/drawing/2014/main" id="{87204A0F-C20D-5481-CAAF-65EB3E4AEA45}"/>
              </a:ext>
            </a:extLst>
          </p:cNvPr>
          <p:cNvSpPr>
            <a:spLocks noGrp="1"/>
          </p:cNvSpPr>
          <p:nvPr>
            <p:ph type="body" sz="quarter" idx="22" hasCustomPrompt="1"/>
          </p:nvPr>
        </p:nvSpPr>
        <p:spPr>
          <a:xfrm>
            <a:off x="72392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43" name="Group 42">
            <a:extLst>
              <a:ext uri="{FF2B5EF4-FFF2-40B4-BE49-F238E27FC236}">
                <a16:creationId xmlns:a16="http://schemas.microsoft.com/office/drawing/2014/main" id="{92902A50-C6F8-74E8-C64A-A4B65F8C8334}"/>
              </a:ext>
            </a:extLst>
          </p:cNvPr>
          <p:cNvGrpSpPr>
            <a:grpSpLocks/>
          </p:cNvGrpSpPr>
          <p:nvPr userDrawn="1"/>
        </p:nvGrpSpPr>
        <p:grpSpPr>
          <a:xfrm>
            <a:off x="3322320" y="1784350"/>
            <a:ext cx="2651760" cy="4221197"/>
            <a:chOff x="518160" y="1744980"/>
            <a:chExt cx="2651760" cy="4221197"/>
          </a:xfrm>
        </p:grpSpPr>
        <p:grpSp>
          <p:nvGrpSpPr>
            <p:cNvPr id="44" name="Group 43">
              <a:extLst>
                <a:ext uri="{FF2B5EF4-FFF2-40B4-BE49-F238E27FC236}">
                  <a16:creationId xmlns:a16="http://schemas.microsoft.com/office/drawing/2014/main" id="{860F6246-BD72-D9AF-7FE5-31CC904AE0EC}"/>
                </a:ext>
              </a:extLst>
            </p:cNvPr>
            <p:cNvGrpSpPr>
              <a:grpSpLocks/>
            </p:cNvGrpSpPr>
            <p:nvPr userDrawn="1"/>
          </p:nvGrpSpPr>
          <p:grpSpPr>
            <a:xfrm>
              <a:off x="518160" y="1744980"/>
              <a:ext cx="2651760" cy="4221197"/>
              <a:chOff x="518160" y="1744980"/>
              <a:chExt cx="2651760" cy="4221197"/>
            </a:xfrm>
          </p:grpSpPr>
          <p:sp>
            <p:nvSpPr>
              <p:cNvPr id="46" name="Rectangle: Rounded Corners 3">
                <a:extLst>
                  <a:ext uri="{FF2B5EF4-FFF2-40B4-BE49-F238E27FC236}">
                    <a16:creationId xmlns:a16="http://schemas.microsoft.com/office/drawing/2014/main" id="{46CAB689-BD42-397C-BD34-B36650BCD9BB}"/>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A5BE991C-0330-F68B-3F70-E14A8454BC93}"/>
                  </a:ext>
                </a:extLst>
              </p:cNvPr>
              <p:cNvSpPr>
                <a:spLocks/>
              </p:cNvSpPr>
              <p:nvPr userDrawn="1"/>
            </p:nvSpPr>
            <p:spPr>
              <a:xfrm>
                <a:off x="518160" y="1744980"/>
                <a:ext cx="2651760" cy="4213860"/>
              </a:xfrm>
              <a:prstGeom prst="roundRect">
                <a:avLst>
                  <a:gd name="adj" fmla="val 15358"/>
                </a:avLst>
              </a:prstGeom>
              <a:ln w="12700" cap="flat">
                <a:solidFill>
                  <a:schemeClr val="accent4"/>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Rectangle: Rounded Corners 44">
              <a:extLst>
                <a:ext uri="{FF2B5EF4-FFF2-40B4-BE49-F238E27FC236}">
                  <a16:creationId xmlns:a16="http://schemas.microsoft.com/office/drawing/2014/main" id="{3C62B683-4743-D991-001A-B93B2F8B75DA}"/>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Espace réservé du texte 7">
            <a:extLst>
              <a:ext uri="{FF2B5EF4-FFF2-40B4-BE49-F238E27FC236}">
                <a16:creationId xmlns:a16="http://schemas.microsoft.com/office/drawing/2014/main" id="{99AC2D50-89DB-4095-A064-9A77E1549143}"/>
              </a:ext>
            </a:extLst>
          </p:cNvPr>
          <p:cNvSpPr>
            <a:spLocks noGrp="1"/>
          </p:cNvSpPr>
          <p:nvPr>
            <p:ph type="body" sz="quarter" idx="23" hasCustomPrompt="1"/>
          </p:nvPr>
        </p:nvSpPr>
        <p:spPr>
          <a:xfrm>
            <a:off x="365000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49" name="Espace réservé du texte 7">
            <a:extLst>
              <a:ext uri="{FF2B5EF4-FFF2-40B4-BE49-F238E27FC236}">
                <a16:creationId xmlns:a16="http://schemas.microsoft.com/office/drawing/2014/main" id="{F3E7D6B7-6817-2AC3-C644-0C7BF7A8A8B7}"/>
              </a:ext>
            </a:extLst>
          </p:cNvPr>
          <p:cNvSpPr>
            <a:spLocks noGrp="1"/>
          </p:cNvSpPr>
          <p:nvPr>
            <p:ph type="body" sz="quarter" idx="24" hasCustomPrompt="1"/>
          </p:nvPr>
        </p:nvSpPr>
        <p:spPr>
          <a:xfrm>
            <a:off x="365000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51" name="Group 50">
            <a:extLst>
              <a:ext uri="{FF2B5EF4-FFF2-40B4-BE49-F238E27FC236}">
                <a16:creationId xmlns:a16="http://schemas.microsoft.com/office/drawing/2014/main" id="{F9E354AB-95BB-8A2C-1F7F-AA8664CBA10D}"/>
              </a:ext>
            </a:extLst>
          </p:cNvPr>
          <p:cNvGrpSpPr>
            <a:grpSpLocks/>
          </p:cNvGrpSpPr>
          <p:nvPr userDrawn="1"/>
        </p:nvGrpSpPr>
        <p:grpSpPr>
          <a:xfrm>
            <a:off x="6248400" y="1784350"/>
            <a:ext cx="2651760" cy="4221197"/>
            <a:chOff x="518160" y="1744980"/>
            <a:chExt cx="2651760" cy="4221197"/>
          </a:xfrm>
        </p:grpSpPr>
        <p:grpSp>
          <p:nvGrpSpPr>
            <p:cNvPr id="52" name="Group 51">
              <a:extLst>
                <a:ext uri="{FF2B5EF4-FFF2-40B4-BE49-F238E27FC236}">
                  <a16:creationId xmlns:a16="http://schemas.microsoft.com/office/drawing/2014/main" id="{146F9667-7144-AB36-DAC1-AEBDA61CBDFB}"/>
                </a:ext>
              </a:extLst>
            </p:cNvPr>
            <p:cNvGrpSpPr>
              <a:grpSpLocks/>
            </p:cNvGrpSpPr>
            <p:nvPr userDrawn="1"/>
          </p:nvGrpSpPr>
          <p:grpSpPr>
            <a:xfrm>
              <a:off x="518160" y="1744980"/>
              <a:ext cx="2651760" cy="4221197"/>
              <a:chOff x="518160" y="1744980"/>
              <a:chExt cx="2651760" cy="4221197"/>
            </a:xfrm>
          </p:grpSpPr>
          <p:sp>
            <p:nvSpPr>
              <p:cNvPr id="72" name="Rectangle: Rounded Corners 3">
                <a:extLst>
                  <a:ext uri="{FF2B5EF4-FFF2-40B4-BE49-F238E27FC236}">
                    <a16:creationId xmlns:a16="http://schemas.microsoft.com/office/drawing/2014/main" id="{2B130CFC-394D-E20B-FCB9-395A1596E881}"/>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Rounded Corners 72">
                <a:extLst>
                  <a:ext uri="{FF2B5EF4-FFF2-40B4-BE49-F238E27FC236}">
                    <a16:creationId xmlns:a16="http://schemas.microsoft.com/office/drawing/2014/main" id="{26BD1B42-DC4D-C702-88E6-47A662113FB2}"/>
                  </a:ext>
                </a:extLst>
              </p:cNvPr>
              <p:cNvSpPr>
                <a:spLocks/>
              </p:cNvSpPr>
              <p:nvPr userDrawn="1"/>
            </p:nvSpPr>
            <p:spPr>
              <a:xfrm>
                <a:off x="518160" y="1744980"/>
                <a:ext cx="2651760" cy="4213860"/>
              </a:xfrm>
              <a:prstGeom prst="roundRect">
                <a:avLst>
                  <a:gd name="adj" fmla="val 15358"/>
                </a:avLst>
              </a:prstGeom>
              <a:ln w="12700" cap="flat">
                <a:solidFill>
                  <a:schemeClr val="accent5"/>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9" name="Rectangle: Rounded Corners 68">
              <a:extLst>
                <a:ext uri="{FF2B5EF4-FFF2-40B4-BE49-F238E27FC236}">
                  <a16:creationId xmlns:a16="http://schemas.microsoft.com/office/drawing/2014/main" id="{AF222DCC-8C32-B88C-4266-CCD93D3C9D70}"/>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Espace réservé du texte 7">
            <a:extLst>
              <a:ext uri="{FF2B5EF4-FFF2-40B4-BE49-F238E27FC236}">
                <a16:creationId xmlns:a16="http://schemas.microsoft.com/office/drawing/2014/main" id="{DD299C8A-FE5A-731F-3787-4D9706A0351E}"/>
              </a:ext>
            </a:extLst>
          </p:cNvPr>
          <p:cNvSpPr>
            <a:spLocks noGrp="1"/>
          </p:cNvSpPr>
          <p:nvPr>
            <p:ph type="body" sz="quarter" idx="25" hasCustomPrompt="1"/>
          </p:nvPr>
        </p:nvSpPr>
        <p:spPr>
          <a:xfrm>
            <a:off x="657608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75" name="Espace réservé du texte 7">
            <a:extLst>
              <a:ext uri="{FF2B5EF4-FFF2-40B4-BE49-F238E27FC236}">
                <a16:creationId xmlns:a16="http://schemas.microsoft.com/office/drawing/2014/main" id="{9B019D7E-2064-848C-3E44-E04444AC2321}"/>
              </a:ext>
            </a:extLst>
          </p:cNvPr>
          <p:cNvSpPr>
            <a:spLocks noGrp="1"/>
          </p:cNvSpPr>
          <p:nvPr>
            <p:ph type="body" sz="quarter" idx="26" hasCustomPrompt="1"/>
          </p:nvPr>
        </p:nvSpPr>
        <p:spPr>
          <a:xfrm>
            <a:off x="657608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grpSp>
        <p:nvGrpSpPr>
          <p:cNvPr id="77" name="Group 76">
            <a:extLst>
              <a:ext uri="{FF2B5EF4-FFF2-40B4-BE49-F238E27FC236}">
                <a16:creationId xmlns:a16="http://schemas.microsoft.com/office/drawing/2014/main" id="{72AA17CA-FA10-344F-0B49-492C20162352}"/>
              </a:ext>
            </a:extLst>
          </p:cNvPr>
          <p:cNvGrpSpPr>
            <a:grpSpLocks noGrp="1" noUngrp="1" noRot="1" noMove="1" noResize="1"/>
          </p:cNvGrpSpPr>
          <p:nvPr userDrawn="1"/>
        </p:nvGrpSpPr>
        <p:grpSpPr>
          <a:xfrm>
            <a:off x="9174480" y="1638300"/>
            <a:ext cx="2651760" cy="4221197"/>
            <a:chOff x="518160" y="1744980"/>
            <a:chExt cx="2651760" cy="4221197"/>
          </a:xfrm>
        </p:grpSpPr>
        <p:grpSp>
          <p:nvGrpSpPr>
            <p:cNvPr id="78" name="Group 77">
              <a:extLst>
                <a:ext uri="{FF2B5EF4-FFF2-40B4-BE49-F238E27FC236}">
                  <a16:creationId xmlns:a16="http://schemas.microsoft.com/office/drawing/2014/main" id="{1696C114-3366-56F5-DEB5-EBC6D58252EA}"/>
                </a:ext>
              </a:extLst>
            </p:cNvPr>
            <p:cNvGrpSpPr>
              <a:grpSpLocks/>
            </p:cNvGrpSpPr>
            <p:nvPr userDrawn="1"/>
          </p:nvGrpSpPr>
          <p:grpSpPr>
            <a:xfrm>
              <a:off x="518160" y="1744980"/>
              <a:ext cx="2651760" cy="4221197"/>
              <a:chOff x="518160" y="1744980"/>
              <a:chExt cx="2651760" cy="4221197"/>
            </a:xfrm>
          </p:grpSpPr>
          <p:sp>
            <p:nvSpPr>
              <p:cNvPr id="80" name="Rectangle: Rounded Corners 3">
                <a:extLst>
                  <a:ext uri="{FF2B5EF4-FFF2-40B4-BE49-F238E27FC236}">
                    <a16:creationId xmlns:a16="http://schemas.microsoft.com/office/drawing/2014/main" id="{BBAC5388-9B74-20C4-546B-E9FDCD6E62CC}"/>
                  </a:ext>
                </a:extLst>
              </p:cNvPr>
              <p:cNvSpPr>
                <a:spLocks/>
              </p:cNvSpPr>
              <p:nvPr userDrawn="1"/>
            </p:nvSpPr>
            <p:spPr>
              <a:xfrm>
                <a:off x="1128806" y="1744980"/>
                <a:ext cx="2041113" cy="4221197"/>
              </a:xfrm>
              <a:custGeom>
                <a:avLst/>
                <a:gdLst>
                  <a:gd name="connsiteX0" fmla="*/ 0 w 1531620"/>
                  <a:gd name="connsiteY0" fmla="*/ 412527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8" fmla="*/ 0 w 1531620"/>
                  <a:gd name="connsiteY8" fmla="*/ 412527 h 4213860"/>
                  <a:gd name="connsiteX0" fmla="*/ 0 w 1531620"/>
                  <a:gd name="connsiteY0" fmla="*/ 3801333 h 4213860"/>
                  <a:gd name="connsiteX1" fmla="*/ 412527 w 1531620"/>
                  <a:gd name="connsiteY1" fmla="*/ 0 h 4213860"/>
                  <a:gd name="connsiteX2" fmla="*/ 1119093 w 1531620"/>
                  <a:gd name="connsiteY2" fmla="*/ 0 h 4213860"/>
                  <a:gd name="connsiteX3" fmla="*/ 1531620 w 1531620"/>
                  <a:gd name="connsiteY3" fmla="*/ 412527 h 4213860"/>
                  <a:gd name="connsiteX4" fmla="*/ 1531620 w 1531620"/>
                  <a:gd name="connsiteY4" fmla="*/ 3801333 h 4213860"/>
                  <a:gd name="connsiteX5" fmla="*/ 1119093 w 1531620"/>
                  <a:gd name="connsiteY5" fmla="*/ 4213860 h 4213860"/>
                  <a:gd name="connsiteX6" fmla="*/ 412527 w 1531620"/>
                  <a:gd name="connsiteY6" fmla="*/ 4213860 h 4213860"/>
                  <a:gd name="connsiteX7" fmla="*/ 0 w 1531620"/>
                  <a:gd name="connsiteY7" fmla="*/ 3801333 h 4213860"/>
                  <a:gd name="connsiteX0" fmla="*/ 88321 w 1207414"/>
                  <a:gd name="connsiteY0" fmla="*/ 4213860 h 4213860"/>
                  <a:gd name="connsiteX1" fmla="*/ 88321 w 1207414"/>
                  <a:gd name="connsiteY1" fmla="*/ 0 h 4213860"/>
                  <a:gd name="connsiteX2" fmla="*/ 794887 w 1207414"/>
                  <a:gd name="connsiteY2" fmla="*/ 0 h 4213860"/>
                  <a:gd name="connsiteX3" fmla="*/ 1207414 w 1207414"/>
                  <a:gd name="connsiteY3" fmla="*/ 412527 h 4213860"/>
                  <a:gd name="connsiteX4" fmla="*/ 1207414 w 1207414"/>
                  <a:gd name="connsiteY4" fmla="*/ 3801333 h 4213860"/>
                  <a:gd name="connsiteX5" fmla="*/ 794887 w 1207414"/>
                  <a:gd name="connsiteY5" fmla="*/ 4213860 h 4213860"/>
                  <a:gd name="connsiteX6" fmla="*/ 88321 w 1207414"/>
                  <a:gd name="connsiteY6" fmla="*/ 4213860 h 4213860"/>
                  <a:gd name="connsiteX0" fmla="*/ 10365 w 2051478"/>
                  <a:gd name="connsiteY0" fmla="*/ 4213860 h 4213860"/>
                  <a:gd name="connsiteX1" fmla="*/ 932385 w 2051478"/>
                  <a:gd name="connsiteY1" fmla="*/ 0 h 4213860"/>
                  <a:gd name="connsiteX2" fmla="*/ 1638951 w 2051478"/>
                  <a:gd name="connsiteY2" fmla="*/ 0 h 4213860"/>
                  <a:gd name="connsiteX3" fmla="*/ 2051478 w 2051478"/>
                  <a:gd name="connsiteY3" fmla="*/ 412527 h 4213860"/>
                  <a:gd name="connsiteX4" fmla="*/ 2051478 w 2051478"/>
                  <a:gd name="connsiteY4" fmla="*/ 3801333 h 4213860"/>
                  <a:gd name="connsiteX5" fmla="*/ 1638951 w 2051478"/>
                  <a:gd name="connsiteY5" fmla="*/ 4213860 h 4213860"/>
                  <a:gd name="connsiteX6" fmla="*/ 10365 w 2051478"/>
                  <a:gd name="connsiteY6" fmla="*/ 4213860 h 4213860"/>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10365 w 2051478"/>
                  <a:gd name="connsiteY0" fmla="*/ 4213860 h 4525997"/>
                  <a:gd name="connsiteX1" fmla="*/ 932385 w 2051478"/>
                  <a:gd name="connsiteY1" fmla="*/ 0 h 4525997"/>
                  <a:gd name="connsiteX2" fmla="*/ 1638951 w 2051478"/>
                  <a:gd name="connsiteY2" fmla="*/ 0 h 4525997"/>
                  <a:gd name="connsiteX3" fmla="*/ 2051478 w 2051478"/>
                  <a:gd name="connsiteY3" fmla="*/ 412527 h 4525997"/>
                  <a:gd name="connsiteX4" fmla="*/ 2051478 w 2051478"/>
                  <a:gd name="connsiteY4" fmla="*/ 3801333 h 4525997"/>
                  <a:gd name="connsiteX5" fmla="*/ 1638951 w 2051478"/>
                  <a:gd name="connsiteY5" fmla="*/ 4213860 h 4525997"/>
                  <a:gd name="connsiteX6" fmla="*/ 10365 w 2051478"/>
                  <a:gd name="connsiteY6" fmla="*/ 4213860 h 4525997"/>
                  <a:gd name="connsiteX0" fmla="*/ 45430 w 2086543"/>
                  <a:gd name="connsiteY0" fmla="*/ 4213860 h 4221197"/>
                  <a:gd name="connsiteX1" fmla="*/ 967450 w 2086543"/>
                  <a:gd name="connsiteY1" fmla="*/ 0 h 4221197"/>
                  <a:gd name="connsiteX2" fmla="*/ 1674016 w 2086543"/>
                  <a:gd name="connsiteY2" fmla="*/ 0 h 4221197"/>
                  <a:gd name="connsiteX3" fmla="*/ 2086543 w 2086543"/>
                  <a:gd name="connsiteY3" fmla="*/ 412527 h 4221197"/>
                  <a:gd name="connsiteX4" fmla="*/ 2086543 w 2086543"/>
                  <a:gd name="connsiteY4" fmla="*/ 3801333 h 4221197"/>
                  <a:gd name="connsiteX5" fmla="*/ 1674016 w 2086543"/>
                  <a:gd name="connsiteY5" fmla="*/ 4213860 h 4221197"/>
                  <a:gd name="connsiteX6" fmla="*/ 45430 w 2086543"/>
                  <a:gd name="connsiteY6" fmla="*/ 4213860 h 4221197"/>
                  <a:gd name="connsiteX0" fmla="*/ 203174 w 2244287"/>
                  <a:gd name="connsiteY0" fmla="*/ 4213860 h 4221197"/>
                  <a:gd name="connsiteX1" fmla="*/ 1125194 w 2244287"/>
                  <a:gd name="connsiteY1" fmla="*/ 0 h 4221197"/>
                  <a:gd name="connsiteX2" fmla="*/ 1831760 w 2244287"/>
                  <a:gd name="connsiteY2" fmla="*/ 0 h 4221197"/>
                  <a:gd name="connsiteX3" fmla="*/ 2244287 w 2244287"/>
                  <a:gd name="connsiteY3" fmla="*/ 412527 h 4221197"/>
                  <a:gd name="connsiteX4" fmla="*/ 2244287 w 2244287"/>
                  <a:gd name="connsiteY4" fmla="*/ 3801333 h 4221197"/>
                  <a:gd name="connsiteX5" fmla="*/ 1831760 w 2244287"/>
                  <a:gd name="connsiteY5" fmla="*/ 4213860 h 4221197"/>
                  <a:gd name="connsiteX6" fmla="*/ 203174 w 2244287"/>
                  <a:gd name="connsiteY6" fmla="*/ 4213860 h 4221197"/>
                  <a:gd name="connsiteX0" fmla="*/ 203301 w 2244414"/>
                  <a:gd name="connsiteY0" fmla="*/ 4213860 h 4221197"/>
                  <a:gd name="connsiteX1" fmla="*/ 1125321 w 2244414"/>
                  <a:gd name="connsiteY1" fmla="*/ 0 h 4221197"/>
                  <a:gd name="connsiteX2" fmla="*/ 1831887 w 2244414"/>
                  <a:gd name="connsiteY2" fmla="*/ 0 h 4221197"/>
                  <a:gd name="connsiteX3" fmla="*/ 2244414 w 2244414"/>
                  <a:gd name="connsiteY3" fmla="*/ 412527 h 4221197"/>
                  <a:gd name="connsiteX4" fmla="*/ 2244414 w 2244414"/>
                  <a:gd name="connsiteY4" fmla="*/ 3801333 h 4221197"/>
                  <a:gd name="connsiteX5" fmla="*/ 1831887 w 2244414"/>
                  <a:gd name="connsiteY5" fmla="*/ 4213860 h 4221197"/>
                  <a:gd name="connsiteX6" fmla="*/ 203301 w 2244414"/>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 name="connsiteX0" fmla="*/ 0 w 2041113"/>
                  <a:gd name="connsiteY0" fmla="*/ 4213860 h 4221197"/>
                  <a:gd name="connsiteX1" fmla="*/ 922020 w 2041113"/>
                  <a:gd name="connsiteY1" fmla="*/ 0 h 4221197"/>
                  <a:gd name="connsiteX2" fmla="*/ 1628586 w 2041113"/>
                  <a:gd name="connsiteY2" fmla="*/ 0 h 4221197"/>
                  <a:gd name="connsiteX3" fmla="*/ 2041113 w 2041113"/>
                  <a:gd name="connsiteY3" fmla="*/ 412527 h 4221197"/>
                  <a:gd name="connsiteX4" fmla="*/ 2041113 w 2041113"/>
                  <a:gd name="connsiteY4" fmla="*/ 3801333 h 4221197"/>
                  <a:gd name="connsiteX5" fmla="*/ 1628586 w 2041113"/>
                  <a:gd name="connsiteY5" fmla="*/ 4213860 h 4221197"/>
                  <a:gd name="connsiteX6" fmla="*/ 0 w 2041113"/>
                  <a:gd name="connsiteY6" fmla="*/ 4213860 h 422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113" h="4221197">
                    <a:moveTo>
                      <a:pt x="0" y="4213860"/>
                    </a:moveTo>
                    <a:cubicBezTo>
                      <a:pt x="408951" y="2379244"/>
                      <a:pt x="635349" y="1311910"/>
                      <a:pt x="922020" y="0"/>
                    </a:cubicBezTo>
                    <a:lnTo>
                      <a:pt x="1628586" y="0"/>
                    </a:lnTo>
                    <a:cubicBezTo>
                      <a:pt x="1856418" y="0"/>
                      <a:pt x="2041113" y="184695"/>
                      <a:pt x="2041113" y="412527"/>
                    </a:cubicBezTo>
                    <a:lnTo>
                      <a:pt x="2041113" y="3801333"/>
                    </a:lnTo>
                    <a:cubicBezTo>
                      <a:pt x="2041113" y="4029165"/>
                      <a:pt x="1856418" y="4213860"/>
                      <a:pt x="1628586" y="4213860"/>
                    </a:cubicBezTo>
                    <a:cubicBezTo>
                      <a:pt x="1085724" y="4213860"/>
                      <a:pt x="323501" y="4230370"/>
                      <a:pt x="0" y="421386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Rounded Corners 80">
                <a:extLst>
                  <a:ext uri="{FF2B5EF4-FFF2-40B4-BE49-F238E27FC236}">
                    <a16:creationId xmlns:a16="http://schemas.microsoft.com/office/drawing/2014/main" id="{01E38DFB-9EC0-820A-B67F-A2AC8A9B6519}"/>
                  </a:ext>
                </a:extLst>
              </p:cNvPr>
              <p:cNvSpPr>
                <a:spLocks/>
              </p:cNvSpPr>
              <p:nvPr userDrawn="1"/>
            </p:nvSpPr>
            <p:spPr>
              <a:xfrm>
                <a:off x="518160" y="1744980"/>
                <a:ext cx="2651760" cy="4213860"/>
              </a:xfrm>
              <a:prstGeom prst="roundRect">
                <a:avLst>
                  <a:gd name="adj" fmla="val 15358"/>
                </a:avLst>
              </a:prstGeom>
              <a:ln w="12700" cap="flat">
                <a:solidFill>
                  <a:schemeClr val="bg2"/>
                </a:solidFill>
                <a:prstDash val="sysDot"/>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Rectangle: Rounded Corners 78">
              <a:extLst>
                <a:ext uri="{FF2B5EF4-FFF2-40B4-BE49-F238E27FC236}">
                  <a16:creationId xmlns:a16="http://schemas.microsoft.com/office/drawing/2014/main" id="{555CEF7C-62DD-EB14-ED6A-3C032769B90E}"/>
                </a:ext>
              </a:extLst>
            </p:cNvPr>
            <p:cNvSpPr>
              <a:spLocks/>
            </p:cNvSpPr>
            <p:nvPr userDrawn="1"/>
          </p:nvSpPr>
          <p:spPr>
            <a:xfrm>
              <a:off x="661960" y="1870710"/>
              <a:ext cx="2364161" cy="3962400"/>
            </a:xfrm>
            <a:prstGeom prst="roundRect">
              <a:avLst>
                <a:gd name="adj" fmla="val 12769"/>
              </a:avLst>
            </a:prstGeom>
            <a:solidFill>
              <a:schemeClr val="bg1"/>
            </a:solidFill>
            <a:ln>
              <a:solidFill>
                <a:schemeClr val="bg1"/>
              </a:solidFill>
            </a:ln>
            <a:effectLst>
              <a:outerShdw blurRad="381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Espace réservé du texte 7">
            <a:extLst>
              <a:ext uri="{FF2B5EF4-FFF2-40B4-BE49-F238E27FC236}">
                <a16:creationId xmlns:a16="http://schemas.microsoft.com/office/drawing/2014/main" id="{C764C640-A467-4182-C070-9248F8FA42A4}"/>
              </a:ext>
            </a:extLst>
          </p:cNvPr>
          <p:cNvSpPr>
            <a:spLocks noGrp="1"/>
          </p:cNvSpPr>
          <p:nvPr>
            <p:ph type="body" sz="quarter" idx="27" hasCustomPrompt="1"/>
          </p:nvPr>
        </p:nvSpPr>
        <p:spPr>
          <a:xfrm>
            <a:off x="9502167" y="3087241"/>
            <a:ext cx="1996387" cy="1599172"/>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83" name="Espace réservé du texte 7">
            <a:extLst>
              <a:ext uri="{FF2B5EF4-FFF2-40B4-BE49-F238E27FC236}">
                <a16:creationId xmlns:a16="http://schemas.microsoft.com/office/drawing/2014/main" id="{2672B3E8-049A-AF3F-DC85-D8F1AE6DF565}"/>
              </a:ext>
            </a:extLst>
          </p:cNvPr>
          <p:cNvSpPr>
            <a:spLocks noGrp="1"/>
          </p:cNvSpPr>
          <p:nvPr>
            <p:ph type="body" sz="quarter" idx="28" hasCustomPrompt="1"/>
          </p:nvPr>
        </p:nvSpPr>
        <p:spPr>
          <a:xfrm>
            <a:off x="9502167" y="2373266"/>
            <a:ext cx="1996387" cy="605602"/>
          </a:xfrm>
          <a:prstGeom prst="rect">
            <a:avLst/>
          </a:prstGeom>
        </p:spPr>
        <p:txBody>
          <a:bodyPr/>
          <a:lstStyle>
            <a:lvl1pPr marL="0" indent="0" algn="ctr">
              <a:lnSpc>
                <a:spcPct val="100000"/>
              </a:lnSpc>
              <a:spcBef>
                <a:spcPts val="0"/>
              </a:spcBef>
              <a:spcAft>
                <a:spcPts val="1200"/>
              </a:spcAft>
              <a:buFont typeface="Wingdings" panose="05000000000000000000" pitchFamily="2" charset="2"/>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5" name="Online Image Placeholder 34">
            <a:extLst>
              <a:ext uri="{FF2B5EF4-FFF2-40B4-BE49-F238E27FC236}">
                <a16:creationId xmlns:a16="http://schemas.microsoft.com/office/drawing/2014/main" id="{B2CE42AD-0FB5-0A74-6E39-A6EE17DDC281}"/>
              </a:ext>
            </a:extLst>
          </p:cNvPr>
          <p:cNvSpPr>
            <a:spLocks noGrp="1"/>
          </p:cNvSpPr>
          <p:nvPr>
            <p:ph type="clipArt" sz="quarter" idx="37" hasCustomPrompt="1"/>
          </p:nvPr>
        </p:nvSpPr>
        <p:spPr>
          <a:xfrm>
            <a:off x="133070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6" name="Online Image Placeholder 34">
            <a:extLst>
              <a:ext uri="{FF2B5EF4-FFF2-40B4-BE49-F238E27FC236}">
                <a16:creationId xmlns:a16="http://schemas.microsoft.com/office/drawing/2014/main" id="{F60E6203-0961-AB44-F5E4-0A5CBA037BB0}"/>
              </a:ext>
            </a:extLst>
          </p:cNvPr>
          <p:cNvSpPr>
            <a:spLocks noGrp="1"/>
          </p:cNvSpPr>
          <p:nvPr>
            <p:ph type="clipArt" sz="quarter" idx="38" hasCustomPrompt="1"/>
          </p:nvPr>
        </p:nvSpPr>
        <p:spPr>
          <a:xfrm>
            <a:off x="425678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Online Image Placeholder 34">
            <a:extLst>
              <a:ext uri="{FF2B5EF4-FFF2-40B4-BE49-F238E27FC236}">
                <a16:creationId xmlns:a16="http://schemas.microsoft.com/office/drawing/2014/main" id="{138A74BB-6A11-0D74-3CEF-87EA9A7AE464}"/>
              </a:ext>
            </a:extLst>
          </p:cNvPr>
          <p:cNvSpPr>
            <a:spLocks noGrp="1"/>
          </p:cNvSpPr>
          <p:nvPr>
            <p:ph type="clipArt" sz="quarter" idx="39" hasCustomPrompt="1"/>
          </p:nvPr>
        </p:nvSpPr>
        <p:spPr>
          <a:xfrm>
            <a:off x="718286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8" name="Online Image Placeholder 34">
            <a:extLst>
              <a:ext uri="{FF2B5EF4-FFF2-40B4-BE49-F238E27FC236}">
                <a16:creationId xmlns:a16="http://schemas.microsoft.com/office/drawing/2014/main" id="{C544F2EE-48F6-0B9E-90DE-7BD13E0DD04E}"/>
              </a:ext>
            </a:extLst>
          </p:cNvPr>
          <p:cNvSpPr>
            <a:spLocks noGrp="1"/>
          </p:cNvSpPr>
          <p:nvPr>
            <p:ph type="clipArt" sz="quarter" idx="40" hasCustomPrompt="1"/>
          </p:nvPr>
        </p:nvSpPr>
        <p:spPr>
          <a:xfrm>
            <a:off x="10108945" y="4910525"/>
            <a:ext cx="782830" cy="660873"/>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3970155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Vertical Title and Text">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C1488443-719C-CB0A-2185-C928ABFD14C4}"/>
              </a:ext>
            </a:extLst>
          </p:cNvPr>
          <p:cNvSpPr>
            <a:spLocks/>
          </p:cNvSpPr>
          <p:nvPr userDrawn="1"/>
        </p:nvSpPr>
        <p:spPr>
          <a:xfrm>
            <a:off x="901706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Pentagon 63">
            <a:extLst>
              <a:ext uri="{FF2B5EF4-FFF2-40B4-BE49-F238E27FC236}">
                <a16:creationId xmlns:a16="http://schemas.microsoft.com/office/drawing/2014/main" id="{7633AFAB-EE21-2EB9-102E-0BB904544D4B}"/>
              </a:ext>
            </a:extLst>
          </p:cNvPr>
          <p:cNvSpPr/>
          <p:nvPr userDrawn="1"/>
        </p:nvSpPr>
        <p:spPr>
          <a:xfrm>
            <a:off x="9017060" y="2804388"/>
            <a:ext cx="457200" cy="1737817"/>
          </a:xfrm>
          <a:prstGeom prst="homePlate">
            <a:avLst>
              <a:gd name="adj" fmla="val 7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5" name="Espace réservé du texte 7">
            <a:extLst>
              <a:ext uri="{FF2B5EF4-FFF2-40B4-BE49-F238E27FC236}">
                <a16:creationId xmlns:a16="http://schemas.microsoft.com/office/drawing/2014/main" id="{22B37235-D929-12AE-556F-4984108BC866}"/>
              </a:ext>
            </a:extLst>
          </p:cNvPr>
          <p:cNvSpPr>
            <a:spLocks noGrp="1"/>
          </p:cNvSpPr>
          <p:nvPr>
            <p:ph type="body" sz="quarter" idx="27" hasCustomPrompt="1"/>
          </p:nvPr>
        </p:nvSpPr>
        <p:spPr>
          <a:xfrm>
            <a:off x="961942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66" name="Espace réservé du texte 7">
            <a:extLst>
              <a:ext uri="{FF2B5EF4-FFF2-40B4-BE49-F238E27FC236}">
                <a16:creationId xmlns:a16="http://schemas.microsoft.com/office/drawing/2014/main" id="{31BC45CA-7E5C-FF69-A380-7A7A4883F8CC}"/>
              </a:ext>
            </a:extLst>
          </p:cNvPr>
          <p:cNvSpPr>
            <a:spLocks noGrp="1"/>
          </p:cNvSpPr>
          <p:nvPr>
            <p:ph type="body" sz="quarter" idx="28" hasCustomPrompt="1"/>
          </p:nvPr>
        </p:nvSpPr>
        <p:spPr>
          <a:xfrm>
            <a:off x="961942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58" name="Rectangle 57">
            <a:extLst>
              <a:ext uri="{FF2B5EF4-FFF2-40B4-BE49-F238E27FC236}">
                <a16:creationId xmlns:a16="http://schemas.microsoft.com/office/drawing/2014/main" id="{59E4BEDF-2DB5-B69F-5658-6140DE12E763}"/>
              </a:ext>
            </a:extLst>
          </p:cNvPr>
          <p:cNvSpPr>
            <a:spLocks/>
          </p:cNvSpPr>
          <p:nvPr userDrawn="1"/>
        </p:nvSpPr>
        <p:spPr>
          <a:xfrm>
            <a:off x="610622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Pentagon 58">
            <a:extLst>
              <a:ext uri="{FF2B5EF4-FFF2-40B4-BE49-F238E27FC236}">
                <a16:creationId xmlns:a16="http://schemas.microsoft.com/office/drawing/2014/main" id="{B27710FB-B5AF-D7DE-74C0-5CB6232BB574}"/>
              </a:ext>
            </a:extLst>
          </p:cNvPr>
          <p:cNvSpPr/>
          <p:nvPr userDrawn="1"/>
        </p:nvSpPr>
        <p:spPr>
          <a:xfrm>
            <a:off x="6106220" y="2804388"/>
            <a:ext cx="457200"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0" name="Espace réservé du texte 7">
            <a:extLst>
              <a:ext uri="{FF2B5EF4-FFF2-40B4-BE49-F238E27FC236}">
                <a16:creationId xmlns:a16="http://schemas.microsoft.com/office/drawing/2014/main" id="{96E3D8DB-67EB-8512-218B-89FBCEF1B203}"/>
              </a:ext>
            </a:extLst>
          </p:cNvPr>
          <p:cNvSpPr>
            <a:spLocks noGrp="1"/>
          </p:cNvSpPr>
          <p:nvPr>
            <p:ph type="body" sz="quarter" idx="25" hasCustomPrompt="1"/>
          </p:nvPr>
        </p:nvSpPr>
        <p:spPr>
          <a:xfrm>
            <a:off x="670858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61" name="Espace réservé du texte 7">
            <a:extLst>
              <a:ext uri="{FF2B5EF4-FFF2-40B4-BE49-F238E27FC236}">
                <a16:creationId xmlns:a16="http://schemas.microsoft.com/office/drawing/2014/main" id="{4FA885F4-E63D-8A1A-275C-19A216983516}"/>
              </a:ext>
            </a:extLst>
          </p:cNvPr>
          <p:cNvSpPr>
            <a:spLocks noGrp="1"/>
          </p:cNvSpPr>
          <p:nvPr>
            <p:ph type="body" sz="quarter" idx="26" hasCustomPrompt="1"/>
          </p:nvPr>
        </p:nvSpPr>
        <p:spPr>
          <a:xfrm>
            <a:off x="670858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5"/>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53" name="Rectangle 52">
            <a:extLst>
              <a:ext uri="{FF2B5EF4-FFF2-40B4-BE49-F238E27FC236}">
                <a16:creationId xmlns:a16="http://schemas.microsoft.com/office/drawing/2014/main" id="{A56CDC6D-89E4-0E97-4FDD-80C9845B99D7}"/>
              </a:ext>
            </a:extLst>
          </p:cNvPr>
          <p:cNvSpPr>
            <a:spLocks/>
          </p:cNvSpPr>
          <p:nvPr userDrawn="1"/>
        </p:nvSpPr>
        <p:spPr>
          <a:xfrm>
            <a:off x="319538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Arrow: Pentagon 53">
            <a:extLst>
              <a:ext uri="{FF2B5EF4-FFF2-40B4-BE49-F238E27FC236}">
                <a16:creationId xmlns:a16="http://schemas.microsoft.com/office/drawing/2014/main" id="{75165510-C0F6-E9BB-3916-41EC95ACCC14}"/>
              </a:ext>
            </a:extLst>
          </p:cNvPr>
          <p:cNvSpPr/>
          <p:nvPr userDrawn="1"/>
        </p:nvSpPr>
        <p:spPr>
          <a:xfrm>
            <a:off x="3195380" y="2804388"/>
            <a:ext cx="457200"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55" name="Espace réservé du texte 7">
            <a:extLst>
              <a:ext uri="{FF2B5EF4-FFF2-40B4-BE49-F238E27FC236}">
                <a16:creationId xmlns:a16="http://schemas.microsoft.com/office/drawing/2014/main" id="{EC1EB599-A769-680F-0F5B-4E594B24CDB5}"/>
              </a:ext>
            </a:extLst>
          </p:cNvPr>
          <p:cNvSpPr>
            <a:spLocks noGrp="1"/>
          </p:cNvSpPr>
          <p:nvPr>
            <p:ph type="body" sz="quarter" idx="23" hasCustomPrompt="1"/>
          </p:nvPr>
        </p:nvSpPr>
        <p:spPr>
          <a:xfrm>
            <a:off x="379774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56" name="Espace réservé du texte 7">
            <a:extLst>
              <a:ext uri="{FF2B5EF4-FFF2-40B4-BE49-F238E27FC236}">
                <a16:creationId xmlns:a16="http://schemas.microsoft.com/office/drawing/2014/main" id="{38086C9D-C118-3CE0-9C49-568F4AB4FDF0}"/>
              </a:ext>
            </a:extLst>
          </p:cNvPr>
          <p:cNvSpPr>
            <a:spLocks noGrp="1"/>
          </p:cNvSpPr>
          <p:nvPr>
            <p:ph type="body" sz="quarter" idx="24" hasCustomPrompt="1"/>
          </p:nvPr>
        </p:nvSpPr>
        <p:spPr>
          <a:xfrm>
            <a:off x="379774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4"/>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10" name="Rectangle 9">
            <a:extLst>
              <a:ext uri="{FF2B5EF4-FFF2-40B4-BE49-F238E27FC236}">
                <a16:creationId xmlns:a16="http://schemas.microsoft.com/office/drawing/2014/main" id="{E3C15B2B-B62C-299B-F1CC-7E52CB15716E}"/>
              </a:ext>
            </a:extLst>
          </p:cNvPr>
          <p:cNvSpPr>
            <a:spLocks/>
          </p:cNvSpPr>
          <p:nvPr userDrawn="1"/>
        </p:nvSpPr>
        <p:spPr>
          <a:xfrm>
            <a:off x="274320" y="1731811"/>
            <a:ext cx="2910840" cy="3886593"/>
          </a:xfrm>
          <a:prstGeom prst="rect">
            <a:avLst/>
          </a:prstGeom>
          <a:solidFill>
            <a:schemeClr val="bg1"/>
          </a:solidFill>
          <a:ln>
            <a:noFill/>
          </a:ln>
          <a:effectLst>
            <a:outerShdw blurRad="76200" dist="3048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A1F244EE-07F5-82C6-0788-67B50D76DAA1}"/>
              </a:ext>
            </a:extLst>
          </p:cNvPr>
          <p:cNvSpPr/>
          <p:nvPr userDrawn="1"/>
        </p:nvSpPr>
        <p:spPr>
          <a:xfrm>
            <a:off x="274320" y="2804388"/>
            <a:ext cx="457200"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16" name="Espace réservé du texte 7">
            <a:extLst>
              <a:ext uri="{FF2B5EF4-FFF2-40B4-BE49-F238E27FC236}">
                <a16:creationId xmlns:a16="http://schemas.microsoft.com/office/drawing/2014/main" id="{9DA0D6F6-BB04-90D2-F8D2-7A2728ABE95D}"/>
              </a:ext>
            </a:extLst>
          </p:cNvPr>
          <p:cNvSpPr>
            <a:spLocks noGrp="1"/>
          </p:cNvSpPr>
          <p:nvPr>
            <p:ph type="body" sz="quarter" idx="12" hasCustomPrompt="1"/>
          </p:nvPr>
        </p:nvSpPr>
        <p:spPr>
          <a:xfrm>
            <a:off x="876688" y="3496255"/>
            <a:ext cx="1982675" cy="1737817"/>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7" name="Espace réservé du texte 7">
            <a:extLst>
              <a:ext uri="{FF2B5EF4-FFF2-40B4-BE49-F238E27FC236}">
                <a16:creationId xmlns:a16="http://schemas.microsoft.com/office/drawing/2014/main" id="{4C4FB60E-7FD1-1D39-E167-88C7966D9084}"/>
              </a:ext>
            </a:extLst>
          </p:cNvPr>
          <p:cNvSpPr>
            <a:spLocks noGrp="1"/>
          </p:cNvSpPr>
          <p:nvPr>
            <p:ph type="body" sz="quarter" idx="22" hasCustomPrompt="1"/>
          </p:nvPr>
        </p:nvSpPr>
        <p:spPr>
          <a:xfrm>
            <a:off x="876688" y="3152048"/>
            <a:ext cx="1982675"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68" name="Rectangle 67">
            <a:extLst>
              <a:ext uri="{FF2B5EF4-FFF2-40B4-BE49-F238E27FC236}">
                <a16:creationId xmlns:a16="http://schemas.microsoft.com/office/drawing/2014/main" id="{CAE165D2-54BF-FE3B-5AA0-412C169BFF5F}"/>
              </a:ext>
            </a:extLst>
          </p:cNvPr>
          <p:cNvSpPr>
            <a:spLocks/>
          </p:cNvSpPr>
          <p:nvPr userDrawn="1"/>
        </p:nvSpPr>
        <p:spPr>
          <a:xfrm>
            <a:off x="0" y="1731811"/>
            <a:ext cx="269210" cy="3886593"/>
          </a:xfrm>
          <a:prstGeom prst="rect">
            <a:avLst/>
          </a:prstGeom>
          <a:solidFill>
            <a:schemeClr val="bg1"/>
          </a:solidFill>
          <a:ln>
            <a:noFill/>
          </a:ln>
          <a:effectLst>
            <a:outerShdw blurRad="76200" dist="381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nline Image Placeholder 34">
            <a:extLst>
              <a:ext uri="{FF2B5EF4-FFF2-40B4-BE49-F238E27FC236}">
                <a16:creationId xmlns:a16="http://schemas.microsoft.com/office/drawing/2014/main" id="{7A91DBFA-748E-5ED7-0AC2-9E995D098F43}"/>
              </a:ext>
            </a:extLst>
          </p:cNvPr>
          <p:cNvSpPr>
            <a:spLocks noGrp="1"/>
          </p:cNvSpPr>
          <p:nvPr>
            <p:ph type="clipArt" sz="quarter" idx="37" hasCustomPrompt="1"/>
          </p:nvPr>
        </p:nvSpPr>
        <p:spPr>
          <a:xfrm>
            <a:off x="143691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3" name="Online Image Placeholder 34">
            <a:extLst>
              <a:ext uri="{FF2B5EF4-FFF2-40B4-BE49-F238E27FC236}">
                <a16:creationId xmlns:a16="http://schemas.microsoft.com/office/drawing/2014/main" id="{1471CC1A-AF1A-FEFB-42C4-1FE21FBDE7EA}"/>
              </a:ext>
            </a:extLst>
          </p:cNvPr>
          <p:cNvSpPr>
            <a:spLocks noGrp="1"/>
          </p:cNvSpPr>
          <p:nvPr>
            <p:ph type="clipArt" sz="quarter" idx="38" hasCustomPrompt="1"/>
          </p:nvPr>
        </p:nvSpPr>
        <p:spPr>
          <a:xfrm>
            <a:off x="435797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 name="Online Image Placeholder 34">
            <a:extLst>
              <a:ext uri="{FF2B5EF4-FFF2-40B4-BE49-F238E27FC236}">
                <a16:creationId xmlns:a16="http://schemas.microsoft.com/office/drawing/2014/main" id="{46F9B8D5-89F7-C5FF-4DF4-82895A5BB49A}"/>
              </a:ext>
            </a:extLst>
          </p:cNvPr>
          <p:cNvSpPr>
            <a:spLocks noGrp="1"/>
          </p:cNvSpPr>
          <p:nvPr>
            <p:ph type="clipArt" sz="quarter" idx="39" hasCustomPrompt="1"/>
          </p:nvPr>
        </p:nvSpPr>
        <p:spPr>
          <a:xfrm>
            <a:off x="7268815"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5" name="Online Image Placeholder 34">
            <a:extLst>
              <a:ext uri="{FF2B5EF4-FFF2-40B4-BE49-F238E27FC236}">
                <a16:creationId xmlns:a16="http://schemas.microsoft.com/office/drawing/2014/main" id="{18741D48-D6CF-C379-4056-5975A546D669}"/>
              </a:ext>
            </a:extLst>
          </p:cNvPr>
          <p:cNvSpPr>
            <a:spLocks noGrp="1"/>
          </p:cNvSpPr>
          <p:nvPr>
            <p:ph type="clipArt" sz="quarter" idx="40" hasCustomPrompt="1"/>
          </p:nvPr>
        </p:nvSpPr>
        <p:spPr>
          <a:xfrm>
            <a:off x="10173220" y="2175846"/>
            <a:ext cx="862220" cy="7278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7" name="Espace réservé du texte 7">
            <a:extLst>
              <a:ext uri="{FF2B5EF4-FFF2-40B4-BE49-F238E27FC236}">
                <a16:creationId xmlns:a16="http://schemas.microsoft.com/office/drawing/2014/main" id="{6AE55A38-D13A-0920-8F63-839F201C5ED5}"/>
              </a:ext>
            </a:extLst>
          </p:cNvPr>
          <p:cNvSpPr>
            <a:spLocks noGrp="1"/>
          </p:cNvSpPr>
          <p:nvPr>
            <p:ph type="body" sz="quarter" idx="41" hasCustomPrompt="1"/>
          </p:nvPr>
        </p:nvSpPr>
        <p:spPr>
          <a:xfrm rot="16200000">
            <a:off x="-315911" y="3538690"/>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8" name="Espace réservé du texte 7">
            <a:extLst>
              <a:ext uri="{FF2B5EF4-FFF2-40B4-BE49-F238E27FC236}">
                <a16:creationId xmlns:a16="http://schemas.microsoft.com/office/drawing/2014/main" id="{A9C85B07-AE4D-D444-E031-F9057E527B6A}"/>
              </a:ext>
            </a:extLst>
          </p:cNvPr>
          <p:cNvSpPr>
            <a:spLocks noGrp="1"/>
          </p:cNvSpPr>
          <p:nvPr>
            <p:ph type="body" sz="quarter" idx="42" hasCustomPrompt="1"/>
          </p:nvPr>
        </p:nvSpPr>
        <p:spPr>
          <a:xfrm rot="16200000">
            <a:off x="2604381"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9" name="Espace réservé du texte 7">
            <a:extLst>
              <a:ext uri="{FF2B5EF4-FFF2-40B4-BE49-F238E27FC236}">
                <a16:creationId xmlns:a16="http://schemas.microsoft.com/office/drawing/2014/main" id="{EC4B3453-C6AF-9899-B773-460D218FDEB8}"/>
              </a:ext>
            </a:extLst>
          </p:cNvPr>
          <p:cNvSpPr>
            <a:spLocks noGrp="1"/>
          </p:cNvSpPr>
          <p:nvPr>
            <p:ph type="body" sz="quarter" idx="43" hasCustomPrompt="1"/>
          </p:nvPr>
        </p:nvSpPr>
        <p:spPr>
          <a:xfrm rot="16200000">
            <a:off x="5530462"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11" name="Espace réservé du texte 7">
            <a:extLst>
              <a:ext uri="{FF2B5EF4-FFF2-40B4-BE49-F238E27FC236}">
                <a16:creationId xmlns:a16="http://schemas.microsoft.com/office/drawing/2014/main" id="{E10E4378-1AD9-D52B-90A5-8A6235F5D12B}"/>
              </a:ext>
            </a:extLst>
          </p:cNvPr>
          <p:cNvSpPr>
            <a:spLocks noGrp="1"/>
          </p:cNvSpPr>
          <p:nvPr>
            <p:ph type="body" sz="quarter" idx="44" hasCustomPrompt="1"/>
          </p:nvPr>
        </p:nvSpPr>
        <p:spPr>
          <a:xfrm rot="16200000">
            <a:off x="8442151"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Tree>
    <p:extLst>
      <p:ext uri="{BB962C8B-B14F-4D97-AF65-F5344CB8AC3E}">
        <p14:creationId xmlns:p14="http://schemas.microsoft.com/office/powerpoint/2010/main" val="3226303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0_Vertical Title and Text">
    <p:spTree>
      <p:nvGrpSpPr>
        <p:cNvPr id="1" name=""/>
        <p:cNvGrpSpPr/>
        <p:nvPr/>
      </p:nvGrpSpPr>
      <p:grpSpPr>
        <a:xfrm>
          <a:off x="0" y="0"/>
          <a:ext cx="0" cy="0"/>
          <a:chOff x="0" y="0"/>
          <a:chExt cx="0" cy="0"/>
        </a:xfrm>
      </p:grpSpPr>
      <p:sp>
        <p:nvSpPr>
          <p:cNvPr id="221" name="Rectangle 220">
            <a:extLst>
              <a:ext uri="{FF2B5EF4-FFF2-40B4-BE49-F238E27FC236}">
                <a16:creationId xmlns:a16="http://schemas.microsoft.com/office/drawing/2014/main" id="{4212017B-D022-0F0B-5A5C-A87DBACEF148}"/>
              </a:ext>
            </a:extLst>
          </p:cNvPr>
          <p:cNvSpPr>
            <a:spLocks/>
          </p:cNvSpPr>
          <p:nvPr userDrawn="1"/>
        </p:nvSpPr>
        <p:spPr>
          <a:xfrm>
            <a:off x="97417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Arrow: Pentagon 221">
            <a:extLst>
              <a:ext uri="{FF2B5EF4-FFF2-40B4-BE49-F238E27FC236}">
                <a16:creationId xmlns:a16="http://schemas.microsoft.com/office/drawing/2014/main" id="{176A1827-26ED-FC8F-9FEC-20AAA3D90AED}"/>
              </a:ext>
            </a:extLst>
          </p:cNvPr>
          <p:cNvSpPr/>
          <p:nvPr userDrawn="1"/>
        </p:nvSpPr>
        <p:spPr>
          <a:xfrm>
            <a:off x="99329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23" name="Espace réservé du texte 7">
            <a:extLst>
              <a:ext uri="{FF2B5EF4-FFF2-40B4-BE49-F238E27FC236}">
                <a16:creationId xmlns:a16="http://schemas.microsoft.com/office/drawing/2014/main" id="{BE534D95-F0C6-024E-8353-719449B9ECB0}"/>
              </a:ext>
            </a:extLst>
          </p:cNvPr>
          <p:cNvSpPr>
            <a:spLocks noGrp="1"/>
          </p:cNvSpPr>
          <p:nvPr>
            <p:ph type="body" sz="quarter" idx="58" hasCustomPrompt="1"/>
          </p:nvPr>
        </p:nvSpPr>
        <p:spPr>
          <a:xfrm rot="16200000">
            <a:off x="932980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09" name="Rectangle 208">
            <a:extLst>
              <a:ext uri="{FF2B5EF4-FFF2-40B4-BE49-F238E27FC236}">
                <a16:creationId xmlns:a16="http://schemas.microsoft.com/office/drawing/2014/main" id="{475E0CD8-4678-96F8-B687-10DC9D5A06EE}"/>
              </a:ext>
            </a:extLst>
          </p:cNvPr>
          <p:cNvSpPr>
            <a:spLocks/>
          </p:cNvSpPr>
          <p:nvPr userDrawn="1"/>
        </p:nvSpPr>
        <p:spPr>
          <a:xfrm>
            <a:off x="781865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Arrow: Pentagon 209">
            <a:extLst>
              <a:ext uri="{FF2B5EF4-FFF2-40B4-BE49-F238E27FC236}">
                <a16:creationId xmlns:a16="http://schemas.microsoft.com/office/drawing/2014/main" id="{CB5E70EF-8672-9C6B-F0E0-2E3582F1F4C9}"/>
              </a:ext>
            </a:extLst>
          </p:cNvPr>
          <p:cNvSpPr/>
          <p:nvPr userDrawn="1"/>
        </p:nvSpPr>
        <p:spPr>
          <a:xfrm>
            <a:off x="800984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11" name="Espace réservé du texte 7">
            <a:extLst>
              <a:ext uri="{FF2B5EF4-FFF2-40B4-BE49-F238E27FC236}">
                <a16:creationId xmlns:a16="http://schemas.microsoft.com/office/drawing/2014/main" id="{F0EB11C7-AFBE-852F-CBFD-89189229A64F}"/>
              </a:ext>
            </a:extLst>
          </p:cNvPr>
          <p:cNvSpPr>
            <a:spLocks noGrp="1"/>
          </p:cNvSpPr>
          <p:nvPr>
            <p:ph type="body" sz="quarter" idx="50" hasCustomPrompt="1"/>
          </p:nvPr>
        </p:nvSpPr>
        <p:spPr>
          <a:xfrm rot="16200000">
            <a:off x="7406680"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15" name="Rectangle 214">
            <a:extLst>
              <a:ext uri="{FF2B5EF4-FFF2-40B4-BE49-F238E27FC236}">
                <a16:creationId xmlns:a16="http://schemas.microsoft.com/office/drawing/2014/main" id="{A5755A7A-7E8E-3BC1-F891-321DAF68684D}"/>
              </a:ext>
            </a:extLst>
          </p:cNvPr>
          <p:cNvSpPr>
            <a:spLocks/>
          </p:cNvSpPr>
          <p:nvPr userDrawn="1"/>
        </p:nvSpPr>
        <p:spPr>
          <a:xfrm>
            <a:off x="589552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Arrow: Pentagon 215">
            <a:extLst>
              <a:ext uri="{FF2B5EF4-FFF2-40B4-BE49-F238E27FC236}">
                <a16:creationId xmlns:a16="http://schemas.microsoft.com/office/drawing/2014/main" id="{775718A9-0F60-74DF-6A1B-C105ED7C8AE9}"/>
              </a:ext>
            </a:extLst>
          </p:cNvPr>
          <p:cNvSpPr/>
          <p:nvPr userDrawn="1"/>
        </p:nvSpPr>
        <p:spPr>
          <a:xfrm>
            <a:off x="6086719" y="2804389"/>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17" name="Espace réservé du texte 7">
            <a:extLst>
              <a:ext uri="{FF2B5EF4-FFF2-40B4-BE49-F238E27FC236}">
                <a16:creationId xmlns:a16="http://schemas.microsoft.com/office/drawing/2014/main" id="{ECEFFBED-5145-9A2D-D6EF-289EB8FB1868}"/>
              </a:ext>
            </a:extLst>
          </p:cNvPr>
          <p:cNvSpPr>
            <a:spLocks noGrp="1"/>
          </p:cNvSpPr>
          <p:nvPr>
            <p:ph type="body" sz="quarter" idx="54" hasCustomPrompt="1"/>
          </p:nvPr>
        </p:nvSpPr>
        <p:spPr>
          <a:xfrm rot="16200000">
            <a:off x="548355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03" name="Rectangle 202">
            <a:extLst>
              <a:ext uri="{FF2B5EF4-FFF2-40B4-BE49-F238E27FC236}">
                <a16:creationId xmlns:a16="http://schemas.microsoft.com/office/drawing/2014/main" id="{EC598629-B68C-A56C-9E08-7553117EF1C5}"/>
              </a:ext>
            </a:extLst>
          </p:cNvPr>
          <p:cNvSpPr>
            <a:spLocks/>
          </p:cNvSpPr>
          <p:nvPr userDrawn="1"/>
        </p:nvSpPr>
        <p:spPr>
          <a:xfrm>
            <a:off x="397240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Arrow: Pentagon 203">
            <a:extLst>
              <a:ext uri="{FF2B5EF4-FFF2-40B4-BE49-F238E27FC236}">
                <a16:creationId xmlns:a16="http://schemas.microsoft.com/office/drawing/2014/main" id="{A9390077-4668-B83B-1301-DB731A9B974D}"/>
              </a:ext>
            </a:extLst>
          </p:cNvPr>
          <p:cNvSpPr/>
          <p:nvPr userDrawn="1"/>
        </p:nvSpPr>
        <p:spPr>
          <a:xfrm>
            <a:off x="416359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205" name="Espace réservé du texte 7">
            <a:extLst>
              <a:ext uri="{FF2B5EF4-FFF2-40B4-BE49-F238E27FC236}">
                <a16:creationId xmlns:a16="http://schemas.microsoft.com/office/drawing/2014/main" id="{F9BC82D7-E620-7E9E-EBC4-B37023A76A9F}"/>
              </a:ext>
            </a:extLst>
          </p:cNvPr>
          <p:cNvSpPr>
            <a:spLocks noGrp="1"/>
          </p:cNvSpPr>
          <p:nvPr>
            <p:ph type="body" sz="quarter" idx="46" hasCustomPrompt="1"/>
          </p:nvPr>
        </p:nvSpPr>
        <p:spPr>
          <a:xfrm rot="16200000">
            <a:off x="3560430"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196" name="Rectangle 195">
            <a:extLst>
              <a:ext uri="{FF2B5EF4-FFF2-40B4-BE49-F238E27FC236}">
                <a16:creationId xmlns:a16="http://schemas.microsoft.com/office/drawing/2014/main" id="{C6EEAF12-E3EB-6D32-5E41-288E9790F5DB}"/>
              </a:ext>
            </a:extLst>
          </p:cNvPr>
          <p:cNvSpPr>
            <a:spLocks/>
          </p:cNvSpPr>
          <p:nvPr userDrawn="1"/>
        </p:nvSpPr>
        <p:spPr>
          <a:xfrm>
            <a:off x="20492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Pentagon 196">
            <a:extLst>
              <a:ext uri="{FF2B5EF4-FFF2-40B4-BE49-F238E27FC236}">
                <a16:creationId xmlns:a16="http://schemas.microsoft.com/office/drawing/2014/main" id="{082032D3-FEB3-AA58-BCCD-ADA818DA501B}"/>
              </a:ext>
            </a:extLst>
          </p:cNvPr>
          <p:cNvSpPr/>
          <p:nvPr userDrawn="1"/>
        </p:nvSpPr>
        <p:spPr>
          <a:xfrm>
            <a:off x="22404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198" name="Espace réservé du texte 7">
            <a:extLst>
              <a:ext uri="{FF2B5EF4-FFF2-40B4-BE49-F238E27FC236}">
                <a16:creationId xmlns:a16="http://schemas.microsoft.com/office/drawing/2014/main" id="{1D49DE72-C5E2-5139-F4BA-1768F531C2A2}"/>
              </a:ext>
            </a:extLst>
          </p:cNvPr>
          <p:cNvSpPr>
            <a:spLocks noGrp="1"/>
          </p:cNvSpPr>
          <p:nvPr>
            <p:ph type="body" sz="quarter" idx="42" hasCustomPrompt="1"/>
          </p:nvPr>
        </p:nvSpPr>
        <p:spPr>
          <a:xfrm rot="16200000">
            <a:off x="1637305" y="3538692"/>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227" name="Rectangle 226">
            <a:extLst>
              <a:ext uri="{FF2B5EF4-FFF2-40B4-BE49-F238E27FC236}">
                <a16:creationId xmlns:a16="http://schemas.microsoft.com/office/drawing/2014/main" id="{ACE8486F-DD24-4E9D-0DF7-2F71B5411034}"/>
              </a:ext>
            </a:extLst>
          </p:cNvPr>
          <p:cNvSpPr>
            <a:spLocks/>
          </p:cNvSpPr>
          <p:nvPr userDrawn="1"/>
        </p:nvSpPr>
        <p:spPr>
          <a:xfrm>
            <a:off x="132754"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Pentagon 46">
            <a:extLst>
              <a:ext uri="{FF2B5EF4-FFF2-40B4-BE49-F238E27FC236}">
                <a16:creationId xmlns:a16="http://schemas.microsoft.com/office/drawing/2014/main" id="{CB2B2914-EB8E-6BBA-068A-FB7DEEC62A37}"/>
              </a:ext>
            </a:extLst>
          </p:cNvPr>
          <p:cNvSpPr/>
          <p:nvPr userDrawn="1"/>
        </p:nvSpPr>
        <p:spPr>
          <a:xfrm>
            <a:off x="313963" y="2804388"/>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48" name="Espace réservé du texte 7">
            <a:extLst>
              <a:ext uri="{FF2B5EF4-FFF2-40B4-BE49-F238E27FC236}">
                <a16:creationId xmlns:a16="http://schemas.microsoft.com/office/drawing/2014/main" id="{EBE033FF-888F-40C1-687F-5A1AA343BC49}"/>
              </a:ext>
            </a:extLst>
          </p:cNvPr>
          <p:cNvSpPr>
            <a:spLocks noGrp="1"/>
          </p:cNvSpPr>
          <p:nvPr>
            <p:ph type="body" sz="quarter" idx="41" hasCustomPrompt="1"/>
          </p:nvPr>
        </p:nvSpPr>
        <p:spPr>
          <a:xfrm rot="16200000">
            <a:off x="-289201" y="3538691"/>
            <a:ext cx="1376594" cy="269211"/>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copy</a:t>
            </a:r>
            <a:endParaRPr lang="en-US" dirty="0"/>
          </a:p>
        </p:txBody>
      </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sp>
        <p:nvSpPr>
          <p:cNvPr id="16" name="Espace réservé du texte 7">
            <a:extLst>
              <a:ext uri="{FF2B5EF4-FFF2-40B4-BE49-F238E27FC236}">
                <a16:creationId xmlns:a16="http://schemas.microsoft.com/office/drawing/2014/main" id="{9DA0D6F6-BB04-90D2-F8D2-7A2728ABE95D}"/>
              </a:ext>
            </a:extLst>
          </p:cNvPr>
          <p:cNvSpPr>
            <a:spLocks noGrp="1"/>
          </p:cNvSpPr>
          <p:nvPr>
            <p:ph type="body" sz="quarter" idx="12" hasCustomPrompt="1"/>
          </p:nvPr>
        </p:nvSpPr>
        <p:spPr>
          <a:xfrm>
            <a:off x="75987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7" name="Espace réservé du texte 7">
            <a:extLst>
              <a:ext uri="{FF2B5EF4-FFF2-40B4-BE49-F238E27FC236}">
                <a16:creationId xmlns:a16="http://schemas.microsoft.com/office/drawing/2014/main" id="{4C4FB60E-7FD1-1D39-E167-88C7966D9084}"/>
              </a:ext>
            </a:extLst>
          </p:cNvPr>
          <p:cNvSpPr>
            <a:spLocks noGrp="1"/>
          </p:cNvSpPr>
          <p:nvPr>
            <p:ph type="body" sz="quarter" idx="22" hasCustomPrompt="1"/>
          </p:nvPr>
        </p:nvSpPr>
        <p:spPr>
          <a:xfrm>
            <a:off x="75987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68" name="Rectangle 67">
            <a:extLst>
              <a:ext uri="{FF2B5EF4-FFF2-40B4-BE49-F238E27FC236}">
                <a16:creationId xmlns:a16="http://schemas.microsoft.com/office/drawing/2014/main" id="{CAE165D2-54BF-FE3B-5AA0-412C169BFF5F}"/>
              </a:ext>
            </a:extLst>
          </p:cNvPr>
          <p:cNvSpPr>
            <a:spLocks/>
          </p:cNvSpPr>
          <p:nvPr userDrawn="1"/>
        </p:nvSpPr>
        <p:spPr>
          <a:xfrm>
            <a:off x="9768" y="1731811"/>
            <a:ext cx="304195" cy="3886593"/>
          </a:xfrm>
          <a:prstGeom prst="rect">
            <a:avLst/>
          </a:prstGeom>
          <a:solidFill>
            <a:schemeClr val="bg1"/>
          </a:solidFill>
          <a:ln>
            <a:noFill/>
          </a:ln>
          <a:effectLst>
            <a:outerShdw blurRad="76200" dist="254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Online Image Placeholder 34">
            <a:extLst>
              <a:ext uri="{FF2B5EF4-FFF2-40B4-BE49-F238E27FC236}">
                <a16:creationId xmlns:a16="http://schemas.microsoft.com/office/drawing/2014/main" id="{7A91DBFA-748E-5ED7-0AC2-9E995D098F43}"/>
              </a:ext>
            </a:extLst>
          </p:cNvPr>
          <p:cNvSpPr>
            <a:spLocks noGrp="1"/>
          </p:cNvSpPr>
          <p:nvPr>
            <p:ph type="clipArt" sz="quarter" idx="37" hasCustomPrompt="1"/>
          </p:nvPr>
        </p:nvSpPr>
        <p:spPr>
          <a:xfrm>
            <a:off x="765014"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28" name="Espace réservé du texte 7">
            <a:extLst>
              <a:ext uri="{FF2B5EF4-FFF2-40B4-BE49-F238E27FC236}">
                <a16:creationId xmlns:a16="http://schemas.microsoft.com/office/drawing/2014/main" id="{24D1214E-51F6-EE13-04B2-D78D334C08A3}"/>
              </a:ext>
            </a:extLst>
          </p:cNvPr>
          <p:cNvSpPr>
            <a:spLocks noGrp="1"/>
          </p:cNvSpPr>
          <p:nvPr>
            <p:ph type="body" sz="quarter" idx="59" hasCustomPrompt="1"/>
          </p:nvPr>
        </p:nvSpPr>
        <p:spPr>
          <a:xfrm>
            <a:off x="2687848"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29" name="Espace réservé du texte 7">
            <a:extLst>
              <a:ext uri="{FF2B5EF4-FFF2-40B4-BE49-F238E27FC236}">
                <a16:creationId xmlns:a16="http://schemas.microsoft.com/office/drawing/2014/main" id="{3BF5FEDE-C84E-76ED-05E9-B71AD352597E}"/>
              </a:ext>
            </a:extLst>
          </p:cNvPr>
          <p:cNvSpPr>
            <a:spLocks noGrp="1"/>
          </p:cNvSpPr>
          <p:nvPr>
            <p:ph type="body" sz="quarter" idx="60" hasCustomPrompt="1"/>
          </p:nvPr>
        </p:nvSpPr>
        <p:spPr>
          <a:xfrm>
            <a:off x="2687848"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1" name="Espace réservé du texte 7">
            <a:extLst>
              <a:ext uri="{FF2B5EF4-FFF2-40B4-BE49-F238E27FC236}">
                <a16:creationId xmlns:a16="http://schemas.microsoft.com/office/drawing/2014/main" id="{2F2A85D4-78E0-E644-EE31-7ADE93290DBF}"/>
              </a:ext>
            </a:extLst>
          </p:cNvPr>
          <p:cNvSpPr>
            <a:spLocks noGrp="1"/>
          </p:cNvSpPr>
          <p:nvPr>
            <p:ph type="body" sz="quarter" idx="62" hasCustomPrompt="1"/>
          </p:nvPr>
        </p:nvSpPr>
        <p:spPr>
          <a:xfrm>
            <a:off x="462683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2" name="Espace réservé du texte 7">
            <a:extLst>
              <a:ext uri="{FF2B5EF4-FFF2-40B4-BE49-F238E27FC236}">
                <a16:creationId xmlns:a16="http://schemas.microsoft.com/office/drawing/2014/main" id="{48143445-2157-8C0D-1370-6694B8E67A19}"/>
              </a:ext>
            </a:extLst>
          </p:cNvPr>
          <p:cNvSpPr>
            <a:spLocks noGrp="1"/>
          </p:cNvSpPr>
          <p:nvPr>
            <p:ph type="body" sz="quarter" idx="63" hasCustomPrompt="1"/>
          </p:nvPr>
        </p:nvSpPr>
        <p:spPr>
          <a:xfrm>
            <a:off x="462683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4" name="Espace réservé du texte 7">
            <a:extLst>
              <a:ext uri="{FF2B5EF4-FFF2-40B4-BE49-F238E27FC236}">
                <a16:creationId xmlns:a16="http://schemas.microsoft.com/office/drawing/2014/main" id="{7A8169D6-94CF-808F-0BD9-3CAE0A9F1B17}"/>
              </a:ext>
            </a:extLst>
          </p:cNvPr>
          <p:cNvSpPr>
            <a:spLocks noGrp="1"/>
          </p:cNvSpPr>
          <p:nvPr>
            <p:ph type="body" sz="quarter" idx="65" hasCustomPrompt="1"/>
          </p:nvPr>
        </p:nvSpPr>
        <p:spPr>
          <a:xfrm>
            <a:off x="6534937"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5" name="Espace réservé du texte 7">
            <a:extLst>
              <a:ext uri="{FF2B5EF4-FFF2-40B4-BE49-F238E27FC236}">
                <a16:creationId xmlns:a16="http://schemas.microsoft.com/office/drawing/2014/main" id="{971FEF05-5656-25AE-4F5A-7D33F1C9EE21}"/>
              </a:ext>
            </a:extLst>
          </p:cNvPr>
          <p:cNvSpPr>
            <a:spLocks noGrp="1"/>
          </p:cNvSpPr>
          <p:nvPr>
            <p:ph type="body" sz="quarter" idx="66" hasCustomPrompt="1"/>
          </p:nvPr>
        </p:nvSpPr>
        <p:spPr>
          <a:xfrm>
            <a:off x="6534937"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37" name="Espace réservé du texte 7">
            <a:extLst>
              <a:ext uri="{FF2B5EF4-FFF2-40B4-BE49-F238E27FC236}">
                <a16:creationId xmlns:a16="http://schemas.microsoft.com/office/drawing/2014/main" id="{A3FAC572-C71F-F1D6-816A-56D344B9F924}"/>
              </a:ext>
            </a:extLst>
          </p:cNvPr>
          <p:cNvSpPr>
            <a:spLocks noGrp="1"/>
          </p:cNvSpPr>
          <p:nvPr>
            <p:ph type="body" sz="quarter" idx="68" hasCustomPrompt="1"/>
          </p:nvPr>
        </p:nvSpPr>
        <p:spPr>
          <a:xfrm>
            <a:off x="8450621"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38" name="Espace réservé du texte 7">
            <a:extLst>
              <a:ext uri="{FF2B5EF4-FFF2-40B4-BE49-F238E27FC236}">
                <a16:creationId xmlns:a16="http://schemas.microsoft.com/office/drawing/2014/main" id="{CBC6128F-CBAC-4803-C522-0763A3B14DB1}"/>
              </a:ext>
            </a:extLst>
          </p:cNvPr>
          <p:cNvSpPr>
            <a:spLocks noGrp="1"/>
          </p:cNvSpPr>
          <p:nvPr>
            <p:ph type="body" sz="quarter" idx="69" hasCustomPrompt="1"/>
          </p:nvPr>
        </p:nvSpPr>
        <p:spPr>
          <a:xfrm>
            <a:off x="8450621"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40" name="Espace réservé du texte 7">
            <a:extLst>
              <a:ext uri="{FF2B5EF4-FFF2-40B4-BE49-F238E27FC236}">
                <a16:creationId xmlns:a16="http://schemas.microsoft.com/office/drawing/2014/main" id="{E333069E-95F8-A392-C2F8-B73A4C76D8BF}"/>
              </a:ext>
            </a:extLst>
          </p:cNvPr>
          <p:cNvSpPr>
            <a:spLocks noGrp="1"/>
          </p:cNvSpPr>
          <p:nvPr>
            <p:ph type="body" sz="quarter" idx="71" hasCustomPrompt="1"/>
          </p:nvPr>
        </p:nvSpPr>
        <p:spPr>
          <a:xfrm>
            <a:off x="10388840" y="3545634"/>
            <a:ext cx="1305304" cy="179418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41" name="Espace réservé du texte 7">
            <a:extLst>
              <a:ext uri="{FF2B5EF4-FFF2-40B4-BE49-F238E27FC236}">
                <a16:creationId xmlns:a16="http://schemas.microsoft.com/office/drawing/2014/main" id="{EBC17223-1421-FEB5-A9DD-7DAD22CA0214}"/>
              </a:ext>
            </a:extLst>
          </p:cNvPr>
          <p:cNvSpPr>
            <a:spLocks noGrp="1"/>
          </p:cNvSpPr>
          <p:nvPr>
            <p:ph type="body" sz="quarter" idx="72" hasCustomPrompt="1"/>
          </p:nvPr>
        </p:nvSpPr>
        <p:spPr>
          <a:xfrm>
            <a:off x="10388840" y="3152048"/>
            <a:ext cx="1305304" cy="317076"/>
          </a:xfrm>
          <a:prstGeom prst="rect">
            <a:avLst/>
          </a:prstGeom>
        </p:spPr>
        <p:txBody>
          <a:bodyPr anchor="ctr"/>
          <a:lstStyle>
            <a:lvl1pPr marL="0" indent="0" algn="l">
              <a:lnSpc>
                <a:spcPct val="100000"/>
              </a:lnSpc>
              <a:spcBef>
                <a:spcPts val="0"/>
              </a:spcBef>
              <a:spcAft>
                <a:spcPts val="1200"/>
              </a:spcAft>
              <a:buFont typeface="Wingdings" panose="05000000000000000000" pitchFamily="2" charset="2"/>
              <a:buNone/>
              <a:defRPr sz="105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br>
              <a:rPr lang="fr-FR" dirty="0"/>
            </a:br>
            <a:r>
              <a:rPr lang="fr-FR" dirty="0" err="1"/>
              <a:t>dolor</a:t>
            </a:r>
            <a:r>
              <a:rPr lang="fr-FR" dirty="0"/>
              <a:t> </a:t>
            </a:r>
            <a:r>
              <a:rPr lang="fr-FR" dirty="0" err="1"/>
              <a:t>sit</a:t>
            </a:r>
            <a:endParaRPr lang="en-US" dirty="0"/>
          </a:p>
        </p:txBody>
      </p:sp>
      <p:sp>
        <p:nvSpPr>
          <p:cNvPr id="243" name="Online Image Placeholder 34">
            <a:extLst>
              <a:ext uri="{FF2B5EF4-FFF2-40B4-BE49-F238E27FC236}">
                <a16:creationId xmlns:a16="http://schemas.microsoft.com/office/drawing/2014/main" id="{C2BD4D2A-03F5-CB04-701A-53EF53209174}"/>
              </a:ext>
            </a:extLst>
          </p:cNvPr>
          <p:cNvSpPr>
            <a:spLocks noGrp="1"/>
          </p:cNvSpPr>
          <p:nvPr>
            <p:ph type="clipArt" sz="quarter" idx="73" hasCustomPrompt="1"/>
          </p:nvPr>
        </p:nvSpPr>
        <p:spPr>
          <a:xfrm>
            <a:off x="26815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4" name="Online Image Placeholder 34">
            <a:extLst>
              <a:ext uri="{FF2B5EF4-FFF2-40B4-BE49-F238E27FC236}">
                <a16:creationId xmlns:a16="http://schemas.microsoft.com/office/drawing/2014/main" id="{440332D6-ECB9-919B-BF21-3177783FAF4D}"/>
              </a:ext>
            </a:extLst>
          </p:cNvPr>
          <p:cNvSpPr>
            <a:spLocks noGrp="1"/>
          </p:cNvSpPr>
          <p:nvPr>
            <p:ph type="clipArt" sz="quarter" idx="74" hasCustomPrompt="1"/>
          </p:nvPr>
        </p:nvSpPr>
        <p:spPr>
          <a:xfrm>
            <a:off x="46268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5" name="Online Image Placeholder 34">
            <a:extLst>
              <a:ext uri="{FF2B5EF4-FFF2-40B4-BE49-F238E27FC236}">
                <a16:creationId xmlns:a16="http://schemas.microsoft.com/office/drawing/2014/main" id="{7C2EAA25-7574-CB6B-77A6-1FC8D4A3F7C6}"/>
              </a:ext>
            </a:extLst>
          </p:cNvPr>
          <p:cNvSpPr>
            <a:spLocks noGrp="1"/>
          </p:cNvSpPr>
          <p:nvPr>
            <p:ph type="clipArt" sz="quarter" idx="75" hasCustomPrompt="1"/>
          </p:nvPr>
        </p:nvSpPr>
        <p:spPr>
          <a:xfrm>
            <a:off x="6534937"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6" name="Online Image Placeholder 34">
            <a:extLst>
              <a:ext uri="{FF2B5EF4-FFF2-40B4-BE49-F238E27FC236}">
                <a16:creationId xmlns:a16="http://schemas.microsoft.com/office/drawing/2014/main" id="{8E49F051-8AA3-3F8C-2FFA-4FCDA1F4D26A}"/>
              </a:ext>
            </a:extLst>
          </p:cNvPr>
          <p:cNvSpPr>
            <a:spLocks noGrp="1"/>
          </p:cNvSpPr>
          <p:nvPr>
            <p:ph type="clipArt" sz="quarter" idx="76" hasCustomPrompt="1"/>
          </p:nvPr>
        </p:nvSpPr>
        <p:spPr>
          <a:xfrm>
            <a:off x="8450621"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247" name="Online Image Placeholder 34">
            <a:extLst>
              <a:ext uri="{FF2B5EF4-FFF2-40B4-BE49-F238E27FC236}">
                <a16:creationId xmlns:a16="http://schemas.microsoft.com/office/drawing/2014/main" id="{C7360D0A-064A-2F70-2C60-2897E4237BF9}"/>
              </a:ext>
            </a:extLst>
          </p:cNvPr>
          <p:cNvSpPr>
            <a:spLocks noGrp="1"/>
          </p:cNvSpPr>
          <p:nvPr>
            <p:ph type="clipArt" sz="quarter" idx="77" hasCustomPrompt="1"/>
          </p:nvPr>
        </p:nvSpPr>
        <p:spPr>
          <a:xfrm>
            <a:off x="10388840" y="2270449"/>
            <a:ext cx="633282" cy="633292"/>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1824183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92" name="Group 91">
            <a:extLst>
              <a:ext uri="{FF2B5EF4-FFF2-40B4-BE49-F238E27FC236}">
                <a16:creationId xmlns:a16="http://schemas.microsoft.com/office/drawing/2014/main" id="{0981DB1F-1839-CD91-A160-8C4B173DF22E}"/>
              </a:ext>
            </a:extLst>
          </p:cNvPr>
          <p:cNvGrpSpPr/>
          <p:nvPr userDrawn="1"/>
        </p:nvGrpSpPr>
        <p:grpSpPr>
          <a:xfrm>
            <a:off x="954821" y="1637370"/>
            <a:ext cx="2718767" cy="2718767"/>
            <a:chOff x="739668" y="2051125"/>
            <a:chExt cx="2718767" cy="2718767"/>
          </a:xfrm>
        </p:grpSpPr>
        <p:sp>
          <p:nvSpPr>
            <p:cNvPr id="54" name="Arc 53">
              <a:extLst>
                <a:ext uri="{FF2B5EF4-FFF2-40B4-BE49-F238E27FC236}">
                  <a16:creationId xmlns:a16="http://schemas.microsoft.com/office/drawing/2014/main" id="{A07DFFAC-A9B9-4E1D-3654-51EFF6BCBA50}"/>
                </a:ext>
              </a:extLst>
            </p:cNvPr>
            <p:cNvSpPr/>
            <p:nvPr userDrawn="1"/>
          </p:nvSpPr>
          <p:spPr>
            <a:xfrm>
              <a:off x="910560"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8" name="Flowchart: Connector 57">
              <a:extLst>
                <a:ext uri="{FF2B5EF4-FFF2-40B4-BE49-F238E27FC236}">
                  <a16:creationId xmlns:a16="http://schemas.microsoft.com/office/drawing/2014/main" id="{612807E5-AFFF-C5A7-D72E-DC043DB46BB8}"/>
                </a:ext>
              </a:extLst>
            </p:cNvPr>
            <p:cNvSpPr/>
            <p:nvPr userDrawn="1"/>
          </p:nvSpPr>
          <p:spPr>
            <a:xfrm>
              <a:off x="1192612"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sp>
          <p:nvSpPr>
            <p:cNvPr id="79" name="Arc 78">
              <a:extLst>
                <a:ext uri="{FF2B5EF4-FFF2-40B4-BE49-F238E27FC236}">
                  <a16:creationId xmlns:a16="http://schemas.microsoft.com/office/drawing/2014/main" id="{30E17BED-3302-EF8F-E7B6-F2A090F2FD99}"/>
                </a:ext>
              </a:extLst>
            </p:cNvPr>
            <p:cNvSpPr/>
            <p:nvPr userDrawn="1"/>
          </p:nvSpPr>
          <p:spPr>
            <a:xfrm>
              <a:off x="739668" y="2051125"/>
              <a:ext cx="2718767" cy="2718767"/>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1" name="Group 90">
            <a:extLst>
              <a:ext uri="{FF2B5EF4-FFF2-40B4-BE49-F238E27FC236}">
                <a16:creationId xmlns:a16="http://schemas.microsoft.com/office/drawing/2014/main" id="{C1465AF5-2949-B709-2F0A-20B79F7A250B}"/>
              </a:ext>
            </a:extLst>
          </p:cNvPr>
          <p:cNvGrpSpPr/>
          <p:nvPr userDrawn="1"/>
        </p:nvGrpSpPr>
        <p:grpSpPr>
          <a:xfrm>
            <a:off x="3331806" y="1637370"/>
            <a:ext cx="2718767" cy="2718767"/>
            <a:chOff x="3116653" y="2051125"/>
            <a:chExt cx="2718767" cy="2718767"/>
          </a:xfrm>
        </p:grpSpPr>
        <p:sp>
          <p:nvSpPr>
            <p:cNvPr id="80" name="Arc 79">
              <a:extLst>
                <a:ext uri="{FF2B5EF4-FFF2-40B4-BE49-F238E27FC236}">
                  <a16:creationId xmlns:a16="http://schemas.microsoft.com/office/drawing/2014/main" id="{F2C95BC4-4408-C157-5B1B-76BA00B2E9A4}"/>
                </a:ext>
              </a:extLst>
            </p:cNvPr>
            <p:cNvSpPr/>
            <p:nvPr userDrawn="1"/>
          </p:nvSpPr>
          <p:spPr>
            <a:xfrm flipV="1">
              <a:off x="3287545"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1" name="Flowchart: Connector 80">
              <a:extLst>
                <a:ext uri="{FF2B5EF4-FFF2-40B4-BE49-F238E27FC236}">
                  <a16:creationId xmlns:a16="http://schemas.microsoft.com/office/drawing/2014/main" id="{67C26A18-2E54-2A6D-0E96-AD29F3D480E3}"/>
                </a:ext>
              </a:extLst>
            </p:cNvPr>
            <p:cNvSpPr/>
            <p:nvPr userDrawn="1"/>
          </p:nvSpPr>
          <p:spPr>
            <a:xfrm rot="10800000" flipV="1">
              <a:off x="3569597" y="2522559"/>
              <a:ext cx="1812882" cy="1812882"/>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accent4"/>
                </a:solidFill>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4CF63C2C-F613-AF95-7F4C-30F48A03BD01}"/>
                </a:ext>
              </a:extLst>
            </p:cNvPr>
            <p:cNvSpPr/>
            <p:nvPr userDrawn="1"/>
          </p:nvSpPr>
          <p:spPr>
            <a:xfrm flipV="1">
              <a:off x="3116653" y="2051125"/>
              <a:ext cx="2718767" cy="2718767"/>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0" name="Group 89">
            <a:extLst>
              <a:ext uri="{FF2B5EF4-FFF2-40B4-BE49-F238E27FC236}">
                <a16:creationId xmlns:a16="http://schemas.microsoft.com/office/drawing/2014/main" id="{1B2B5208-B599-C286-B24C-2AE545AFF140}"/>
              </a:ext>
            </a:extLst>
          </p:cNvPr>
          <p:cNvGrpSpPr/>
          <p:nvPr userDrawn="1"/>
        </p:nvGrpSpPr>
        <p:grpSpPr>
          <a:xfrm>
            <a:off x="5708788" y="1637370"/>
            <a:ext cx="2718767" cy="2718767"/>
            <a:chOff x="5493635" y="2051125"/>
            <a:chExt cx="2718767" cy="2718767"/>
          </a:xfrm>
        </p:grpSpPr>
        <p:sp>
          <p:nvSpPr>
            <p:cNvPr id="83" name="Arc 82">
              <a:extLst>
                <a:ext uri="{FF2B5EF4-FFF2-40B4-BE49-F238E27FC236}">
                  <a16:creationId xmlns:a16="http://schemas.microsoft.com/office/drawing/2014/main" id="{FB7BEBB4-A2F3-A8B6-8AF3-0EDBC7A4B0B8}"/>
                </a:ext>
              </a:extLst>
            </p:cNvPr>
            <p:cNvSpPr/>
            <p:nvPr userDrawn="1"/>
          </p:nvSpPr>
          <p:spPr>
            <a:xfrm>
              <a:off x="5664527"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4" name="Flowchart: Connector 83">
              <a:extLst>
                <a:ext uri="{FF2B5EF4-FFF2-40B4-BE49-F238E27FC236}">
                  <a16:creationId xmlns:a16="http://schemas.microsoft.com/office/drawing/2014/main" id="{843BC112-110D-98EA-11C0-D787F4804D50}"/>
                </a:ext>
              </a:extLst>
            </p:cNvPr>
            <p:cNvSpPr/>
            <p:nvPr userDrawn="1"/>
          </p:nvSpPr>
          <p:spPr>
            <a:xfrm>
              <a:off x="5946579"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sp>
          <p:nvSpPr>
            <p:cNvPr id="85" name="Arc 84">
              <a:extLst>
                <a:ext uri="{FF2B5EF4-FFF2-40B4-BE49-F238E27FC236}">
                  <a16:creationId xmlns:a16="http://schemas.microsoft.com/office/drawing/2014/main" id="{983BBCE5-1E0C-628F-6947-8FEC545B4BB1}"/>
                </a:ext>
              </a:extLst>
            </p:cNvPr>
            <p:cNvSpPr/>
            <p:nvPr userDrawn="1"/>
          </p:nvSpPr>
          <p:spPr>
            <a:xfrm>
              <a:off x="5493635" y="2051125"/>
              <a:ext cx="2718767" cy="2718767"/>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89" name="Group 88">
            <a:extLst>
              <a:ext uri="{FF2B5EF4-FFF2-40B4-BE49-F238E27FC236}">
                <a16:creationId xmlns:a16="http://schemas.microsoft.com/office/drawing/2014/main" id="{6F88EF74-B230-8022-F13D-7292CC80B2B9}"/>
              </a:ext>
            </a:extLst>
          </p:cNvPr>
          <p:cNvGrpSpPr/>
          <p:nvPr userDrawn="1"/>
        </p:nvGrpSpPr>
        <p:grpSpPr>
          <a:xfrm>
            <a:off x="8256665" y="1826752"/>
            <a:ext cx="2376985" cy="2376985"/>
            <a:chOff x="8041512" y="2240507"/>
            <a:chExt cx="2376985" cy="2376985"/>
          </a:xfrm>
        </p:grpSpPr>
        <p:sp>
          <p:nvSpPr>
            <p:cNvPr id="86" name="Arc 85">
              <a:extLst>
                <a:ext uri="{FF2B5EF4-FFF2-40B4-BE49-F238E27FC236}">
                  <a16:creationId xmlns:a16="http://schemas.microsoft.com/office/drawing/2014/main" id="{06B51830-624F-F89A-A52B-A3F5CD6A8920}"/>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7" name="Flowchart: Connector 86">
              <a:extLst>
                <a:ext uri="{FF2B5EF4-FFF2-40B4-BE49-F238E27FC236}">
                  <a16:creationId xmlns:a16="http://schemas.microsoft.com/office/drawing/2014/main" id="{980590F0-75CC-759A-705B-50CBA5164651}"/>
                </a:ext>
              </a:extLst>
            </p:cNvPr>
            <p:cNvSpPr/>
            <p:nvPr userDrawn="1"/>
          </p:nvSpPr>
          <p:spPr>
            <a:xfrm rot="10800000" flipV="1">
              <a:off x="8323564" y="2522559"/>
              <a:ext cx="1812882" cy="1812882"/>
            </a:xfrm>
            <a:prstGeom prst="flowChartConnector">
              <a:avLst/>
            </a:prstGeom>
            <a:solidFill>
              <a:schemeClr val="bg1"/>
            </a:solidFill>
            <a:ln w="203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latin typeface="Arial" panose="020B0604020202020204" pitchFamily="34" charset="0"/>
                <a:cs typeface="Arial" panose="020B0604020202020204" pitchFamily="34" charset="0"/>
              </a:endParaRPr>
            </a:p>
          </p:txBody>
        </p:sp>
      </p:grpSp>
      <p:sp>
        <p:nvSpPr>
          <p:cNvPr id="88" name="Arc 87">
            <a:extLst>
              <a:ext uri="{FF2B5EF4-FFF2-40B4-BE49-F238E27FC236}">
                <a16:creationId xmlns:a16="http://schemas.microsoft.com/office/drawing/2014/main" id="{FF8E71A9-1527-1187-4CD9-D0E38D1B912B}"/>
              </a:ext>
            </a:extLst>
          </p:cNvPr>
          <p:cNvSpPr/>
          <p:nvPr userDrawn="1"/>
        </p:nvSpPr>
        <p:spPr>
          <a:xfrm flipV="1">
            <a:off x="8085773" y="1637370"/>
            <a:ext cx="2718767" cy="2718767"/>
          </a:xfrm>
          <a:prstGeom prst="arc">
            <a:avLst>
              <a:gd name="adj1" fmla="val 14315827"/>
              <a:gd name="adj2" fmla="val 18400930"/>
            </a:avLst>
          </a:prstGeom>
          <a:ln w="12700" cap="flat">
            <a:solidFill>
              <a:schemeClr val="bg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Espace réservé du texte 7">
            <a:extLst>
              <a:ext uri="{FF2B5EF4-FFF2-40B4-BE49-F238E27FC236}">
                <a16:creationId xmlns:a16="http://schemas.microsoft.com/office/drawing/2014/main" id="{A45BA0B5-49A4-E10A-F9A8-4524927CEA5C}"/>
              </a:ext>
            </a:extLst>
          </p:cNvPr>
          <p:cNvSpPr>
            <a:spLocks noGrp="1"/>
          </p:cNvSpPr>
          <p:nvPr>
            <p:ph type="body" sz="quarter" idx="12" hasCustomPrompt="1"/>
          </p:nvPr>
        </p:nvSpPr>
        <p:spPr>
          <a:xfrm>
            <a:off x="1303073"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4FFE5248-A775-2374-A7F3-75BD4A9798DF}"/>
              </a:ext>
            </a:extLst>
          </p:cNvPr>
          <p:cNvSpPr>
            <a:spLocks noGrp="1"/>
          </p:cNvSpPr>
          <p:nvPr>
            <p:ph type="body" sz="quarter" idx="22" hasCustomPrompt="1"/>
          </p:nvPr>
        </p:nvSpPr>
        <p:spPr>
          <a:xfrm>
            <a:off x="1303073"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5" name="Espace réservé du texte 7">
            <a:extLst>
              <a:ext uri="{FF2B5EF4-FFF2-40B4-BE49-F238E27FC236}">
                <a16:creationId xmlns:a16="http://schemas.microsoft.com/office/drawing/2014/main" id="{654B78DE-3BF3-A35B-5D4B-5AEA8FDAD63F}"/>
              </a:ext>
            </a:extLst>
          </p:cNvPr>
          <p:cNvSpPr>
            <a:spLocks noGrp="1"/>
          </p:cNvSpPr>
          <p:nvPr>
            <p:ph type="body" sz="quarter" idx="23" hasCustomPrompt="1"/>
          </p:nvPr>
        </p:nvSpPr>
        <p:spPr>
          <a:xfrm>
            <a:off x="3673588"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6" name="Espace réservé du texte 7">
            <a:extLst>
              <a:ext uri="{FF2B5EF4-FFF2-40B4-BE49-F238E27FC236}">
                <a16:creationId xmlns:a16="http://schemas.microsoft.com/office/drawing/2014/main" id="{8EB7299E-6462-8337-CF31-5FF1131D2F6B}"/>
              </a:ext>
            </a:extLst>
          </p:cNvPr>
          <p:cNvSpPr>
            <a:spLocks noGrp="1"/>
          </p:cNvSpPr>
          <p:nvPr>
            <p:ph type="body" sz="quarter" idx="24" hasCustomPrompt="1"/>
          </p:nvPr>
        </p:nvSpPr>
        <p:spPr>
          <a:xfrm>
            <a:off x="3673588"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7" name="Espace réservé du texte 7">
            <a:extLst>
              <a:ext uri="{FF2B5EF4-FFF2-40B4-BE49-F238E27FC236}">
                <a16:creationId xmlns:a16="http://schemas.microsoft.com/office/drawing/2014/main" id="{CCD2F2A5-09E6-82F9-96E2-2DAD55368916}"/>
              </a:ext>
            </a:extLst>
          </p:cNvPr>
          <p:cNvSpPr>
            <a:spLocks noGrp="1"/>
          </p:cNvSpPr>
          <p:nvPr>
            <p:ph type="body" sz="quarter" idx="25" hasCustomPrompt="1"/>
          </p:nvPr>
        </p:nvSpPr>
        <p:spPr>
          <a:xfrm>
            <a:off x="6096000"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8" name="Espace réservé du texte 7">
            <a:extLst>
              <a:ext uri="{FF2B5EF4-FFF2-40B4-BE49-F238E27FC236}">
                <a16:creationId xmlns:a16="http://schemas.microsoft.com/office/drawing/2014/main" id="{0E073A65-7092-107F-BDB3-A4090FA66F92}"/>
              </a:ext>
            </a:extLst>
          </p:cNvPr>
          <p:cNvSpPr>
            <a:spLocks noGrp="1"/>
          </p:cNvSpPr>
          <p:nvPr>
            <p:ph type="body" sz="quarter" idx="26" hasCustomPrompt="1"/>
          </p:nvPr>
        </p:nvSpPr>
        <p:spPr>
          <a:xfrm>
            <a:off x="6096000"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99" name="Espace réservé du texte 7">
            <a:extLst>
              <a:ext uri="{FF2B5EF4-FFF2-40B4-BE49-F238E27FC236}">
                <a16:creationId xmlns:a16="http://schemas.microsoft.com/office/drawing/2014/main" id="{400FF6B9-6962-7CB0-A6E4-7DAC2F7F3DB7}"/>
              </a:ext>
            </a:extLst>
          </p:cNvPr>
          <p:cNvSpPr>
            <a:spLocks noGrp="1"/>
          </p:cNvSpPr>
          <p:nvPr>
            <p:ph type="body" sz="quarter" idx="27" hasCustomPrompt="1"/>
          </p:nvPr>
        </p:nvSpPr>
        <p:spPr>
          <a:xfrm>
            <a:off x="8427555" y="4890053"/>
            <a:ext cx="2094934" cy="128303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0" name="Espace réservé du texte 7">
            <a:extLst>
              <a:ext uri="{FF2B5EF4-FFF2-40B4-BE49-F238E27FC236}">
                <a16:creationId xmlns:a16="http://schemas.microsoft.com/office/drawing/2014/main" id="{4636CE15-3082-9D08-3C89-A8F8799B5C45}"/>
              </a:ext>
            </a:extLst>
          </p:cNvPr>
          <p:cNvSpPr>
            <a:spLocks noGrp="1"/>
          </p:cNvSpPr>
          <p:nvPr>
            <p:ph type="body" sz="quarter" idx="28" hasCustomPrompt="1"/>
          </p:nvPr>
        </p:nvSpPr>
        <p:spPr>
          <a:xfrm>
            <a:off x="8427555" y="4545519"/>
            <a:ext cx="2094934" cy="31707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3" name="Espace réservé du texte 7">
            <a:extLst>
              <a:ext uri="{FF2B5EF4-FFF2-40B4-BE49-F238E27FC236}">
                <a16:creationId xmlns:a16="http://schemas.microsoft.com/office/drawing/2014/main" id="{2D7AECCE-53D2-4771-3755-8082BDB6ECB4}"/>
              </a:ext>
            </a:extLst>
          </p:cNvPr>
          <p:cNvSpPr>
            <a:spLocks noGrp="1"/>
          </p:cNvSpPr>
          <p:nvPr>
            <p:ph type="body" sz="quarter" idx="29" hasCustomPrompt="1"/>
          </p:nvPr>
        </p:nvSpPr>
        <p:spPr>
          <a:xfrm>
            <a:off x="1706880"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4" name="Espace réservé du texte 7">
            <a:extLst>
              <a:ext uri="{FF2B5EF4-FFF2-40B4-BE49-F238E27FC236}">
                <a16:creationId xmlns:a16="http://schemas.microsoft.com/office/drawing/2014/main" id="{627C9AAE-5A8E-5A09-B10D-C1CDE955B0F9}"/>
              </a:ext>
            </a:extLst>
          </p:cNvPr>
          <p:cNvSpPr>
            <a:spLocks noGrp="1"/>
          </p:cNvSpPr>
          <p:nvPr>
            <p:ph type="body" sz="quarter" idx="30" hasCustomPrompt="1"/>
          </p:nvPr>
        </p:nvSpPr>
        <p:spPr>
          <a:xfrm>
            <a:off x="4073968"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5" name="Espace réservé du texte 7">
            <a:extLst>
              <a:ext uri="{FF2B5EF4-FFF2-40B4-BE49-F238E27FC236}">
                <a16:creationId xmlns:a16="http://schemas.microsoft.com/office/drawing/2014/main" id="{AC60F9C5-E16C-AAB9-CD36-E63023DA7EA1}"/>
              </a:ext>
            </a:extLst>
          </p:cNvPr>
          <p:cNvSpPr>
            <a:spLocks noGrp="1"/>
          </p:cNvSpPr>
          <p:nvPr>
            <p:ph type="body" sz="quarter" idx="31" hasCustomPrompt="1"/>
          </p:nvPr>
        </p:nvSpPr>
        <p:spPr>
          <a:xfrm>
            <a:off x="6457740"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6" name="Espace réservé du texte 7">
            <a:extLst>
              <a:ext uri="{FF2B5EF4-FFF2-40B4-BE49-F238E27FC236}">
                <a16:creationId xmlns:a16="http://schemas.microsoft.com/office/drawing/2014/main" id="{C938D784-59BE-0FEB-8ACC-18769ACEC518}"/>
              </a:ext>
            </a:extLst>
          </p:cNvPr>
          <p:cNvSpPr>
            <a:spLocks noGrp="1"/>
          </p:cNvSpPr>
          <p:nvPr>
            <p:ph type="body" sz="quarter" idx="32" hasCustomPrompt="1"/>
          </p:nvPr>
        </p:nvSpPr>
        <p:spPr>
          <a:xfrm>
            <a:off x="8842562" y="2682240"/>
            <a:ext cx="1234440" cy="69342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800" kern="1200" dirty="0">
                <a:solidFill>
                  <a:schemeClr val="bg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Tree>
    <p:extLst>
      <p:ext uri="{BB962C8B-B14F-4D97-AF65-F5344CB8AC3E}">
        <p14:creationId xmlns:p14="http://schemas.microsoft.com/office/powerpoint/2010/main" val="347373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36670B0-9189-F25B-F69A-AE71558E3EF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cxnSp>
        <p:nvCxnSpPr>
          <p:cNvPr id="5" name="Connecteur droit 4">
            <a:extLst>
              <a:ext uri="{FF2B5EF4-FFF2-40B4-BE49-F238E27FC236}">
                <a16:creationId xmlns:a16="http://schemas.microsoft.com/office/drawing/2014/main" id="{B663A601-6401-A173-3B2C-EE57ED28AA5A}"/>
              </a:ext>
            </a:extLst>
          </p:cNvPr>
          <p:cNvCxnSpPr>
            <a:cxnSpLocks noGrp="1" noRot="1" noMove="1" noResize="1" noEditPoints="1" noAdjustHandles="1" noChangeArrowheads="1" noChangeShapeType="1"/>
          </p:cNvCxnSpPr>
          <p:nvPr userDrawn="1"/>
        </p:nvCxnSpPr>
        <p:spPr>
          <a:xfrm>
            <a:off x="5659272" y="2856931"/>
            <a:ext cx="8734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7D6A0A1-ED49-ABA7-408B-52BC9B36FF2C}"/>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2" name="Espace réservé du texte 7">
            <a:extLst>
              <a:ext uri="{FF2B5EF4-FFF2-40B4-BE49-F238E27FC236}">
                <a16:creationId xmlns:a16="http://schemas.microsoft.com/office/drawing/2014/main" id="{F38D35BC-C9EB-555E-9E0B-3385FBEF7399}"/>
              </a:ext>
            </a:extLst>
          </p:cNvPr>
          <p:cNvSpPr>
            <a:spLocks noGrp="1"/>
          </p:cNvSpPr>
          <p:nvPr>
            <p:ph type="body" sz="quarter" idx="11" hasCustomPrompt="1"/>
          </p:nvPr>
        </p:nvSpPr>
        <p:spPr>
          <a:xfrm>
            <a:off x="2736930" y="3265871"/>
            <a:ext cx="6718139" cy="514558"/>
          </a:xfrm>
          <a:prstGeom prst="rect">
            <a:avLst/>
          </a:prstGeom>
        </p:spPr>
        <p:txBody>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section title here</a:t>
            </a:r>
          </a:p>
        </p:txBody>
      </p:sp>
      <p:sp>
        <p:nvSpPr>
          <p:cNvPr id="4" name="Espace réservé du texte 7">
            <a:extLst>
              <a:ext uri="{FF2B5EF4-FFF2-40B4-BE49-F238E27FC236}">
                <a16:creationId xmlns:a16="http://schemas.microsoft.com/office/drawing/2014/main" id="{FC4AEC79-A866-239C-4800-C4FFEAA80BC4}"/>
              </a:ext>
            </a:extLst>
          </p:cNvPr>
          <p:cNvSpPr>
            <a:spLocks noGrp="1"/>
          </p:cNvSpPr>
          <p:nvPr>
            <p:ph type="body" sz="quarter" idx="12" hasCustomPrompt="1"/>
          </p:nvPr>
        </p:nvSpPr>
        <p:spPr>
          <a:xfrm>
            <a:off x="2736930" y="3877787"/>
            <a:ext cx="6718139" cy="311581"/>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
        <p:nvSpPr>
          <p:cNvPr id="10" name="Espace réservé du texte 7">
            <a:extLst>
              <a:ext uri="{FF2B5EF4-FFF2-40B4-BE49-F238E27FC236}">
                <a16:creationId xmlns:a16="http://schemas.microsoft.com/office/drawing/2014/main" id="{706AE78C-6AAB-40CD-50AA-AFBB8BC2A6F1}"/>
              </a:ext>
            </a:extLst>
          </p:cNvPr>
          <p:cNvSpPr>
            <a:spLocks noGrp="1"/>
          </p:cNvSpPr>
          <p:nvPr>
            <p:ph type="body" sz="quarter" idx="15" hasCustomPrompt="1"/>
          </p:nvPr>
        </p:nvSpPr>
        <p:spPr>
          <a:xfrm>
            <a:off x="5183624" y="2078765"/>
            <a:ext cx="1824753" cy="514558"/>
          </a:xfrm>
          <a:prstGeom prst="rect">
            <a:avLst/>
          </a:prstGeom>
        </p:spPr>
        <p:txBody>
          <a:bodyPr/>
          <a:lstStyle>
            <a:lvl1pPr marL="0" indent="0" algn="ctr">
              <a:buNone/>
              <a:defRPr sz="48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a:t>
            </a:r>
          </a:p>
        </p:txBody>
      </p:sp>
    </p:spTree>
    <p:extLst>
      <p:ext uri="{BB962C8B-B14F-4D97-AF65-F5344CB8AC3E}">
        <p14:creationId xmlns:p14="http://schemas.microsoft.com/office/powerpoint/2010/main" val="170723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92" name="Group 91">
            <a:extLst>
              <a:ext uri="{FF2B5EF4-FFF2-40B4-BE49-F238E27FC236}">
                <a16:creationId xmlns:a16="http://schemas.microsoft.com/office/drawing/2014/main" id="{0981DB1F-1839-CD91-A160-8C4B173DF22E}"/>
              </a:ext>
            </a:extLst>
          </p:cNvPr>
          <p:cNvGrpSpPr/>
          <p:nvPr userDrawn="1"/>
        </p:nvGrpSpPr>
        <p:grpSpPr>
          <a:xfrm>
            <a:off x="455510" y="1846026"/>
            <a:ext cx="2092264" cy="2092264"/>
            <a:chOff x="739668" y="2051125"/>
            <a:chExt cx="2718767" cy="2718767"/>
          </a:xfrm>
        </p:grpSpPr>
        <p:sp>
          <p:nvSpPr>
            <p:cNvPr id="54" name="Arc 53">
              <a:extLst>
                <a:ext uri="{FF2B5EF4-FFF2-40B4-BE49-F238E27FC236}">
                  <a16:creationId xmlns:a16="http://schemas.microsoft.com/office/drawing/2014/main" id="{A07DFFAC-A9B9-4E1D-3654-51EFF6BCBA50}"/>
                </a:ext>
              </a:extLst>
            </p:cNvPr>
            <p:cNvSpPr/>
            <p:nvPr userDrawn="1"/>
          </p:nvSpPr>
          <p:spPr>
            <a:xfrm>
              <a:off x="910560"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8" name="Flowchart: Connector 57">
              <a:extLst>
                <a:ext uri="{FF2B5EF4-FFF2-40B4-BE49-F238E27FC236}">
                  <a16:creationId xmlns:a16="http://schemas.microsoft.com/office/drawing/2014/main" id="{612807E5-AFFF-C5A7-D72E-DC043DB46BB8}"/>
                </a:ext>
              </a:extLst>
            </p:cNvPr>
            <p:cNvSpPr/>
            <p:nvPr userDrawn="1"/>
          </p:nvSpPr>
          <p:spPr>
            <a:xfrm>
              <a:off x="1192612"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sp>
          <p:nvSpPr>
            <p:cNvPr id="79" name="Arc 78">
              <a:extLst>
                <a:ext uri="{FF2B5EF4-FFF2-40B4-BE49-F238E27FC236}">
                  <a16:creationId xmlns:a16="http://schemas.microsoft.com/office/drawing/2014/main" id="{30E17BED-3302-EF8F-E7B6-F2A090F2FD99}"/>
                </a:ext>
              </a:extLst>
            </p:cNvPr>
            <p:cNvSpPr/>
            <p:nvPr userDrawn="1"/>
          </p:nvSpPr>
          <p:spPr>
            <a:xfrm>
              <a:off x="739668" y="2051125"/>
              <a:ext cx="2718767" cy="2718767"/>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1" name="Group 90">
            <a:extLst>
              <a:ext uri="{FF2B5EF4-FFF2-40B4-BE49-F238E27FC236}">
                <a16:creationId xmlns:a16="http://schemas.microsoft.com/office/drawing/2014/main" id="{C1465AF5-2949-B709-2F0A-20B79F7A250B}"/>
              </a:ext>
            </a:extLst>
          </p:cNvPr>
          <p:cNvGrpSpPr/>
          <p:nvPr userDrawn="1"/>
        </p:nvGrpSpPr>
        <p:grpSpPr>
          <a:xfrm>
            <a:off x="2284751" y="1846026"/>
            <a:ext cx="2092264" cy="2092264"/>
            <a:chOff x="3116653" y="2051125"/>
            <a:chExt cx="2718767" cy="2718767"/>
          </a:xfrm>
        </p:grpSpPr>
        <p:sp>
          <p:nvSpPr>
            <p:cNvPr id="80" name="Arc 79">
              <a:extLst>
                <a:ext uri="{FF2B5EF4-FFF2-40B4-BE49-F238E27FC236}">
                  <a16:creationId xmlns:a16="http://schemas.microsoft.com/office/drawing/2014/main" id="{F2C95BC4-4408-C157-5B1B-76BA00B2E9A4}"/>
                </a:ext>
              </a:extLst>
            </p:cNvPr>
            <p:cNvSpPr/>
            <p:nvPr userDrawn="1"/>
          </p:nvSpPr>
          <p:spPr>
            <a:xfrm flipV="1">
              <a:off x="3287545"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1" name="Flowchart: Connector 80">
              <a:extLst>
                <a:ext uri="{FF2B5EF4-FFF2-40B4-BE49-F238E27FC236}">
                  <a16:creationId xmlns:a16="http://schemas.microsoft.com/office/drawing/2014/main" id="{67C26A18-2E54-2A6D-0E96-AD29F3D480E3}"/>
                </a:ext>
              </a:extLst>
            </p:cNvPr>
            <p:cNvSpPr/>
            <p:nvPr userDrawn="1"/>
          </p:nvSpPr>
          <p:spPr>
            <a:xfrm rot="10800000" flipV="1">
              <a:off x="3569597" y="2522559"/>
              <a:ext cx="1812882" cy="1812882"/>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accent4"/>
                </a:solidFill>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4CF63C2C-F613-AF95-7F4C-30F48A03BD01}"/>
                </a:ext>
              </a:extLst>
            </p:cNvPr>
            <p:cNvSpPr/>
            <p:nvPr userDrawn="1"/>
          </p:nvSpPr>
          <p:spPr>
            <a:xfrm flipV="1">
              <a:off x="3116653" y="2051125"/>
              <a:ext cx="2718767" cy="2718767"/>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90" name="Group 89">
            <a:extLst>
              <a:ext uri="{FF2B5EF4-FFF2-40B4-BE49-F238E27FC236}">
                <a16:creationId xmlns:a16="http://schemas.microsoft.com/office/drawing/2014/main" id="{1B2B5208-B599-C286-B24C-2AE545AFF140}"/>
              </a:ext>
            </a:extLst>
          </p:cNvPr>
          <p:cNvGrpSpPr/>
          <p:nvPr userDrawn="1"/>
        </p:nvGrpSpPr>
        <p:grpSpPr>
          <a:xfrm>
            <a:off x="4113990" y="1846026"/>
            <a:ext cx="2092264" cy="2092264"/>
            <a:chOff x="5493635" y="2051125"/>
            <a:chExt cx="2718767" cy="2718767"/>
          </a:xfrm>
        </p:grpSpPr>
        <p:sp>
          <p:nvSpPr>
            <p:cNvPr id="83" name="Arc 82">
              <a:extLst>
                <a:ext uri="{FF2B5EF4-FFF2-40B4-BE49-F238E27FC236}">
                  <a16:creationId xmlns:a16="http://schemas.microsoft.com/office/drawing/2014/main" id="{FB7BEBB4-A2F3-A8B6-8AF3-0EDBC7A4B0B8}"/>
                </a:ext>
              </a:extLst>
            </p:cNvPr>
            <p:cNvSpPr/>
            <p:nvPr userDrawn="1"/>
          </p:nvSpPr>
          <p:spPr>
            <a:xfrm>
              <a:off x="5664527" y="2240507"/>
              <a:ext cx="2376985" cy="2376985"/>
            </a:xfrm>
            <a:prstGeom prst="arc">
              <a:avLst>
                <a:gd name="adj1" fmla="val 10793291"/>
                <a:gd name="adj2" fmla="val 0"/>
              </a:avLst>
            </a:prstGeom>
            <a:ln w="19050" cap="flat">
              <a:solidFill>
                <a:schemeClr val="accent6"/>
              </a:solidFill>
              <a:prstDash val="sysDot"/>
              <a:miter lim="800000"/>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4" name="Flowchart: Connector 83">
              <a:extLst>
                <a:ext uri="{FF2B5EF4-FFF2-40B4-BE49-F238E27FC236}">
                  <a16:creationId xmlns:a16="http://schemas.microsoft.com/office/drawing/2014/main" id="{843BC112-110D-98EA-11C0-D787F4804D50}"/>
                </a:ext>
              </a:extLst>
            </p:cNvPr>
            <p:cNvSpPr/>
            <p:nvPr userDrawn="1"/>
          </p:nvSpPr>
          <p:spPr>
            <a:xfrm>
              <a:off x="5946579"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sp>
          <p:nvSpPr>
            <p:cNvPr id="85" name="Arc 84">
              <a:extLst>
                <a:ext uri="{FF2B5EF4-FFF2-40B4-BE49-F238E27FC236}">
                  <a16:creationId xmlns:a16="http://schemas.microsoft.com/office/drawing/2014/main" id="{983BBCE5-1E0C-628F-6947-8FEC545B4BB1}"/>
                </a:ext>
              </a:extLst>
            </p:cNvPr>
            <p:cNvSpPr/>
            <p:nvPr userDrawn="1"/>
          </p:nvSpPr>
          <p:spPr>
            <a:xfrm>
              <a:off x="5493635" y="2051125"/>
              <a:ext cx="2718767" cy="2718767"/>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89" name="Group 88">
            <a:extLst>
              <a:ext uri="{FF2B5EF4-FFF2-40B4-BE49-F238E27FC236}">
                <a16:creationId xmlns:a16="http://schemas.microsoft.com/office/drawing/2014/main" id="{6F88EF74-B230-8022-F13D-7292CC80B2B9}"/>
              </a:ext>
            </a:extLst>
          </p:cNvPr>
          <p:cNvGrpSpPr/>
          <p:nvPr userDrawn="1"/>
        </p:nvGrpSpPr>
        <p:grpSpPr>
          <a:xfrm>
            <a:off x="6074743" y="1991767"/>
            <a:ext cx="1829241" cy="1829241"/>
            <a:chOff x="8041512" y="2240507"/>
            <a:chExt cx="2376985" cy="2376985"/>
          </a:xfrm>
        </p:grpSpPr>
        <p:sp>
          <p:nvSpPr>
            <p:cNvPr id="86" name="Arc 85">
              <a:extLst>
                <a:ext uri="{FF2B5EF4-FFF2-40B4-BE49-F238E27FC236}">
                  <a16:creationId xmlns:a16="http://schemas.microsoft.com/office/drawing/2014/main" id="{06B51830-624F-F89A-A52B-A3F5CD6A8920}"/>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87" name="Flowchart: Connector 86">
              <a:extLst>
                <a:ext uri="{FF2B5EF4-FFF2-40B4-BE49-F238E27FC236}">
                  <a16:creationId xmlns:a16="http://schemas.microsoft.com/office/drawing/2014/main" id="{980590F0-75CC-759A-705B-50CBA5164651}"/>
                </a:ext>
              </a:extLst>
            </p:cNvPr>
            <p:cNvSpPr/>
            <p:nvPr userDrawn="1"/>
          </p:nvSpPr>
          <p:spPr>
            <a:xfrm rot="10800000" flipV="1">
              <a:off x="8323564" y="2522559"/>
              <a:ext cx="1812882" cy="1812882"/>
            </a:xfrm>
            <a:prstGeom prst="flowChartConnector">
              <a:avLst/>
            </a:prstGeom>
            <a:solidFill>
              <a:schemeClr val="bg1"/>
            </a:solidFill>
            <a:ln w="203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latin typeface="Arial" panose="020B0604020202020204" pitchFamily="34" charset="0"/>
                <a:cs typeface="Arial" panose="020B0604020202020204" pitchFamily="34" charset="0"/>
              </a:endParaRPr>
            </a:p>
          </p:txBody>
        </p:sp>
      </p:grpSp>
      <p:sp>
        <p:nvSpPr>
          <p:cNvPr id="88" name="Arc 87">
            <a:extLst>
              <a:ext uri="{FF2B5EF4-FFF2-40B4-BE49-F238E27FC236}">
                <a16:creationId xmlns:a16="http://schemas.microsoft.com/office/drawing/2014/main" id="{FF8E71A9-1527-1187-4CD9-D0E38D1B912B}"/>
              </a:ext>
            </a:extLst>
          </p:cNvPr>
          <p:cNvSpPr/>
          <p:nvPr userDrawn="1"/>
        </p:nvSpPr>
        <p:spPr>
          <a:xfrm flipV="1">
            <a:off x="5943231" y="1846026"/>
            <a:ext cx="2092264" cy="2092264"/>
          </a:xfrm>
          <a:prstGeom prst="arc">
            <a:avLst>
              <a:gd name="adj1" fmla="val 14315827"/>
              <a:gd name="adj2" fmla="val 18400930"/>
            </a:avLst>
          </a:prstGeom>
          <a:ln w="12700" cap="flat">
            <a:solidFill>
              <a:schemeClr val="accent2"/>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Espace réservé du texte 7">
            <a:extLst>
              <a:ext uri="{FF2B5EF4-FFF2-40B4-BE49-F238E27FC236}">
                <a16:creationId xmlns:a16="http://schemas.microsoft.com/office/drawing/2014/main" id="{A45BA0B5-49A4-E10A-F9A8-4524927CEA5C}"/>
              </a:ext>
            </a:extLst>
          </p:cNvPr>
          <p:cNvSpPr>
            <a:spLocks noGrp="1"/>
          </p:cNvSpPr>
          <p:nvPr userDrawn="1">
            <p:ph type="body" sz="quarter" idx="12" hasCustomPrompt="1"/>
          </p:nvPr>
        </p:nvSpPr>
        <p:spPr>
          <a:xfrm>
            <a:off x="623845"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94" name="Espace réservé du texte 7">
            <a:extLst>
              <a:ext uri="{FF2B5EF4-FFF2-40B4-BE49-F238E27FC236}">
                <a16:creationId xmlns:a16="http://schemas.microsoft.com/office/drawing/2014/main" id="{4FFE5248-A775-2374-A7F3-75BD4A9798DF}"/>
              </a:ext>
            </a:extLst>
          </p:cNvPr>
          <p:cNvSpPr>
            <a:spLocks noGrp="1"/>
          </p:cNvSpPr>
          <p:nvPr userDrawn="1">
            <p:ph type="body" sz="quarter" idx="22" hasCustomPrompt="1"/>
          </p:nvPr>
        </p:nvSpPr>
        <p:spPr>
          <a:xfrm>
            <a:off x="623844"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4" name="Arc 3">
            <a:extLst>
              <a:ext uri="{FF2B5EF4-FFF2-40B4-BE49-F238E27FC236}">
                <a16:creationId xmlns:a16="http://schemas.microsoft.com/office/drawing/2014/main" id="{C322AB8E-BBB4-F34F-DB88-DA22440C1120}"/>
              </a:ext>
            </a:extLst>
          </p:cNvPr>
          <p:cNvSpPr/>
          <p:nvPr userDrawn="1"/>
        </p:nvSpPr>
        <p:spPr>
          <a:xfrm>
            <a:off x="7904385" y="1991767"/>
            <a:ext cx="1829241" cy="1829241"/>
          </a:xfrm>
          <a:prstGeom prst="arc">
            <a:avLst>
              <a:gd name="adj1" fmla="val 10793291"/>
              <a:gd name="adj2" fmla="val 0"/>
            </a:avLst>
          </a:prstGeom>
          <a:ln w="19050" cap="flat">
            <a:solidFill>
              <a:schemeClr val="accent6"/>
            </a:solidFill>
            <a:prstDash val="sysDot"/>
            <a:miter lim="800000"/>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5" name="Flowchart: Connector 4">
            <a:extLst>
              <a:ext uri="{FF2B5EF4-FFF2-40B4-BE49-F238E27FC236}">
                <a16:creationId xmlns:a16="http://schemas.microsoft.com/office/drawing/2014/main" id="{D7CBAE6F-0A5E-30DB-585A-1EEA46B6BBDB}"/>
              </a:ext>
            </a:extLst>
          </p:cNvPr>
          <p:cNvSpPr/>
          <p:nvPr userDrawn="1"/>
        </p:nvSpPr>
        <p:spPr>
          <a:xfrm>
            <a:off x="8121442" y="2208824"/>
            <a:ext cx="1395128" cy="1395128"/>
          </a:xfrm>
          <a:prstGeom prst="flowChartConnector">
            <a:avLst/>
          </a:prstGeom>
          <a:solidFill>
            <a:schemeClr val="bg1"/>
          </a:solidFill>
          <a:ln w="203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latin typeface="Arial" panose="020B0604020202020204" pitchFamily="34" charset="0"/>
              <a:cs typeface="Arial" panose="020B0604020202020204" pitchFamily="34" charset="0"/>
            </a:endParaRPr>
          </a:p>
        </p:txBody>
      </p:sp>
      <p:sp>
        <p:nvSpPr>
          <p:cNvPr id="6" name="Arc 5">
            <a:extLst>
              <a:ext uri="{FF2B5EF4-FFF2-40B4-BE49-F238E27FC236}">
                <a16:creationId xmlns:a16="http://schemas.microsoft.com/office/drawing/2014/main" id="{1AA8D220-C71D-108F-6697-3A9B9EF5A04B}"/>
              </a:ext>
            </a:extLst>
          </p:cNvPr>
          <p:cNvSpPr/>
          <p:nvPr userDrawn="1"/>
        </p:nvSpPr>
        <p:spPr>
          <a:xfrm>
            <a:off x="7772873" y="1846026"/>
            <a:ext cx="2092264" cy="2092264"/>
          </a:xfrm>
          <a:prstGeom prst="arc">
            <a:avLst>
              <a:gd name="adj1" fmla="val 14315827"/>
              <a:gd name="adj2" fmla="val 18400930"/>
            </a:avLst>
          </a:prstGeom>
          <a:ln w="12700" cap="flat">
            <a:solidFill>
              <a:schemeClr val="accent4"/>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nvGrpSpPr>
          <p:cNvPr id="7" name="Group 6">
            <a:extLst>
              <a:ext uri="{FF2B5EF4-FFF2-40B4-BE49-F238E27FC236}">
                <a16:creationId xmlns:a16="http://schemas.microsoft.com/office/drawing/2014/main" id="{B2B4BBDD-CF97-5057-3B00-65F7262E46C1}"/>
              </a:ext>
            </a:extLst>
          </p:cNvPr>
          <p:cNvGrpSpPr/>
          <p:nvPr userDrawn="1"/>
        </p:nvGrpSpPr>
        <p:grpSpPr>
          <a:xfrm>
            <a:off x="9733626" y="1991767"/>
            <a:ext cx="1829241" cy="1829241"/>
            <a:chOff x="8041512" y="2240507"/>
            <a:chExt cx="2376985" cy="2376985"/>
          </a:xfrm>
        </p:grpSpPr>
        <p:sp>
          <p:nvSpPr>
            <p:cNvPr id="8" name="Arc 7">
              <a:extLst>
                <a:ext uri="{FF2B5EF4-FFF2-40B4-BE49-F238E27FC236}">
                  <a16:creationId xmlns:a16="http://schemas.microsoft.com/office/drawing/2014/main" id="{47F1AA99-32FE-88EC-84E8-2B75B618B712}"/>
                </a:ext>
              </a:extLst>
            </p:cNvPr>
            <p:cNvSpPr/>
            <p:nvPr userDrawn="1"/>
          </p:nvSpPr>
          <p:spPr>
            <a:xfrm flipV="1">
              <a:off x="8041512" y="2240507"/>
              <a:ext cx="2376985" cy="2376985"/>
            </a:xfrm>
            <a:prstGeom prst="arc">
              <a:avLst>
                <a:gd name="adj1" fmla="val 10793291"/>
                <a:gd name="adj2" fmla="val 0"/>
              </a:avLst>
            </a:prstGeom>
            <a:ln w="19050" cap="flat">
              <a:solidFill>
                <a:schemeClr val="accent6"/>
              </a:solidFill>
              <a:prstDash val="sysDot"/>
              <a:miter lim="800000"/>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9" name="Flowchart: Connector 8">
              <a:extLst>
                <a:ext uri="{FF2B5EF4-FFF2-40B4-BE49-F238E27FC236}">
                  <a16:creationId xmlns:a16="http://schemas.microsoft.com/office/drawing/2014/main" id="{C1B01141-F0FA-E8E8-C24C-868504A9382A}"/>
                </a:ext>
              </a:extLst>
            </p:cNvPr>
            <p:cNvSpPr/>
            <p:nvPr userDrawn="1"/>
          </p:nvSpPr>
          <p:spPr>
            <a:xfrm rot="10800000" flipV="1">
              <a:off x="8323564" y="2522559"/>
              <a:ext cx="1812882" cy="1812882"/>
            </a:xfrm>
            <a:prstGeom prst="flowChartConnector">
              <a:avLst/>
            </a:prstGeom>
            <a:solidFill>
              <a:schemeClr val="bg1"/>
            </a:solidFill>
            <a:ln w="203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Arial" panose="020B0604020202020204" pitchFamily="34" charset="0"/>
                <a:cs typeface="Arial" panose="020B0604020202020204" pitchFamily="34" charset="0"/>
              </a:endParaRPr>
            </a:p>
          </p:txBody>
        </p:sp>
      </p:grpSp>
      <p:sp>
        <p:nvSpPr>
          <p:cNvPr id="10" name="Arc 9">
            <a:extLst>
              <a:ext uri="{FF2B5EF4-FFF2-40B4-BE49-F238E27FC236}">
                <a16:creationId xmlns:a16="http://schemas.microsoft.com/office/drawing/2014/main" id="{BE6138BE-5667-A42A-0C85-E85348A2DF0B}"/>
              </a:ext>
            </a:extLst>
          </p:cNvPr>
          <p:cNvSpPr/>
          <p:nvPr userDrawn="1"/>
        </p:nvSpPr>
        <p:spPr>
          <a:xfrm flipV="1">
            <a:off x="9602114" y="1846026"/>
            <a:ext cx="2092264" cy="2092264"/>
          </a:xfrm>
          <a:prstGeom prst="arc">
            <a:avLst>
              <a:gd name="adj1" fmla="val 14315827"/>
              <a:gd name="adj2" fmla="val 18400930"/>
            </a:avLst>
          </a:prstGeom>
          <a:ln w="12700" cap="flat">
            <a:solidFill>
              <a:schemeClr val="accent5"/>
            </a:solidFill>
            <a:prstDash val="solid"/>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Espace réservé du texte 7">
            <a:extLst>
              <a:ext uri="{FF2B5EF4-FFF2-40B4-BE49-F238E27FC236}">
                <a16:creationId xmlns:a16="http://schemas.microsoft.com/office/drawing/2014/main" id="{B5F53DA4-4317-CBE9-AED4-7C045543C6B0}"/>
              </a:ext>
            </a:extLst>
          </p:cNvPr>
          <p:cNvSpPr>
            <a:spLocks noGrp="1"/>
          </p:cNvSpPr>
          <p:nvPr>
            <p:ph type="body" sz="quarter" idx="23" hasCustomPrompt="1"/>
          </p:nvPr>
        </p:nvSpPr>
        <p:spPr>
          <a:xfrm>
            <a:off x="2472023"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2" name="Espace réservé du texte 7">
            <a:extLst>
              <a:ext uri="{FF2B5EF4-FFF2-40B4-BE49-F238E27FC236}">
                <a16:creationId xmlns:a16="http://schemas.microsoft.com/office/drawing/2014/main" id="{5B3ACA08-72E9-CF31-EE92-0E9107FE1EE0}"/>
              </a:ext>
            </a:extLst>
          </p:cNvPr>
          <p:cNvSpPr>
            <a:spLocks noGrp="1"/>
          </p:cNvSpPr>
          <p:nvPr>
            <p:ph type="body" sz="quarter" idx="24" hasCustomPrompt="1"/>
          </p:nvPr>
        </p:nvSpPr>
        <p:spPr>
          <a:xfrm>
            <a:off x="2472022"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3" name="Espace réservé du texte 7">
            <a:extLst>
              <a:ext uri="{FF2B5EF4-FFF2-40B4-BE49-F238E27FC236}">
                <a16:creationId xmlns:a16="http://schemas.microsoft.com/office/drawing/2014/main" id="{529E6EC3-116B-2A9C-3F03-11FF3A0500C8}"/>
              </a:ext>
            </a:extLst>
          </p:cNvPr>
          <p:cNvSpPr>
            <a:spLocks noGrp="1"/>
          </p:cNvSpPr>
          <p:nvPr>
            <p:ph type="body" sz="quarter" idx="25" hasCustomPrompt="1"/>
          </p:nvPr>
        </p:nvSpPr>
        <p:spPr>
          <a:xfrm>
            <a:off x="4320201"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4" name="Espace réservé du texte 7">
            <a:extLst>
              <a:ext uri="{FF2B5EF4-FFF2-40B4-BE49-F238E27FC236}">
                <a16:creationId xmlns:a16="http://schemas.microsoft.com/office/drawing/2014/main" id="{3942D2DE-BC3B-B702-D38A-D8314D70BC4C}"/>
              </a:ext>
            </a:extLst>
          </p:cNvPr>
          <p:cNvSpPr>
            <a:spLocks noGrp="1"/>
          </p:cNvSpPr>
          <p:nvPr>
            <p:ph type="body" sz="quarter" idx="26" hasCustomPrompt="1"/>
          </p:nvPr>
        </p:nvSpPr>
        <p:spPr>
          <a:xfrm>
            <a:off x="4320200"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5" name="Espace réservé du texte 7">
            <a:extLst>
              <a:ext uri="{FF2B5EF4-FFF2-40B4-BE49-F238E27FC236}">
                <a16:creationId xmlns:a16="http://schemas.microsoft.com/office/drawing/2014/main" id="{7D9BC021-3D99-B4D2-ADC5-96F4F198FD61}"/>
              </a:ext>
            </a:extLst>
          </p:cNvPr>
          <p:cNvSpPr>
            <a:spLocks noGrp="1"/>
          </p:cNvSpPr>
          <p:nvPr>
            <p:ph type="body" sz="quarter" idx="27" hasCustomPrompt="1"/>
          </p:nvPr>
        </p:nvSpPr>
        <p:spPr>
          <a:xfrm>
            <a:off x="6168379"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6" name="Espace réservé du texte 7">
            <a:extLst>
              <a:ext uri="{FF2B5EF4-FFF2-40B4-BE49-F238E27FC236}">
                <a16:creationId xmlns:a16="http://schemas.microsoft.com/office/drawing/2014/main" id="{610C508D-B1DC-C714-6D40-B72B8FE22A4A}"/>
              </a:ext>
            </a:extLst>
          </p:cNvPr>
          <p:cNvSpPr>
            <a:spLocks noGrp="1"/>
          </p:cNvSpPr>
          <p:nvPr>
            <p:ph type="body" sz="quarter" idx="28" hasCustomPrompt="1"/>
          </p:nvPr>
        </p:nvSpPr>
        <p:spPr>
          <a:xfrm>
            <a:off x="6168378"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7" name="Espace réservé du texte 7">
            <a:extLst>
              <a:ext uri="{FF2B5EF4-FFF2-40B4-BE49-F238E27FC236}">
                <a16:creationId xmlns:a16="http://schemas.microsoft.com/office/drawing/2014/main" id="{8CBF76E0-0F83-9519-F8AA-0CC83A41AA2F}"/>
              </a:ext>
            </a:extLst>
          </p:cNvPr>
          <p:cNvSpPr>
            <a:spLocks noGrp="1"/>
          </p:cNvSpPr>
          <p:nvPr>
            <p:ph type="body" sz="quarter" idx="29" hasCustomPrompt="1"/>
          </p:nvPr>
        </p:nvSpPr>
        <p:spPr>
          <a:xfrm>
            <a:off x="8016557"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8" name="Espace réservé du texte 7">
            <a:extLst>
              <a:ext uri="{FF2B5EF4-FFF2-40B4-BE49-F238E27FC236}">
                <a16:creationId xmlns:a16="http://schemas.microsoft.com/office/drawing/2014/main" id="{B2E40651-F7D4-0983-4EE6-0BD7246C63CC}"/>
              </a:ext>
            </a:extLst>
          </p:cNvPr>
          <p:cNvSpPr>
            <a:spLocks noGrp="1"/>
          </p:cNvSpPr>
          <p:nvPr>
            <p:ph type="body" sz="quarter" idx="30" hasCustomPrompt="1"/>
          </p:nvPr>
        </p:nvSpPr>
        <p:spPr>
          <a:xfrm>
            <a:off x="8016556"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19" name="Espace réservé du texte 7">
            <a:extLst>
              <a:ext uri="{FF2B5EF4-FFF2-40B4-BE49-F238E27FC236}">
                <a16:creationId xmlns:a16="http://schemas.microsoft.com/office/drawing/2014/main" id="{A0A461A4-2FC7-12A9-7155-05E9FB83282C}"/>
              </a:ext>
            </a:extLst>
          </p:cNvPr>
          <p:cNvSpPr>
            <a:spLocks noGrp="1"/>
          </p:cNvSpPr>
          <p:nvPr>
            <p:ph type="body" sz="quarter" idx="31" hasCustomPrompt="1"/>
          </p:nvPr>
        </p:nvSpPr>
        <p:spPr>
          <a:xfrm>
            <a:off x="9864735" y="4499881"/>
            <a:ext cx="1575362" cy="1170626"/>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9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0" name="Espace réservé du texte 7">
            <a:extLst>
              <a:ext uri="{FF2B5EF4-FFF2-40B4-BE49-F238E27FC236}">
                <a16:creationId xmlns:a16="http://schemas.microsoft.com/office/drawing/2014/main" id="{DE0163DE-DE64-53F2-ECAD-F66E33072BE7}"/>
              </a:ext>
            </a:extLst>
          </p:cNvPr>
          <p:cNvSpPr>
            <a:spLocks noGrp="1"/>
          </p:cNvSpPr>
          <p:nvPr>
            <p:ph type="body" sz="quarter" idx="32" hasCustomPrompt="1"/>
          </p:nvPr>
        </p:nvSpPr>
        <p:spPr>
          <a:xfrm>
            <a:off x="9864734" y="4155347"/>
            <a:ext cx="1575361" cy="244010"/>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 name="Espace réservé du texte 7">
            <a:extLst>
              <a:ext uri="{FF2B5EF4-FFF2-40B4-BE49-F238E27FC236}">
                <a16:creationId xmlns:a16="http://schemas.microsoft.com/office/drawing/2014/main" id="{4AC3D265-03C7-9165-5B66-7FA8B6321989}"/>
              </a:ext>
            </a:extLst>
          </p:cNvPr>
          <p:cNvSpPr>
            <a:spLocks noGrp="1"/>
          </p:cNvSpPr>
          <p:nvPr>
            <p:ph type="body" sz="quarter" idx="33" hasCustomPrompt="1"/>
          </p:nvPr>
        </p:nvSpPr>
        <p:spPr>
          <a:xfrm>
            <a:off x="1038623"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3" name="Espace réservé du texte 7">
            <a:extLst>
              <a:ext uri="{FF2B5EF4-FFF2-40B4-BE49-F238E27FC236}">
                <a16:creationId xmlns:a16="http://schemas.microsoft.com/office/drawing/2014/main" id="{C1BCD041-B828-8AFB-C517-0E84FD2A5EBA}"/>
              </a:ext>
            </a:extLst>
          </p:cNvPr>
          <p:cNvSpPr>
            <a:spLocks noGrp="1"/>
          </p:cNvSpPr>
          <p:nvPr>
            <p:ph type="body" sz="quarter" idx="34" hasCustomPrompt="1"/>
          </p:nvPr>
        </p:nvSpPr>
        <p:spPr>
          <a:xfrm>
            <a:off x="2883180"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1" name="Espace réservé du texte 7">
            <a:extLst>
              <a:ext uri="{FF2B5EF4-FFF2-40B4-BE49-F238E27FC236}">
                <a16:creationId xmlns:a16="http://schemas.microsoft.com/office/drawing/2014/main" id="{AA18016C-398A-7A85-B6B8-3B9193D779D4}"/>
              </a:ext>
            </a:extLst>
          </p:cNvPr>
          <p:cNvSpPr>
            <a:spLocks noGrp="1"/>
          </p:cNvSpPr>
          <p:nvPr>
            <p:ph type="body" sz="quarter" idx="35" hasCustomPrompt="1"/>
          </p:nvPr>
        </p:nvSpPr>
        <p:spPr>
          <a:xfrm>
            <a:off x="4704485"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2" name="Espace réservé du texte 7">
            <a:extLst>
              <a:ext uri="{FF2B5EF4-FFF2-40B4-BE49-F238E27FC236}">
                <a16:creationId xmlns:a16="http://schemas.microsoft.com/office/drawing/2014/main" id="{3B73ADA9-F9FE-F1B3-FE6A-64D0B9FE5EFB}"/>
              </a:ext>
            </a:extLst>
          </p:cNvPr>
          <p:cNvSpPr>
            <a:spLocks noGrp="1"/>
          </p:cNvSpPr>
          <p:nvPr>
            <p:ph type="body" sz="quarter" idx="36" hasCustomPrompt="1"/>
          </p:nvPr>
        </p:nvSpPr>
        <p:spPr>
          <a:xfrm>
            <a:off x="6549042"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2"/>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3" name="Espace réservé du texte 7">
            <a:extLst>
              <a:ext uri="{FF2B5EF4-FFF2-40B4-BE49-F238E27FC236}">
                <a16:creationId xmlns:a16="http://schemas.microsoft.com/office/drawing/2014/main" id="{7516704B-E2E2-ED87-D1D2-9B244A32B586}"/>
              </a:ext>
            </a:extLst>
          </p:cNvPr>
          <p:cNvSpPr>
            <a:spLocks noGrp="1"/>
          </p:cNvSpPr>
          <p:nvPr>
            <p:ph type="body" sz="quarter" idx="37" hasCustomPrompt="1"/>
          </p:nvPr>
        </p:nvSpPr>
        <p:spPr>
          <a:xfrm>
            <a:off x="8367542"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4"/>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
        <p:nvSpPr>
          <p:cNvPr id="24" name="Espace réservé du texte 7">
            <a:extLst>
              <a:ext uri="{FF2B5EF4-FFF2-40B4-BE49-F238E27FC236}">
                <a16:creationId xmlns:a16="http://schemas.microsoft.com/office/drawing/2014/main" id="{E3C025A8-58B5-8798-B0BC-25638418E067}"/>
              </a:ext>
            </a:extLst>
          </p:cNvPr>
          <p:cNvSpPr>
            <a:spLocks noGrp="1"/>
          </p:cNvSpPr>
          <p:nvPr>
            <p:ph type="body" sz="quarter" idx="38" hasCustomPrompt="1"/>
          </p:nvPr>
        </p:nvSpPr>
        <p:spPr>
          <a:xfrm>
            <a:off x="10212099" y="2606408"/>
            <a:ext cx="926038" cy="632460"/>
          </a:xfrm>
          <a:prstGeom prst="rect">
            <a:avLst/>
          </a:prstGeom>
        </p:spPr>
        <p:txBody>
          <a:bodyPr/>
          <a:lstStyle>
            <a:lvl1pPr marL="0" indent="0" algn="ctr" defTabSz="914400" rtl="0" eaLnBrk="1" latinLnBrk="0" hangingPunct="1">
              <a:lnSpc>
                <a:spcPct val="130000"/>
              </a:lnSpc>
              <a:spcBef>
                <a:spcPts val="0"/>
              </a:spcBef>
              <a:spcAft>
                <a:spcPts val="1200"/>
              </a:spcAft>
              <a:buFont typeface="Wingdings" panose="05000000000000000000" pitchFamily="2" charset="2"/>
              <a:buNone/>
              <a:defRPr lang="en-US" sz="2400" kern="1200" dirty="0">
                <a:solidFill>
                  <a:schemeClr val="accent5"/>
                </a:solidFill>
                <a:latin typeface="Arial" panose="020B0604020202020204" pitchFamily="34" charset="0"/>
                <a:ea typeface="+mn-ea"/>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Q1</a:t>
            </a:r>
            <a:endParaRPr lang="en-US" dirty="0"/>
          </a:p>
        </p:txBody>
      </p:sp>
    </p:spTree>
    <p:extLst>
      <p:ext uri="{BB962C8B-B14F-4D97-AF65-F5344CB8AC3E}">
        <p14:creationId xmlns:p14="http://schemas.microsoft.com/office/powerpoint/2010/main" val="2393065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Vertical Title and Text">
    <p:spTree>
      <p:nvGrpSpPr>
        <p:cNvPr id="1" name=""/>
        <p:cNvGrpSpPr/>
        <p:nvPr/>
      </p:nvGrpSpPr>
      <p:grpSpPr>
        <a:xfrm>
          <a:off x="0" y="0"/>
          <a:ext cx="0" cy="0"/>
          <a:chOff x="0" y="0"/>
          <a:chExt cx="0" cy="0"/>
        </a:xfrm>
      </p:grpSpPr>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7" name="Group 6">
            <a:extLst>
              <a:ext uri="{FF2B5EF4-FFF2-40B4-BE49-F238E27FC236}">
                <a16:creationId xmlns:a16="http://schemas.microsoft.com/office/drawing/2014/main" id="{2C5323CA-9661-4C9D-11CC-BA4F7A017EA0}"/>
              </a:ext>
            </a:extLst>
          </p:cNvPr>
          <p:cNvGrpSpPr>
            <a:grpSpLocks/>
          </p:cNvGrpSpPr>
          <p:nvPr userDrawn="1"/>
        </p:nvGrpSpPr>
        <p:grpSpPr>
          <a:xfrm>
            <a:off x="402393" y="1821675"/>
            <a:ext cx="11387213" cy="3929304"/>
            <a:chOff x="535307" y="1725160"/>
            <a:chExt cx="10568403" cy="4161535"/>
          </a:xfrm>
        </p:grpSpPr>
        <p:sp>
          <p:nvSpPr>
            <p:cNvPr id="2" name="Freeform: Shape 1">
              <a:extLst>
                <a:ext uri="{FF2B5EF4-FFF2-40B4-BE49-F238E27FC236}">
                  <a16:creationId xmlns:a16="http://schemas.microsoft.com/office/drawing/2014/main" id="{3260A2C2-4169-B7EF-60A0-C46403B6F511}"/>
                </a:ext>
              </a:extLst>
            </p:cNvPr>
            <p:cNvSpPr>
              <a:spLocks/>
            </p:cNvSpPr>
            <p:nvPr userDrawn="1"/>
          </p:nvSpPr>
          <p:spPr>
            <a:xfrm>
              <a:off x="535307" y="1725160"/>
              <a:ext cx="3033919" cy="4161535"/>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89FCD52D-5FB1-D92B-E068-84C7BF1C9362}"/>
                </a:ext>
              </a:extLst>
            </p:cNvPr>
            <p:cNvSpPr>
              <a:spLocks/>
            </p:cNvSpPr>
            <p:nvPr userDrawn="1"/>
          </p:nvSpPr>
          <p:spPr>
            <a:xfrm>
              <a:off x="3046859" y="1725160"/>
              <a:ext cx="3033919" cy="4161535"/>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D36BE73F-95BE-41A1-96E0-5A93566220D7}"/>
                </a:ext>
              </a:extLst>
            </p:cNvPr>
            <p:cNvSpPr>
              <a:spLocks/>
            </p:cNvSpPr>
            <p:nvPr userDrawn="1"/>
          </p:nvSpPr>
          <p:spPr>
            <a:xfrm>
              <a:off x="5558218" y="1725160"/>
              <a:ext cx="3034110" cy="4161535"/>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5"/>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C91B3CEB-E6DC-9AA6-A2A5-DA89C1D11C41}"/>
                </a:ext>
              </a:extLst>
            </p:cNvPr>
            <p:cNvSpPr>
              <a:spLocks/>
            </p:cNvSpPr>
            <p:nvPr userDrawn="1"/>
          </p:nvSpPr>
          <p:spPr>
            <a:xfrm>
              <a:off x="8069791" y="1725160"/>
              <a:ext cx="3033919" cy="4161535"/>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bg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B5E75D8-FC17-74D9-C355-AF880F13DA0B}"/>
              </a:ext>
            </a:extLst>
          </p:cNvPr>
          <p:cNvGrpSpPr>
            <a:grpSpLocks noGrp="1" noUngrp="1" noRot="1" noMove="1" noResize="1"/>
          </p:cNvGrpSpPr>
          <p:nvPr userDrawn="1"/>
        </p:nvGrpSpPr>
        <p:grpSpPr>
          <a:xfrm>
            <a:off x="-904240" y="1550670"/>
            <a:ext cx="14000480" cy="4320464"/>
            <a:chOff x="-904240" y="1468120"/>
            <a:chExt cx="14000480" cy="4320464"/>
          </a:xfrm>
        </p:grpSpPr>
        <p:sp>
          <p:nvSpPr>
            <p:cNvPr id="10" name="Rectangle 9">
              <a:extLst>
                <a:ext uri="{FF2B5EF4-FFF2-40B4-BE49-F238E27FC236}">
                  <a16:creationId xmlns:a16="http://schemas.microsoft.com/office/drawing/2014/main" id="{E3C15B2B-B62C-299B-F1CC-7E52CB15716E}"/>
                </a:ext>
              </a:extLst>
            </p:cNvPr>
            <p:cNvSpPr>
              <a:spLocks noGrp="1" noRot="1" noMove="1" noResize="1" noEditPoints="1" noAdjustHandles="1" noChangeArrowheads="1" noChangeShapeType="1"/>
            </p:cNvSpPr>
            <p:nvPr userDrawn="1"/>
          </p:nvSpPr>
          <p:spPr>
            <a:xfrm>
              <a:off x="-400049" y="2011287"/>
              <a:ext cx="13082254" cy="3324021"/>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4C40EF-1CB5-8825-5811-6AE1F9A44DD9}"/>
                </a:ext>
              </a:extLst>
            </p:cNvPr>
            <p:cNvSpPr>
              <a:spLocks noGrp="1" noRot="1" noMove="1" noResize="1" noEditPoints="1" noAdjustHandles="1" noChangeArrowheads="1" noChangeShapeType="1"/>
            </p:cNvSpPr>
            <p:nvPr userDrawn="1"/>
          </p:nvSpPr>
          <p:spPr>
            <a:xfrm>
              <a:off x="-90424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8DC9CF-3BF2-4BA9-9AC6-FE2F598D129D}"/>
                </a:ext>
              </a:extLst>
            </p:cNvPr>
            <p:cNvSpPr>
              <a:spLocks noGrp="1" noRot="1" noMove="1" noResize="1" noEditPoints="1" noAdjustHandles="1" noChangeArrowheads="1" noChangeShapeType="1"/>
            </p:cNvSpPr>
            <p:nvPr userDrawn="1"/>
          </p:nvSpPr>
          <p:spPr>
            <a:xfrm>
              <a:off x="1219200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Espace réservé du texte 7">
            <a:extLst>
              <a:ext uri="{FF2B5EF4-FFF2-40B4-BE49-F238E27FC236}">
                <a16:creationId xmlns:a16="http://schemas.microsoft.com/office/drawing/2014/main" id="{566883C1-7D4C-56F1-93A1-27B957704F10}"/>
              </a:ext>
            </a:extLst>
          </p:cNvPr>
          <p:cNvSpPr>
            <a:spLocks noGrp="1"/>
          </p:cNvSpPr>
          <p:nvPr>
            <p:ph type="body" sz="quarter" idx="12" hasCustomPrompt="1"/>
          </p:nvPr>
        </p:nvSpPr>
        <p:spPr>
          <a:xfrm>
            <a:off x="1159601"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21" name="Espace réservé du texte 7">
            <a:extLst>
              <a:ext uri="{FF2B5EF4-FFF2-40B4-BE49-F238E27FC236}">
                <a16:creationId xmlns:a16="http://schemas.microsoft.com/office/drawing/2014/main" id="{BAD1049B-67C3-DF41-6449-D2B54B4EAA8C}"/>
              </a:ext>
            </a:extLst>
          </p:cNvPr>
          <p:cNvSpPr>
            <a:spLocks noGrp="1"/>
          </p:cNvSpPr>
          <p:nvPr>
            <p:ph type="body" sz="quarter" idx="22" hasCustomPrompt="1"/>
          </p:nvPr>
        </p:nvSpPr>
        <p:spPr>
          <a:xfrm>
            <a:off x="1373636"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30" name="Freeform: Shape 29">
            <a:extLst>
              <a:ext uri="{FF2B5EF4-FFF2-40B4-BE49-F238E27FC236}">
                <a16:creationId xmlns:a16="http://schemas.microsoft.com/office/drawing/2014/main" id="{93989B58-3032-2259-72EE-0D6970394744}"/>
              </a:ext>
            </a:extLst>
          </p:cNvPr>
          <p:cNvSpPr>
            <a:spLocks/>
          </p:cNvSpPr>
          <p:nvPr userDrawn="1"/>
        </p:nvSpPr>
        <p:spPr>
          <a:xfrm>
            <a:off x="2009293"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3CFAA939-D1D0-DEB0-78DD-BB5148276BF4}"/>
              </a:ext>
            </a:extLst>
          </p:cNvPr>
          <p:cNvCxnSpPr>
            <a:cxnSpLocks/>
          </p:cNvCxnSpPr>
          <p:nvPr userDrawn="1"/>
        </p:nvCxnSpPr>
        <p:spPr>
          <a:xfrm>
            <a:off x="3571240" y="259536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3B38266-9B8F-8357-3600-E9932514C140}"/>
              </a:ext>
            </a:extLst>
          </p:cNvPr>
          <p:cNvCxnSpPr>
            <a:cxnSpLocks/>
          </p:cNvCxnSpPr>
          <p:nvPr userDrawn="1"/>
        </p:nvCxnSpPr>
        <p:spPr>
          <a:xfrm>
            <a:off x="6263640" y="259536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8A4529-A335-BDDB-9A2F-82D6B1F5F793}"/>
              </a:ext>
            </a:extLst>
          </p:cNvPr>
          <p:cNvCxnSpPr>
            <a:cxnSpLocks/>
          </p:cNvCxnSpPr>
          <p:nvPr userDrawn="1"/>
        </p:nvCxnSpPr>
        <p:spPr>
          <a:xfrm>
            <a:off x="8981440"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78" name="Espace réservé du texte 7">
            <a:extLst>
              <a:ext uri="{FF2B5EF4-FFF2-40B4-BE49-F238E27FC236}">
                <a16:creationId xmlns:a16="http://schemas.microsoft.com/office/drawing/2014/main" id="{7B35539B-55A2-6DD6-0E75-A4FB8317DE5A}"/>
              </a:ext>
            </a:extLst>
          </p:cNvPr>
          <p:cNvSpPr>
            <a:spLocks noGrp="1"/>
          </p:cNvSpPr>
          <p:nvPr>
            <p:ph type="body" sz="quarter" idx="23" hasCustomPrompt="1"/>
          </p:nvPr>
        </p:nvSpPr>
        <p:spPr>
          <a:xfrm>
            <a:off x="3822654"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1" name="Espace réservé du texte 7">
            <a:extLst>
              <a:ext uri="{FF2B5EF4-FFF2-40B4-BE49-F238E27FC236}">
                <a16:creationId xmlns:a16="http://schemas.microsoft.com/office/drawing/2014/main" id="{603D18BE-FEB0-9AAC-8B92-F3A276DE614B}"/>
              </a:ext>
            </a:extLst>
          </p:cNvPr>
          <p:cNvSpPr>
            <a:spLocks noGrp="1"/>
          </p:cNvSpPr>
          <p:nvPr>
            <p:ph type="body" sz="quarter" idx="24" hasCustomPrompt="1"/>
          </p:nvPr>
        </p:nvSpPr>
        <p:spPr>
          <a:xfrm>
            <a:off x="4036689"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03" name="Freeform: Shape 102">
            <a:extLst>
              <a:ext uri="{FF2B5EF4-FFF2-40B4-BE49-F238E27FC236}">
                <a16:creationId xmlns:a16="http://schemas.microsoft.com/office/drawing/2014/main" id="{2B9C0AF7-DC50-6218-66BB-464DE6DB8D30}"/>
              </a:ext>
            </a:extLst>
          </p:cNvPr>
          <p:cNvSpPr>
            <a:spLocks/>
          </p:cNvSpPr>
          <p:nvPr userDrawn="1"/>
        </p:nvSpPr>
        <p:spPr>
          <a:xfrm>
            <a:off x="4672346"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p:txBody>
      </p:sp>
      <p:sp>
        <p:nvSpPr>
          <p:cNvPr id="104" name="Espace réservé du texte 7">
            <a:extLst>
              <a:ext uri="{FF2B5EF4-FFF2-40B4-BE49-F238E27FC236}">
                <a16:creationId xmlns:a16="http://schemas.microsoft.com/office/drawing/2014/main" id="{F84B4597-D756-7FBE-D397-225D2A92BEE8}"/>
              </a:ext>
            </a:extLst>
          </p:cNvPr>
          <p:cNvSpPr>
            <a:spLocks noGrp="1"/>
          </p:cNvSpPr>
          <p:nvPr>
            <p:ph type="body" sz="quarter" idx="25" hasCustomPrompt="1"/>
          </p:nvPr>
        </p:nvSpPr>
        <p:spPr>
          <a:xfrm>
            <a:off x="6556495"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5" name="Espace réservé du texte 7">
            <a:extLst>
              <a:ext uri="{FF2B5EF4-FFF2-40B4-BE49-F238E27FC236}">
                <a16:creationId xmlns:a16="http://schemas.microsoft.com/office/drawing/2014/main" id="{8B840B85-B883-DD53-D161-951EC6DD89C1}"/>
              </a:ext>
            </a:extLst>
          </p:cNvPr>
          <p:cNvSpPr>
            <a:spLocks noGrp="1"/>
          </p:cNvSpPr>
          <p:nvPr>
            <p:ph type="body" sz="quarter" idx="26" hasCustomPrompt="1"/>
          </p:nvPr>
        </p:nvSpPr>
        <p:spPr>
          <a:xfrm>
            <a:off x="6770530"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07" name="Freeform: Shape 106">
            <a:extLst>
              <a:ext uri="{FF2B5EF4-FFF2-40B4-BE49-F238E27FC236}">
                <a16:creationId xmlns:a16="http://schemas.microsoft.com/office/drawing/2014/main" id="{06E69E66-90DB-84B4-9EEC-6F771F98750C}"/>
              </a:ext>
            </a:extLst>
          </p:cNvPr>
          <p:cNvSpPr>
            <a:spLocks/>
          </p:cNvSpPr>
          <p:nvPr userDrawn="1"/>
        </p:nvSpPr>
        <p:spPr>
          <a:xfrm>
            <a:off x="7406187"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p:txBody>
      </p:sp>
      <p:sp>
        <p:nvSpPr>
          <p:cNvPr id="108" name="Espace réservé du texte 7">
            <a:extLst>
              <a:ext uri="{FF2B5EF4-FFF2-40B4-BE49-F238E27FC236}">
                <a16:creationId xmlns:a16="http://schemas.microsoft.com/office/drawing/2014/main" id="{5476BD96-7C73-C2EE-DAED-54976406C6C6}"/>
              </a:ext>
            </a:extLst>
          </p:cNvPr>
          <p:cNvSpPr>
            <a:spLocks noGrp="1"/>
          </p:cNvSpPr>
          <p:nvPr>
            <p:ph type="body" sz="quarter" idx="27" hasCustomPrompt="1"/>
          </p:nvPr>
        </p:nvSpPr>
        <p:spPr>
          <a:xfrm>
            <a:off x="9282953" y="3839465"/>
            <a:ext cx="2142186" cy="105980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aliqua. </a:t>
            </a:r>
            <a:endParaRPr lang="en-US" dirty="0"/>
          </a:p>
        </p:txBody>
      </p:sp>
      <p:sp>
        <p:nvSpPr>
          <p:cNvPr id="109" name="Espace réservé du texte 7">
            <a:extLst>
              <a:ext uri="{FF2B5EF4-FFF2-40B4-BE49-F238E27FC236}">
                <a16:creationId xmlns:a16="http://schemas.microsoft.com/office/drawing/2014/main" id="{ECF58BA0-DAF2-608D-4831-D8B8588D67E5}"/>
              </a:ext>
            </a:extLst>
          </p:cNvPr>
          <p:cNvSpPr>
            <a:spLocks noGrp="1"/>
          </p:cNvSpPr>
          <p:nvPr>
            <p:ph type="body" sz="quarter" idx="28" hasCustomPrompt="1"/>
          </p:nvPr>
        </p:nvSpPr>
        <p:spPr>
          <a:xfrm>
            <a:off x="9457417" y="2595365"/>
            <a:ext cx="1793258" cy="317076"/>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endParaRPr lang="en-US" dirty="0"/>
          </a:p>
        </p:txBody>
      </p:sp>
      <p:sp>
        <p:nvSpPr>
          <p:cNvPr id="111" name="Freeform: Shape 110">
            <a:extLst>
              <a:ext uri="{FF2B5EF4-FFF2-40B4-BE49-F238E27FC236}">
                <a16:creationId xmlns:a16="http://schemas.microsoft.com/office/drawing/2014/main" id="{929FFA01-4836-604E-2A4C-A1B8EFDE0FF3}"/>
              </a:ext>
            </a:extLst>
          </p:cNvPr>
          <p:cNvSpPr>
            <a:spLocks/>
          </p:cNvSpPr>
          <p:nvPr userDrawn="1"/>
        </p:nvSpPr>
        <p:spPr>
          <a:xfrm>
            <a:off x="10112325" y="2093327"/>
            <a:ext cx="605925" cy="310515"/>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00" b="1" dirty="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p:txBody>
      </p:sp>
      <p:sp>
        <p:nvSpPr>
          <p:cNvPr id="6" name="Online Image Placeholder 34">
            <a:extLst>
              <a:ext uri="{FF2B5EF4-FFF2-40B4-BE49-F238E27FC236}">
                <a16:creationId xmlns:a16="http://schemas.microsoft.com/office/drawing/2014/main" id="{9A539823-E263-145D-3B68-958FD103945B}"/>
              </a:ext>
            </a:extLst>
          </p:cNvPr>
          <p:cNvSpPr>
            <a:spLocks noGrp="1"/>
          </p:cNvSpPr>
          <p:nvPr>
            <p:ph type="clipArt" sz="quarter" idx="37" hasCustomPrompt="1"/>
          </p:nvPr>
        </p:nvSpPr>
        <p:spPr>
          <a:xfrm>
            <a:off x="1948932"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8" name="Online Image Placeholder 34">
            <a:extLst>
              <a:ext uri="{FF2B5EF4-FFF2-40B4-BE49-F238E27FC236}">
                <a16:creationId xmlns:a16="http://schemas.microsoft.com/office/drawing/2014/main" id="{2BE7E098-4659-FBBE-A281-DE4FFFF64D23}"/>
              </a:ext>
            </a:extLst>
          </p:cNvPr>
          <p:cNvSpPr>
            <a:spLocks noGrp="1"/>
          </p:cNvSpPr>
          <p:nvPr>
            <p:ph type="clipArt" sz="quarter" idx="38" hasCustomPrompt="1"/>
          </p:nvPr>
        </p:nvSpPr>
        <p:spPr>
          <a:xfrm>
            <a:off x="4567547"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9" name="Online Image Placeholder 34">
            <a:extLst>
              <a:ext uri="{FF2B5EF4-FFF2-40B4-BE49-F238E27FC236}">
                <a16:creationId xmlns:a16="http://schemas.microsoft.com/office/drawing/2014/main" id="{AF64629F-13DD-6F12-3970-04E5C9F2218B}"/>
              </a:ext>
            </a:extLst>
          </p:cNvPr>
          <p:cNvSpPr>
            <a:spLocks noGrp="1"/>
          </p:cNvSpPr>
          <p:nvPr>
            <p:ph type="clipArt" sz="quarter" idx="39" hasCustomPrompt="1"/>
          </p:nvPr>
        </p:nvSpPr>
        <p:spPr>
          <a:xfrm>
            <a:off x="7342854"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4" name="Online Image Placeholder 34">
            <a:extLst>
              <a:ext uri="{FF2B5EF4-FFF2-40B4-BE49-F238E27FC236}">
                <a16:creationId xmlns:a16="http://schemas.microsoft.com/office/drawing/2014/main" id="{7B2BBD95-78E8-A095-5A81-6C74457F5890}"/>
              </a:ext>
            </a:extLst>
          </p:cNvPr>
          <p:cNvSpPr>
            <a:spLocks noGrp="1"/>
          </p:cNvSpPr>
          <p:nvPr>
            <p:ph type="clipArt" sz="quarter" idx="40" hasCustomPrompt="1"/>
          </p:nvPr>
        </p:nvSpPr>
        <p:spPr>
          <a:xfrm>
            <a:off x="9987752" y="3080760"/>
            <a:ext cx="732589" cy="618459"/>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Tree>
    <p:extLst>
      <p:ext uri="{BB962C8B-B14F-4D97-AF65-F5344CB8AC3E}">
        <p14:creationId xmlns:p14="http://schemas.microsoft.com/office/powerpoint/2010/main" val="3045098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Vertical Title and Tex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54B0DA9-4DEE-5786-DED8-480839141FA1}"/>
              </a:ext>
            </a:extLst>
          </p:cNvPr>
          <p:cNvGrpSpPr>
            <a:grpSpLocks/>
          </p:cNvGrpSpPr>
          <p:nvPr userDrawn="1"/>
        </p:nvGrpSpPr>
        <p:grpSpPr>
          <a:xfrm>
            <a:off x="161925" y="1882140"/>
            <a:ext cx="11894554" cy="4122344"/>
            <a:chOff x="68033" y="1558014"/>
            <a:chExt cx="12410593" cy="4320464"/>
          </a:xfrm>
        </p:grpSpPr>
        <p:sp>
          <p:nvSpPr>
            <p:cNvPr id="2" name="Freeform: Shape 1">
              <a:extLst>
                <a:ext uri="{FF2B5EF4-FFF2-40B4-BE49-F238E27FC236}">
                  <a16:creationId xmlns:a16="http://schemas.microsoft.com/office/drawing/2014/main" id="{3260A2C2-4169-B7EF-60A0-C46403B6F511}"/>
                </a:ext>
              </a:extLst>
            </p:cNvPr>
            <p:cNvSpPr>
              <a:spLocks/>
            </p:cNvSpPr>
            <p:nvPr userDrawn="1"/>
          </p:nvSpPr>
          <p:spPr>
            <a:xfrm>
              <a:off x="68033"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89FCD52D-5FB1-D92B-E068-84C7BF1C9362}"/>
                </a:ext>
              </a:extLst>
            </p:cNvPr>
            <p:cNvSpPr>
              <a:spLocks/>
            </p:cNvSpPr>
            <p:nvPr userDrawn="1"/>
          </p:nvSpPr>
          <p:spPr>
            <a:xfrm>
              <a:off x="2069215"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D36BE73F-95BE-41A1-96E0-5A93566220D7}"/>
                </a:ext>
              </a:extLst>
            </p:cNvPr>
            <p:cNvSpPr>
              <a:spLocks/>
            </p:cNvSpPr>
            <p:nvPr userDrawn="1"/>
          </p:nvSpPr>
          <p:spPr>
            <a:xfrm>
              <a:off x="4070244" y="1558014"/>
              <a:ext cx="2417552" cy="4320464"/>
            </a:xfrm>
            <a:custGeom>
              <a:avLst/>
              <a:gdLst>
                <a:gd name="connsiteX0" fmla="*/ 0 w 1510950"/>
                <a:gd name="connsiteY0" fmla="*/ 303657 h 303656"/>
                <a:gd name="connsiteX1" fmla="*/ 1199674 w 1510950"/>
                <a:gd name="connsiteY1" fmla="*/ 303657 h 303656"/>
                <a:gd name="connsiteX2" fmla="*/ 1510951 w 1510950"/>
                <a:gd name="connsiteY2" fmla="*/ 0 h 303656"/>
                <a:gd name="connsiteX3" fmla="*/ 305943 w 1510950"/>
                <a:gd name="connsiteY3" fmla="*/ 0 h 303656"/>
                <a:gd name="connsiteX4" fmla="*/ 0 w 1510950"/>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950" h="303656">
                  <a:moveTo>
                    <a:pt x="0" y="303657"/>
                  </a:moveTo>
                  <a:lnTo>
                    <a:pt x="1199674" y="303657"/>
                  </a:lnTo>
                  <a:lnTo>
                    <a:pt x="1510951" y="0"/>
                  </a:lnTo>
                  <a:lnTo>
                    <a:pt x="305943" y="0"/>
                  </a:lnTo>
                  <a:lnTo>
                    <a:pt x="0" y="303657"/>
                  </a:lnTo>
                  <a:close/>
                </a:path>
              </a:pathLst>
            </a:custGeom>
            <a:solidFill>
              <a:schemeClr val="accent5"/>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C91B3CEB-E6DC-9AA6-A2A5-DA89C1D11C41}"/>
                </a:ext>
              </a:extLst>
            </p:cNvPr>
            <p:cNvSpPr>
              <a:spLocks/>
            </p:cNvSpPr>
            <p:nvPr userDrawn="1"/>
          </p:nvSpPr>
          <p:spPr>
            <a:xfrm>
              <a:off x="6071442" y="1558014"/>
              <a:ext cx="2417400" cy="4320464"/>
            </a:xfrm>
            <a:custGeom>
              <a:avLst/>
              <a:gdLst>
                <a:gd name="connsiteX0" fmla="*/ 0 w 1510855"/>
                <a:gd name="connsiteY0" fmla="*/ 303657 h 303656"/>
                <a:gd name="connsiteX1" fmla="*/ 1199578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8" y="303657"/>
                  </a:lnTo>
                  <a:lnTo>
                    <a:pt x="1510856" y="0"/>
                  </a:lnTo>
                  <a:lnTo>
                    <a:pt x="305943" y="0"/>
                  </a:lnTo>
                  <a:lnTo>
                    <a:pt x="0" y="303657"/>
                  </a:lnTo>
                  <a:close/>
                </a:path>
              </a:pathLst>
            </a:custGeom>
            <a:solidFill>
              <a:schemeClr val="bg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B6357AA6-3631-4EAA-0B61-C82E7E243D6D}"/>
                </a:ext>
              </a:extLst>
            </p:cNvPr>
            <p:cNvSpPr>
              <a:spLocks/>
            </p:cNvSpPr>
            <p:nvPr userDrawn="1"/>
          </p:nvSpPr>
          <p:spPr>
            <a:xfrm>
              <a:off x="8060044"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2"/>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BF3C2AD1-61F5-8056-D5F7-8070FD87A77A}"/>
                </a:ext>
              </a:extLst>
            </p:cNvPr>
            <p:cNvSpPr>
              <a:spLocks/>
            </p:cNvSpPr>
            <p:nvPr userDrawn="1"/>
          </p:nvSpPr>
          <p:spPr>
            <a:xfrm>
              <a:off x="10061226" y="1558014"/>
              <a:ext cx="2417400" cy="4320464"/>
            </a:xfrm>
            <a:custGeom>
              <a:avLst/>
              <a:gdLst>
                <a:gd name="connsiteX0" fmla="*/ 0 w 1510855"/>
                <a:gd name="connsiteY0" fmla="*/ 303657 h 303656"/>
                <a:gd name="connsiteX1" fmla="*/ 1199579 w 1510855"/>
                <a:gd name="connsiteY1" fmla="*/ 303657 h 303656"/>
                <a:gd name="connsiteX2" fmla="*/ 1510856 w 1510855"/>
                <a:gd name="connsiteY2" fmla="*/ 0 h 303656"/>
                <a:gd name="connsiteX3" fmla="*/ 305943 w 1510855"/>
                <a:gd name="connsiteY3" fmla="*/ 0 h 303656"/>
                <a:gd name="connsiteX4" fmla="*/ 0 w 1510855"/>
                <a:gd name="connsiteY4" fmla="*/ 303657 h 303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55" h="303656">
                  <a:moveTo>
                    <a:pt x="0" y="303657"/>
                  </a:moveTo>
                  <a:lnTo>
                    <a:pt x="1199579" y="303657"/>
                  </a:lnTo>
                  <a:lnTo>
                    <a:pt x="1510856" y="0"/>
                  </a:lnTo>
                  <a:lnTo>
                    <a:pt x="305943" y="0"/>
                  </a:lnTo>
                  <a:lnTo>
                    <a:pt x="0" y="303657"/>
                  </a:lnTo>
                  <a:close/>
                </a:path>
              </a:pathLst>
            </a:custGeom>
            <a:solidFill>
              <a:schemeClr val="accent4"/>
            </a:solidFill>
            <a:ln w="9525" cap="flat">
              <a:noFill/>
              <a:prstDash val="solid"/>
              <a:miter/>
            </a:ln>
          </p:spPr>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grpSp>
      <p:sp>
        <p:nvSpPr>
          <p:cNvPr id="70" name="Espace réservé du texte 7">
            <a:extLst>
              <a:ext uri="{FF2B5EF4-FFF2-40B4-BE49-F238E27FC236}">
                <a16:creationId xmlns:a16="http://schemas.microsoft.com/office/drawing/2014/main" id="{FDED5BE0-F1BB-5BD6-4BCC-5241D5ECC8BF}"/>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a:t>
            </a:r>
            <a:r>
              <a:rPr lang="fr-FR" dirty="0" err="1"/>
              <a:t>title</a:t>
            </a:r>
            <a:r>
              <a:rPr lang="fr-FR" dirty="0"/>
              <a:t> here</a:t>
            </a:r>
            <a:endParaRPr lang="en-US" dirty="0"/>
          </a:p>
        </p:txBody>
      </p:sp>
      <p:sp>
        <p:nvSpPr>
          <p:cNvPr id="71" name="Espace réservé du texte 7">
            <a:extLst>
              <a:ext uri="{FF2B5EF4-FFF2-40B4-BE49-F238E27FC236}">
                <a16:creationId xmlns:a16="http://schemas.microsoft.com/office/drawing/2014/main" id="{8FAD16A5-CB78-E9D2-A7AE-337603E0E4D7}"/>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Insert </a:t>
            </a:r>
            <a:r>
              <a:rPr lang="fr-FR" dirty="0" err="1"/>
              <a:t>your</a:t>
            </a:r>
            <a:r>
              <a:rPr lang="fr-FR" dirty="0"/>
              <a:t> short </a:t>
            </a:r>
            <a:r>
              <a:rPr lang="fr-FR" dirty="0" err="1"/>
              <a:t>pre-title</a:t>
            </a:r>
            <a:r>
              <a:rPr lang="fr-FR" dirty="0"/>
              <a:t> here</a:t>
            </a:r>
            <a:endParaRPr lang="en-US" dirty="0"/>
          </a:p>
        </p:txBody>
      </p:sp>
      <p:grpSp>
        <p:nvGrpSpPr>
          <p:cNvPr id="13" name="Group 12">
            <a:extLst>
              <a:ext uri="{FF2B5EF4-FFF2-40B4-BE49-F238E27FC236}">
                <a16:creationId xmlns:a16="http://schemas.microsoft.com/office/drawing/2014/main" id="{DB5E75D8-FC17-74D9-C355-AF880F13DA0B}"/>
              </a:ext>
            </a:extLst>
          </p:cNvPr>
          <p:cNvGrpSpPr>
            <a:grpSpLocks noGrp="1" noUngrp="1" noRot="1" noMove="1" noResize="1"/>
          </p:cNvGrpSpPr>
          <p:nvPr userDrawn="1"/>
        </p:nvGrpSpPr>
        <p:grpSpPr>
          <a:xfrm>
            <a:off x="-904240" y="1623136"/>
            <a:ext cx="14000480" cy="4320464"/>
            <a:chOff x="-904240" y="1468120"/>
            <a:chExt cx="14000480" cy="4320464"/>
          </a:xfrm>
        </p:grpSpPr>
        <p:sp>
          <p:nvSpPr>
            <p:cNvPr id="10" name="Rectangle 9">
              <a:extLst>
                <a:ext uri="{FF2B5EF4-FFF2-40B4-BE49-F238E27FC236}">
                  <a16:creationId xmlns:a16="http://schemas.microsoft.com/office/drawing/2014/main" id="{E3C15B2B-B62C-299B-F1CC-7E52CB15716E}"/>
                </a:ext>
              </a:extLst>
            </p:cNvPr>
            <p:cNvSpPr>
              <a:spLocks noGrp="1" noRot="1" noMove="1" noResize="1" noEditPoints="1" noAdjustHandles="1" noChangeArrowheads="1" noChangeShapeType="1"/>
            </p:cNvSpPr>
            <p:nvPr userDrawn="1"/>
          </p:nvSpPr>
          <p:spPr>
            <a:xfrm>
              <a:off x="-400049" y="2011287"/>
              <a:ext cx="13082254" cy="3563937"/>
            </a:xfrm>
            <a:prstGeom prst="rect">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4C40EF-1CB5-8825-5811-6AE1F9A44DD9}"/>
                </a:ext>
              </a:extLst>
            </p:cNvPr>
            <p:cNvSpPr>
              <a:spLocks noGrp="1" noRot="1" noMove="1" noResize="1" noEditPoints="1" noAdjustHandles="1" noChangeArrowheads="1" noChangeShapeType="1"/>
            </p:cNvSpPr>
            <p:nvPr userDrawn="1"/>
          </p:nvSpPr>
          <p:spPr>
            <a:xfrm>
              <a:off x="-90424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8DC9CF-3BF2-4BA9-9AC6-FE2F598D129D}"/>
                </a:ext>
              </a:extLst>
            </p:cNvPr>
            <p:cNvSpPr>
              <a:spLocks noGrp="1" noRot="1" noMove="1" noResize="1" noEditPoints="1" noAdjustHandles="1" noChangeArrowheads="1" noChangeShapeType="1"/>
            </p:cNvSpPr>
            <p:nvPr userDrawn="1"/>
          </p:nvSpPr>
          <p:spPr>
            <a:xfrm>
              <a:off x="12192000" y="1468120"/>
              <a:ext cx="904240" cy="432046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Espace réservé du texte 7">
            <a:extLst>
              <a:ext uri="{FF2B5EF4-FFF2-40B4-BE49-F238E27FC236}">
                <a16:creationId xmlns:a16="http://schemas.microsoft.com/office/drawing/2014/main" id="{566883C1-7D4C-56F1-93A1-27B957704F10}"/>
              </a:ext>
            </a:extLst>
          </p:cNvPr>
          <p:cNvSpPr>
            <a:spLocks noGrp="1"/>
          </p:cNvSpPr>
          <p:nvPr userDrawn="1">
            <p:ph type="body" sz="quarter" idx="12" hasCustomPrompt="1"/>
          </p:nvPr>
        </p:nvSpPr>
        <p:spPr>
          <a:xfrm>
            <a:off x="800933"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1" name="Espace réservé du texte 7">
            <a:extLst>
              <a:ext uri="{FF2B5EF4-FFF2-40B4-BE49-F238E27FC236}">
                <a16:creationId xmlns:a16="http://schemas.microsoft.com/office/drawing/2014/main" id="{BAD1049B-67C3-DF41-6449-D2B54B4EAA8C}"/>
              </a:ext>
            </a:extLst>
          </p:cNvPr>
          <p:cNvSpPr>
            <a:spLocks noGrp="1"/>
          </p:cNvSpPr>
          <p:nvPr userDrawn="1">
            <p:ph type="body" sz="quarter" idx="22" hasCustomPrompt="1"/>
          </p:nvPr>
        </p:nvSpPr>
        <p:spPr>
          <a:xfrm>
            <a:off x="800933"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30" name="Freeform: Shape 29">
            <a:extLst>
              <a:ext uri="{FF2B5EF4-FFF2-40B4-BE49-F238E27FC236}">
                <a16:creationId xmlns:a16="http://schemas.microsoft.com/office/drawing/2014/main" id="{93989B58-3032-2259-72EE-0D6970394744}"/>
              </a:ext>
            </a:extLst>
          </p:cNvPr>
          <p:cNvSpPr/>
          <p:nvPr userDrawn="1"/>
        </p:nvSpPr>
        <p:spPr>
          <a:xfrm>
            <a:off x="1245779"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17" name="Espace réservé du texte 7">
            <a:extLst>
              <a:ext uri="{FF2B5EF4-FFF2-40B4-BE49-F238E27FC236}">
                <a16:creationId xmlns:a16="http://schemas.microsoft.com/office/drawing/2014/main" id="{FF66AAAC-9450-DB6E-4001-7858143C457C}"/>
              </a:ext>
            </a:extLst>
          </p:cNvPr>
          <p:cNvSpPr>
            <a:spLocks noGrp="1"/>
          </p:cNvSpPr>
          <p:nvPr>
            <p:ph type="body" sz="quarter" idx="23" hasCustomPrompt="1"/>
          </p:nvPr>
        </p:nvSpPr>
        <p:spPr>
          <a:xfrm>
            <a:off x="2728091"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18" name="Espace réservé du texte 7">
            <a:extLst>
              <a:ext uri="{FF2B5EF4-FFF2-40B4-BE49-F238E27FC236}">
                <a16:creationId xmlns:a16="http://schemas.microsoft.com/office/drawing/2014/main" id="{9CD9C70D-020E-DC8C-6862-9AA3A598D84C}"/>
              </a:ext>
            </a:extLst>
          </p:cNvPr>
          <p:cNvSpPr>
            <a:spLocks noGrp="1"/>
          </p:cNvSpPr>
          <p:nvPr>
            <p:ph type="body" sz="quarter" idx="24" hasCustomPrompt="1"/>
          </p:nvPr>
        </p:nvSpPr>
        <p:spPr>
          <a:xfrm>
            <a:off x="2728091"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3" name="Espace réservé du texte 7">
            <a:extLst>
              <a:ext uri="{FF2B5EF4-FFF2-40B4-BE49-F238E27FC236}">
                <a16:creationId xmlns:a16="http://schemas.microsoft.com/office/drawing/2014/main" id="{1130F066-20DD-2174-B8A8-2BDA5BFE1194}"/>
              </a:ext>
            </a:extLst>
          </p:cNvPr>
          <p:cNvSpPr>
            <a:spLocks noGrp="1"/>
          </p:cNvSpPr>
          <p:nvPr>
            <p:ph type="body" sz="quarter" idx="25" hasCustomPrompt="1"/>
          </p:nvPr>
        </p:nvSpPr>
        <p:spPr>
          <a:xfrm>
            <a:off x="4639622"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4" name="Espace réservé du texte 7">
            <a:extLst>
              <a:ext uri="{FF2B5EF4-FFF2-40B4-BE49-F238E27FC236}">
                <a16:creationId xmlns:a16="http://schemas.microsoft.com/office/drawing/2014/main" id="{ABB6C661-7103-5410-A8FE-5B5E55AA793C}"/>
              </a:ext>
            </a:extLst>
          </p:cNvPr>
          <p:cNvSpPr>
            <a:spLocks noGrp="1"/>
          </p:cNvSpPr>
          <p:nvPr>
            <p:ph type="body" sz="quarter" idx="26" hasCustomPrompt="1"/>
          </p:nvPr>
        </p:nvSpPr>
        <p:spPr>
          <a:xfrm>
            <a:off x="4639622"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28" name="Espace réservé du texte 7">
            <a:extLst>
              <a:ext uri="{FF2B5EF4-FFF2-40B4-BE49-F238E27FC236}">
                <a16:creationId xmlns:a16="http://schemas.microsoft.com/office/drawing/2014/main" id="{3B9E7DCE-5C7F-B691-6CF2-68BDC0839544}"/>
              </a:ext>
            </a:extLst>
          </p:cNvPr>
          <p:cNvSpPr>
            <a:spLocks noGrp="1"/>
          </p:cNvSpPr>
          <p:nvPr>
            <p:ph type="body" sz="quarter" idx="27" hasCustomPrompt="1"/>
          </p:nvPr>
        </p:nvSpPr>
        <p:spPr>
          <a:xfrm>
            <a:off x="6571398"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29" name="Espace réservé du texte 7">
            <a:extLst>
              <a:ext uri="{FF2B5EF4-FFF2-40B4-BE49-F238E27FC236}">
                <a16:creationId xmlns:a16="http://schemas.microsoft.com/office/drawing/2014/main" id="{3757229C-AD5D-C483-4928-55BF7FE76C2B}"/>
              </a:ext>
            </a:extLst>
          </p:cNvPr>
          <p:cNvSpPr>
            <a:spLocks noGrp="1"/>
          </p:cNvSpPr>
          <p:nvPr>
            <p:ph type="body" sz="quarter" idx="28" hasCustomPrompt="1"/>
          </p:nvPr>
        </p:nvSpPr>
        <p:spPr>
          <a:xfrm>
            <a:off x="6571398"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33" name="Espace réservé du texte 7">
            <a:extLst>
              <a:ext uri="{FF2B5EF4-FFF2-40B4-BE49-F238E27FC236}">
                <a16:creationId xmlns:a16="http://schemas.microsoft.com/office/drawing/2014/main" id="{45E65027-742E-90A2-EFEC-91E2545DE50E}"/>
              </a:ext>
            </a:extLst>
          </p:cNvPr>
          <p:cNvSpPr>
            <a:spLocks noGrp="1"/>
          </p:cNvSpPr>
          <p:nvPr>
            <p:ph type="body" sz="quarter" idx="29" hasCustomPrompt="1"/>
          </p:nvPr>
        </p:nvSpPr>
        <p:spPr>
          <a:xfrm>
            <a:off x="8489370"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34" name="Espace réservé du texte 7">
            <a:extLst>
              <a:ext uri="{FF2B5EF4-FFF2-40B4-BE49-F238E27FC236}">
                <a16:creationId xmlns:a16="http://schemas.microsoft.com/office/drawing/2014/main" id="{067CF903-2A9F-EDCC-35D5-7D07F953BE75}"/>
              </a:ext>
            </a:extLst>
          </p:cNvPr>
          <p:cNvSpPr>
            <a:spLocks noGrp="1"/>
          </p:cNvSpPr>
          <p:nvPr>
            <p:ph type="body" sz="quarter" idx="30" hasCustomPrompt="1"/>
          </p:nvPr>
        </p:nvSpPr>
        <p:spPr>
          <a:xfrm>
            <a:off x="8489370"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grpSp>
        <p:nvGrpSpPr>
          <p:cNvPr id="47" name="Group 46">
            <a:extLst>
              <a:ext uri="{FF2B5EF4-FFF2-40B4-BE49-F238E27FC236}">
                <a16:creationId xmlns:a16="http://schemas.microsoft.com/office/drawing/2014/main" id="{189266E2-5F32-4BC9-8AC3-C79D716D1A12}"/>
              </a:ext>
            </a:extLst>
          </p:cNvPr>
          <p:cNvGrpSpPr>
            <a:grpSpLocks/>
          </p:cNvGrpSpPr>
          <p:nvPr userDrawn="1"/>
        </p:nvGrpSpPr>
        <p:grpSpPr>
          <a:xfrm>
            <a:off x="2474122" y="2512814"/>
            <a:ext cx="7733512" cy="2905005"/>
            <a:chOff x="2474122" y="2512815"/>
            <a:chExt cx="7733512" cy="2303908"/>
          </a:xfrm>
        </p:grpSpPr>
        <p:cxnSp>
          <p:nvCxnSpPr>
            <p:cNvPr id="69" name="Straight Connector 68">
              <a:extLst>
                <a:ext uri="{FF2B5EF4-FFF2-40B4-BE49-F238E27FC236}">
                  <a16:creationId xmlns:a16="http://schemas.microsoft.com/office/drawing/2014/main" id="{3CFAA939-D1D0-DEB0-78DD-BB5148276BF4}"/>
                </a:ext>
              </a:extLst>
            </p:cNvPr>
            <p:cNvCxnSpPr>
              <a:cxnSpLocks/>
            </p:cNvCxnSpPr>
            <p:nvPr userDrawn="1"/>
          </p:nvCxnSpPr>
          <p:spPr>
            <a:xfrm>
              <a:off x="2474122"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CDBD92-535B-4001-43B3-1A82FD52B565}"/>
                </a:ext>
              </a:extLst>
            </p:cNvPr>
            <p:cNvCxnSpPr>
              <a:cxnSpLocks/>
            </p:cNvCxnSpPr>
            <p:nvPr userDrawn="1"/>
          </p:nvCxnSpPr>
          <p:spPr>
            <a:xfrm>
              <a:off x="4398394"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D765EF-E59C-BD32-FE08-832838CB179F}"/>
                </a:ext>
              </a:extLst>
            </p:cNvPr>
            <p:cNvCxnSpPr>
              <a:cxnSpLocks/>
            </p:cNvCxnSpPr>
            <p:nvPr userDrawn="1"/>
          </p:nvCxnSpPr>
          <p:spPr>
            <a:xfrm>
              <a:off x="6311919"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BFE66-BB4B-B304-DD92-F19CF459DA01}"/>
                </a:ext>
              </a:extLst>
            </p:cNvPr>
            <p:cNvCxnSpPr>
              <a:cxnSpLocks/>
            </p:cNvCxnSpPr>
            <p:nvPr userDrawn="1"/>
          </p:nvCxnSpPr>
          <p:spPr>
            <a:xfrm>
              <a:off x="8255452"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4F79D3-B86A-F094-CF5C-E145897B32C3}"/>
                </a:ext>
              </a:extLst>
            </p:cNvPr>
            <p:cNvCxnSpPr>
              <a:cxnSpLocks/>
            </p:cNvCxnSpPr>
            <p:nvPr userDrawn="1"/>
          </p:nvCxnSpPr>
          <p:spPr>
            <a:xfrm>
              <a:off x="10207634" y="2512815"/>
              <a:ext cx="0" cy="2303908"/>
            </a:xfrm>
            <a:prstGeom prst="line">
              <a:avLst/>
            </a:prstGeom>
            <a:ln w="12700" cap="flat">
              <a:solidFill>
                <a:schemeClr val="accent6"/>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37" name="Espace réservé du texte 7">
            <a:extLst>
              <a:ext uri="{FF2B5EF4-FFF2-40B4-BE49-F238E27FC236}">
                <a16:creationId xmlns:a16="http://schemas.microsoft.com/office/drawing/2014/main" id="{4D83A28E-EFEC-6798-31EF-897B7F8C96CD}"/>
              </a:ext>
            </a:extLst>
          </p:cNvPr>
          <p:cNvSpPr>
            <a:spLocks noGrp="1"/>
          </p:cNvSpPr>
          <p:nvPr>
            <p:ph type="body" sz="quarter" idx="31" hasCustomPrompt="1"/>
          </p:nvPr>
        </p:nvSpPr>
        <p:spPr>
          <a:xfrm>
            <a:off x="10476844" y="3911931"/>
            <a:ext cx="1408519" cy="1505888"/>
          </a:xfrm>
          <a:prstGeom prst="rect">
            <a:avLst/>
          </a:prstGeom>
        </p:spPr>
        <p:txBody>
          <a:bodyPr/>
          <a:lstStyle>
            <a:lvl1pPr marL="0" indent="0" algn="ct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eiusmod </a:t>
            </a:r>
            <a:r>
              <a:rPr lang="fr-FR" dirty="0" err="1"/>
              <a:t>tempor</a:t>
            </a:r>
            <a:r>
              <a:rPr lang="fr-FR" dirty="0"/>
              <a:t> </a:t>
            </a:r>
            <a:r>
              <a:rPr lang="fr-FR" dirty="0" err="1"/>
              <a:t>incididunt</a:t>
            </a:r>
            <a:r>
              <a:rPr lang="fr-FR" dirty="0"/>
              <a:t> ut </a:t>
            </a:r>
            <a:r>
              <a:rPr lang="fr-FR" dirty="0" err="1"/>
              <a:t>labor</a:t>
            </a:r>
            <a:r>
              <a:rPr lang="fr-FR" dirty="0"/>
              <a:t>.</a:t>
            </a:r>
            <a:endParaRPr lang="en-US" dirty="0"/>
          </a:p>
        </p:txBody>
      </p:sp>
      <p:sp>
        <p:nvSpPr>
          <p:cNvPr id="38" name="Espace réservé du texte 7">
            <a:extLst>
              <a:ext uri="{FF2B5EF4-FFF2-40B4-BE49-F238E27FC236}">
                <a16:creationId xmlns:a16="http://schemas.microsoft.com/office/drawing/2014/main" id="{C1F03340-D23D-A9A0-112E-74470A06B480}"/>
              </a:ext>
            </a:extLst>
          </p:cNvPr>
          <p:cNvSpPr>
            <a:spLocks noGrp="1"/>
          </p:cNvSpPr>
          <p:nvPr>
            <p:ph type="body" sz="quarter" idx="32" hasCustomPrompt="1"/>
          </p:nvPr>
        </p:nvSpPr>
        <p:spPr>
          <a:xfrm>
            <a:off x="10476844" y="2667830"/>
            <a:ext cx="1408519" cy="468011"/>
          </a:xfrm>
          <a:prstGeom prst="rect">
            <a:avLst/>
          </a:prstGeom>
        </p:spPr>
        <p:txBody>
          <a:bodyPr anchor="ctr"/>
          <a:lstStyle>
            <a:lvl1pPr marL="0" indent="0" algn="ctr">
              <a:lnSpc>
                <a:spcPct val="100000"/>
              </a:lnSpc>
              <a:spcBef>
                <a:spcPts val="0"/>
              </a:spcBef>
              <a:spcAft>
                <a:spcPts val="1200"/>
              </a:spcAft>
              <a:buFont typeface="Wingdings" panose="05000000000000000000" pitchFamily="2" charset="2"/>
              <a:buNone/>
              <a:defRPr sz="11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Lorem ipsum </a:t>
            </a:r>
            <a:r>
              <a:rPr lang="fr-FR" dirty="0" err="1"/>
              <a:t>dolor</a:t>
            </a:r>
            <a:endParaRPr lang="en-US" dirty="0"/>
          </a:p>
        </p:txBody>
      </p:sp>
      <p:sp>
        <p:nvSpPr>
          <p:cNvPr id="41" name="Freeform: Shape 40">
            <a:extLst>
              <a:ext uri="{FF2B5EF4-FFF2-40B4-BE49-F238E27FC236}">
                <a16:creationId xmlns:a16="http://schemas.microsoft.com/office/drawing/2014/main" id="{635496BB-19E1-4F1B-4D2B-E5D788F54785}"/>
              </a:ext>
            </a:extLst>
          </p:cNvPr>
          <p:cNvSpPr/>
          <p:nvPr userDrawn="1"/>
        </p:nvSpPr>
        <p:spPr>
          <a:xfrm>
            <a:off x="3176700"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2" name="Freeform: Shape 41">
            <a:extLst>
              <a:ext uri="{FF2B5EF4-FFF2-40B4-BE49-F238E27FC236}">
                <a16:creationId xmlns:a16="http://schemas.microsoft.com/office/drawing/2014/main" id="{69562680-E71F-9AC6-A616-0411DC41AFEE}"/>
              </a:ext>
            </a:extLst>
          </p:cNvPr>
          <p:cNvSpPr/>
          <p:nvPr userDrawn="1"/>
        </p:nvSpPr>
        <p:spPr>
          <a:xfrm>
            <a:off x="5086658"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DA9F8A7C-FE82-32DA-97E9-99D693EF4381}"/>
              </a:ext>
            </a:extLst>
          </p:cNvPr>
          <p:cNvSpPr/>
          <p:nvPr userDrawn="1"/>
        </p:nvSpPr>
        <p:spPr>
          <a:xfrm>
            <a:off x="7012643"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B3100EA7-C322-9382-DE2B-12BE54BA5F62}"/>
              </a:ext>
            </a:extLst>
          </p:cNvPr>
          <p:cNvSpPr/>
          <p:nvPr userDrawn="1"/>
        </p:nvSpPr>
        <p:spPr>
          <a:xfrm>
            <a:off x="8932534"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4ABA2DA8-DAC7-7824-78CC-70118D3D60FF}"/>
              </a:ext>
            </a:extLst>
          </p:cNvPr>
          <p:cNvSpPr/>
          <p:nvPr userDrawn="1"/>
        </p:nvSpPr>
        <p:spPr>
          <a:xfrm>
            <a:off x="10920008" y="2165793"/>
            <a:ext cx="522188" cy="267603"/>
          </a:xfrm>
          <a:custGeom>
            <a:avLst/>
            <a:gdLst>
              <a:gd name="connsiteX0" fmla="*/ 1273 w 2021840"/>
              <a:gd name="connsiteY0" fmla="*/ 0 h 1036120"/>
              <a:gd name="connsiteX1" fmla="*/ 2020568 w 2021840"/>
              <a:gd name="connsiteY1" fmla="*/ 0 h 1036120"/>
              <a:gd name="connsiteX2" fmla="*/ 2021840 w 2021840"/>
              <a:gd name="connsiteY2" fmla="*/ 25200 h 1036120"/>
              <a:gd name="connsiteX3" fmla="*/ 1010920 w 2021840"/>
              <a:gd name="connsiteY3" fmla="*/ 1036120 h 1036120"/>
              <a:gd name="connsiteX4" fmla="*/ 0 w 2021840"/>
              <a:gd name="connsiteY4" fmla="*/ 25200 h 103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40" h="1036120">
                <a:moveTo>
                  <a:pt x="1273" y="0"/>
                </a:moveTo>
                <a:lnTo>
                  <a:pt x="2020568" y="0"/>
                </a:lnTo>
                <a:lnTo>
                  <a:pt x="2021840" y="25200"/>
                </a:lnTo>
                <a:cubicBezTo>
                  <a:pt x="2021840" y="583516"/>
                  <a:pt x="1569236" y="1036120"/>
                  <a:pt x="1010920" y="1036120"/>
                </a:cubicBezTo>
                <a:cubicBezTo>
                  <a:pt x="452604" y="1036120"/>
                  <a:pt x="0" y="583516"/>
                  <a:pt x="0" y="252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latin typeface="Arial" panose="020B0604020202020204" pitchFamily="34" charset="0"/>
              <a:cs typeface="Arial" panose="020B0604020202020204" pitchFamily="34" charset="0"/>
            </a:endParaRPr>
          </a:p>
        </p:txBody>
      </p:sp>
      <p:sp>
        <p:nvSpPr>
          <p:cNvPr id="7" name="Online Image Placeholder 34">
            <a:extLst>
              <a:ext uri="{FF2B5EF4-FFF2-40B4-BE49-F238E27FC236}">
                <a16:creationId xmlns:a16="http://schemas.microsoft.com/office/drawing/2014/main" id="{AF313F8E-543B-4B13-8D94-F11C53302421}"/>
              </a:ext>
            </a:extLst>
          </p:cNvPr>
          <p:cNvSpPr>
            <a:spLocks noGrp="1"/>
          </p:cNvSpPr>
          <p:nvPr>
            <p:ph type="clipArt" sz="quarter" idx="37" hasCustomPrompt="1"/>
          </p:nvPr>
        </p:nvSpPr>
        <p:spPr>
          <a:xfrm>
            <a:off x="1220412"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4" name="Online Image Placeholder 34">
            <a:extLst>
              <a:ext uri="{FF2B5EF4-FFF2-40B4-BE49-F238E27FC236}">
                <a16:creationId xmlns:a16="http://schemas.microsoft.com/office/drawing/2014/main" id="{B677E41B-E94E-2F82-C55F-3BBCD183AEB9}"/>
              </a:ext>
            </a:extLst>
          </p:cNvPr>
          <p:cNvSpPr>
            <a:spLocks noGrp="1"/>
          </p:cNvSpPr>
          <p:nvPr>
            <p:ph type="clipArt" sz="quarter" idx="38" hasCustomPrompt="1"/>
          </p:nvPr>
        </p:nvSpPr>
        <p:spPr>
          <a:xfrm>
            <a:off x="3144929"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5" name="Online Image Placeholder 34">
            <a:extLst>
              <a:ext uri="{FF2B5EF4-FFF2-40B4-BE49-F238E27FC236}">
                <a16:creationId xmlns:a16="http://schemas.microsoft.com/office/drawing/2014/main" id="{ADF7926C-D3A5-FBE0-E99E-41AC1E43A916}"/>
              </a:ext>
            </a:extLst>
          </p:cNvPr>
          <p:cNvSpPr>
            <a:spLocks noGrp="1"/>
          </p:cNvSpPr>
          <p:nvPr>
            <p:ph type="clipArt" sz="quarter" idx="39" hasCustomPrompt="1"/>
          </p:nvPr>
        </p:nvSpPr>
        <p:spPr>
          <a:xfrm>
            <a:off x="5062901"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16" name="Online Image Placeholder 34">
            <a:extLst>
              <a:ext uri="{FF2B5EF4-FFF2-40B4-BE49-F238E27FC236}">
                <a16:creationId xmlns:a16="http://schemas.microsoft.com/office/drawing/2014/main" id="{80D9A403-B4ED-F00A-AC67-B5998089C095}"/>
              </a:ext>
            </a:extLst>
          </p:cNvPr>
          <p:cNvSpPr>
            <a:spLocks noGrp="1"/>
          </p:cNvSpPr>
          <p:nvPr>
            <p:ph type="clipArt" sz="quarter" idx="40" hasCustomPrompt="1"/>
          </p:nvPr>
        </p:nvSpPr>
        <p:spPr>
          <a:xfrm>
            <a:off x="6988957"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0" name="Online Image Placeholder 34">
            <a:extLst>
              <a:ext uri="{FF2B5EF4-FFF2-40B4-BE49-F238E27FC236}">
                <a16:creationId xmlns:a16="http://schemas.microsoft.com/office/drawing/2014/main" id="{E6B04AC2-E5E0-A0BE-A7EE-C4CDF619EA8A}"/>
              </a:ext>
            </a:extLst>
          </p:cNvPr>
          <p:cNvSpPr>
            <a:spLocks noGrp="1"/>
          </p:cNvSpPr>
          <p:nvPr>
            <p:ph type="clipArt" sz="quarter" idx="41" hasCustomPrompt="1"/>
          </p:nvPr>
        </p:nvSpPr>
        <p:spPr>
          <a:xfrm>
            <a:off x="8915139"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6" name="Online Image Placeholder 34">
            <a:extLst>
              <a:ext uri="{FF2B5EF4-FFF2-40B4-BE49-F238E27FC236}">
                <a16:creationId xmlns:a16="http://schemas.microsoft.com/office/drawing/2014/main" id="{5DBF4ACC-D91A-085D-330B-BE14280B476D}"/>
              </a:ext>
            </a:extLst>
          </p:cNvPr>
          <p:cNvSpPr>
            <a:spLocks noGrp="1"/>
          </p:cNvSpPr>
          <p:nvPr>
            <p:ph type="clipArt" sz="quarter" idx="42" hasCustomPrompt="1"/>
          </p:nvPr>
        </p:nvSpPr>
        <p:spPr>
          <a:xfrm>
            <a:off x="10896323" y="3296875"/>
            <a:ext cx="569560" cy="480828"/>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fr-FR" dirty="0"/>
              <a:t>Icon</a:t>
            </a:r>
            <a:endParaRPr lang="en-US" dirty="0"/>
          </a:p>
        </p:txBody>
      </p:sp>
      <p:sp>
        <p:nvSpPr>
          <p:cNvPr id="48" name="Espace réservé du texte 7">
            <a:extLst>
              <a:ext uri="{FF2B5EF4-FFF2-40B4-BE49-F238E27FC236}">
                <a16:creationId xmlns:a16="http://schemas.microsoft.com/office/drawing/2014/main" id="{70A74E14-0BE9-C223-FF5B-9B07AF1C2C86}"/>
              </a:ext>
            </a:extLst>
          </p:cNvPr>
          <p:cNvSpPr>
            <a:spLocks noGrp="1"/>
          </p:cNvSpPr>
          <p:nvPr>
            <p:ph type="body" sz="quarter" idx="43" hasCustomPrompt="1"/>
          </p:nvPr>
        </p:nvSpPr>
        <p:spPr>
          <a:xfrm>
            <a:off x="1309889"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1</a:t>
            </a:r>
            <a:endParaRPr lang="en-US" dirty="0"/>
          </a:p>
        </p:txBody>
      </p:sp>
      <p:sp>
        <p:nvSpPr>
          <p:cNvPr id="50" name="Espace réservé du texte 7">
            <a:extLst>
              <a:ext uri="{FF2B5EF4-FFF2-40B4-BE49-F238E27FC236}">
                <a16:creationId xmlns:a16="http://schemas.microsoft.com/office/drawing/2014/main" id="{9D6F7BE3-0C2A-985C-C096-E71116D4BFC0}"/>
              </a:ext>
            </a:extLst>
          </p:cNvPr>
          <p:cNvSpPr>
            <a:spLocks noGrp="1"/>
          </p:cNvSpPr>
          <p:nvPr>
            <p:ph type="body" sz="quarter" idx="44" hasCustomPrompt="1"/>
          </p:nvPr>
        </p:nvSpPr>
        <p:spPr>
          <a:xfrm>
            <a:off x="3240665"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2</a:t>
            </a:r>
            <a:endParaRPr lang="en-US" dirty="0"/>
          </a:p>
        </p:txBody>
      </p:sp>
      <p:sp>
        <p:nvSpPr>
          <p:cNvPr id="51" name="Espace réservé du texte 7">
            <a:extLst>
              <a:ext uri="{FF2B5EF4-FFF2-40B4-BE49-F238E27FC236}">
                <a16:creationId xmlns:a16="http://schemas.microsoft.com/office/drawing/2014/main" id="{4C902C21-0909-0F4F-CF62-0BA84D16D091}"/>
              </a:ext>
            </a:extLst>
          </p:cNvPr>
          <p:cNvSpPr>
            <a:spLocks noGrp="1"/>
          </p:cNvSpPr>
          <p:nvPr>
            <p:ph type="body" sz="quarter" idx="45" hasCustomPrompt="1"/>
          </p:nvPr>
        </p:nvSpPr>
        <p:spPr>
          <a:xfrm>
            <a:off x="5150612"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3</a:t>
            </a:r>
            <a:endParaRPr lang="en-US" dirty="0"/>
          </a:p>
        </p:txBody>
      </p:sp>
      <p:sp>
        <p:nvSpPr>
          <p:cNvPr id="52" name="Espace réservé du texte 7">
            <a:extLst>
              <a:ext uri="{FF2B5EF4-FFF2-40B4-BE49-F238E27FC236}">
                <a16:creationId xmlns:a16="http://schemas.microsoft.com/office/drawing/2014/main" id="{3FA9F7F4-93DB-7A2C-6BA2-46139EA36969}"/>
              </a:ext>
            </a:extLst>
          </p:cNvPr>
          <p:cNvSpPr>
            <a:spLocks noGrp="1"/>
          </p:cNvSpPr>
          <p:nvPr>
            <p:ph type="body" sz="quarter" idx="46" hasCustomPrompt="1"/>
          </p:nvPr>
        </p:nvSpPr>
        <p:spPr>
          <a:xfrm>
            <a:off x="7076674"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4</a:t>
            </a:r>
            <a:endParaRPr lang="en-US" dirty="0"/>
          </a:p>
        </p:txBody>
      </p:sp>
      <p:sp>
        <p:nvSpPr>
          <p:cNvPr id="53" name="Espace réservé du texte 7">
            <a:extLst>
              <a:ext uri="{FF2B5EF4-FFF2-40B4-BE49-F238E27FC236}">
                <a16:creationId xmlns:a16="http://schemas.microsoft.com/office/drawing/2014/main" id="{053247E4-F958-F32B-5EBF-9DA52133B016}"/>
              </a:ext>
            </a:extLst>
          </p:cNvPr>
          <p:cNvSpPr>
            <a:spLocks noGrp="1"/>
          </p:cNvSpPr>
          <p:nvPr>
            <p:ph type="body" sz="quarter" idx="47" hasCustomPrompt="1"/>
          </p:nvPr>
        </p:nvSpPr>
        <p:spPr>
          <a:xfrm>
            <a:off x="8994413"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5</a:t>
            </a:r>
            <a:endParaRPr lang="en-US" dirty="0"/>
          </a:p>
        </p:txBody>
      </p:sp>
      <p:sp>
        <p:nvSpPr>
          <p:cNvPr id="54" name="Espace réservé du texte 7">
            <a:extLst>
              <a:ext uri="{FF2B5EF4-FFF2-40B4-BE49-F238E27FC236}">
                <a16:creationId xmlns:a16="http://schemas.microsoft.com/office/drawing/2014/main" id="{94E87E0A-9564-DF3F-D67D-3740C4B175EA}"/>
              </a:ext>
            </a:extLst>
          </p:cNvPr>
          <p:cNvSpPr>
            <a:spLocks noGrp="1"/>
          </p:cNvSpPr>
          <p:nvPr>
            <p:ph type="body" sz="quarter" idx="48" hasCustomPrompt="1"/>
          </p:nvPr>
        </p:nvSpPr>
        <p:spPr>
          <a:xfrm>
            <a:off x="10984391" y="2147405"/>
            <a:ext cx="391031" cy="240271"/>
          </a:xfrm>
          <a:prstGeom prst="rect">
            <a:avLst/>
          </a:prstGeom>
        </p:spPr>
        <p:txBody>
          <a:bodyPr anchor="ctr"/>
          <a:lstStyle>
            <a:lvl1pPr marL="0" indent="0" algn="ctr">
              <a:lnSpc>
                <a:spcPct val="130000"/>
              </a:lnSpc>
              <a:spcBef>
                <a:spcPts val="0"/>
              </a:spcBef>
              <a:spcAft>
                <a:spcPts val="1200"/>
              </a:spcAft>
              <a:buFont typeface="Wingdings" panose="05000000000000000000" pitchFamily="2" charset="2"/>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fr-FR" dirty="0"/>
              <a:t>6</a:t>
            </a:r>
            <a:endParaRPr lang="en-US" dirty="0"/>
          </a:p>
        </p:txBody>
      </p:sp>
    </p:spTree>
    <p:extLst>
      <p:ext uri="{BB962C8B-B14F-4D97-AF65-F5344CB8AC3E}">
        <p14:creationId xmlns:p14="http://schemas.microsoft.com/office/powerpoint/2010/main" val="1906891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7EFD476C-19CA-46EB-280F-CA135670A5E0}"/>
              </a:ext>
            </a:extLst>
          </p:cNvPr>
          <p:cNvGrpSpPr>
            <a:grpSpLocks noGrp="1" noUngrp="1" noRot="1" noMove="1" noResize="1"/>
          </p:cNvGrpSpPr>
          <p:nvPr userDrawn="1"/>
        </p:nvGrpSpPr>
        <p:grpSpPr>
          <a:xfrm>
            <a:off x="3559488" y="-1"/>
            <a:ext cx="8632787" cy="6861587"/>
            <a:chOff x="3561080" y="-1"/>
            <a:chExt cx="8627271" cy="6857203"/>
          </a:xfrm>
        </p:grpSpPr>
        <p:sp>
          <p:nvSpPr>
            <p:cNvPr id="15" name="Forme libre : forme 14">
              <a:extLst>
                <a:ext uri="{FF2B5EF4-FFF2-40B4-BE49-F238E27FC236}">
                  <a16:creationId xmlns:a16="http://schemas.microsoft.com/office/drawing/2014/main" id="{7752B22D-7DE5-92BA-43BF-EB5C1B01F824}"/>
                </a:ext>
              </a:extLst>
            </p:cNvPr>
            <p:cNvSpPr>
              <a:spLocks noGrp="1" noRot="1" noMove="1" noResize="1" noEditPoints="1" noAdjustHandles="1" noChangeArrowheads="1" noChangeShapeType="1"/>
            </p:cNvSpPr>
            <p:nvPr/>
          </p:nvSpPr>
          <p:spPr>
            <a:xfrm>
              <a:off x="8284528" y="-1"/>
              <a:ext cx="3903823" cy="2239973"/>
            </a:xfrm>
            <a:custGeom>
              <a:avLst/>
              <a:gdLst>
                <a:gd name="connsiteX0" fmla="*/ 1731187 w 3903823"/>
                <a:gd name="connsiteY0" fmla="*/ 2117077 h 2239973"/>
                <a:gd name="connsiteX1" fmla="*/ 1731187 w 3903823"/>
                <a:gd name="connsiteY1" fmla="*/ 2117077 h 2239973"/>
                <a:gd name="connsiteX2" fmla="*/ 3903824 w 3903823"/>
                <a:gd name="connsiteY2" fmla="*/ 609793 h 2239973"/>
                <a:gd name="connsiteX3" fmla="*/ 3903824 w 3903823"/>
                <a:gd name="connsiteY3" fmla="*/ 0 h 2239973"/>
                <a:gd name="connsiteX4" fmla="*/ 0 w 3903823"/>
                <a:gd name="connsiteY4" fmla="*/ 0 h 2239973"/>
                <a:gd name="connsiteX5" fmla="*/ 1553982 w 3903823"/>
                <a:gd name="connsiteY5" fmla="*/ 2239974 h 2239973"/>
                <a:gd name="connsiteX6" fmla="*/ 1731187 w 3903823"/>
                <a:gd name="connsiteY6" fmla="*/ 2117077 h 223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3823" h="2239973">
                  <a:moveTo>
                    <a:pt x="1731187" y="2117077"/>
                  </a:moveTo>
                  <a:lnTo>
                    <a:pt x="1731187" y="2117077"/>
                  </a:lnTo>
                  <a:lnTo>
                    <a:pt x="3903824" y="609793"/>
                  </a:lnTo>
                  <a:lnTo>
                    <a:pt x="3903824" y="0"/>
                  </a:lnTo>
                  <a:lnTo>
                    <a:pt x="0" y="0"/>
                  </a:lnTo>
                  <a:lnTo>
                    <a:pt x="1553982" y="2239974"/>
                  </a:lnTo>
                  <a:lnTo>
                    <a:pt x="1731187" y="2117077"/>
                  </a:lnTo>
                  <a:close/>
                </a:path>
              </a:pathLst>
            </a:custGeom>
            <a:solidFill>
              <a:schemeClr val="accent4"/>
            </a:solidFill>
            <a:ln w="10422" cap="flat">
              <a:noFill/>
              <a:prstDash val="solid"/>
              <a:miter/>
            </a:ln>
          </p:spPr>
          <p:txBody>
            <a:bodyPr rtlCol="0" anchor="ctr"/>
            <a:lstStyle/>
            <a:p>
              <a:endParaRPr lang="en-US" noProof="0"/>
            </a:p>
          </p:txBody>
        </p:sp>
        <p:sp>
          <p:nvSpPr>
            <p:cNvPr id="16" name="Forme libre : forme 15">
              <a:extLst>
                <a:ext uri="{FF2B5EF4-FFF2-40B4-BE49-F238E27FC236}">
                  <a16:creationId xmlns:a16="http://schemas.microsoft.com/office/drawing/2014/main" id="{B1887323-9C6E-B52B-133C-CD04DA00EE22}"/>
                </a:ext>
              </a:extLst>
            </p:cNvPr>
            <p:cNvSpPr>
              <a:spLocks noGrp="1" noRot="1" noMove="1" noResize="1" noEditPoints="1" noAdjustHandles="1" noChangeArrowheads="1" noChangeShapeType="1"/>
            </p:cNvSpPr>
            <p:nvPr/>
          </p:nvSpPr>
          <p:spPr>
            <a:xfrm>
              <a:off x="9961407" y="872263"/>
              <a:ext cx="2226944" cy="4755136"/>
            </a:xfrm>
            <a:custGeom>
              <a:avLst/>
              <a:gdLst>
                <a:gd name="connsiteX0" fmla="*/ 0 w 2226944"/>
                <a:gd name="connsiteY0" fmla="*/ 1544914 h 4755136"/>
                <a:gd name="connsiteX1" fmla="*/ 2226944 w 2226944"/>
                <a:gd name="connsiteY1" fmla="*/ 4755137 h 4755136"/>
                <a:gd name="connsiteX2" fmla="*/ 2226944 w 2226944"/>
                <a:gd name="connsiteY2" fmla="*/ 0 h 4755136"/>
                <a:gd name="connsiteX3" fmla="*/ 0 w 2226944"/>
                <a:gd name="connsiteY3" fmla="*/ 1544914 h 4755136"/>
              </a:gdLst>
              <a:ahLst/>
              <a:cxnLst>
                <a:cxn ang="0">
                  <a:pos x="connsiteX0" y="connsiteY0"/>
                </a:cxn>
                <a:cxn ang="0">
                  <a:pos x="connsiteX1" y="connsiteY1"/>
                </a:cxn>
                <a:cxn ang="0">
                  <a:pos x="connsiteX2" y="connsiteY2"/>
                </a:cxn>
                <a:cxn ang="0">
                  <a:pos x="connsiteX3" y="connsiteY3"/>
                </a:cxn>
              </a:cxnLst>
              <a:rect l="l" t="t" r="r" b="b"/>
              <a:pathLst>
                <a:path w="2226944" h="4755136">
                  <a:moveTo>
                    <a:pt x="0" y="1544914"/>
                  </a:moveTo>
                  <a:lnTo>
                    <a:pt x="2226944" y="4755137"/>
                  </a:lnTo>
                  <a:lnTo>
                    <a:pt x="2226944" y="0"/>
                  </a:lnTo>
                  <a:lnTo>
                    <a:pt x="0" y="1544914"/>
                  </a:lnTo>
                  <a:close/>
                </a:path>
              </a:pathLst>
            </a:custGeom>
            <a:solidFill>
              <a:schemeClr val="accent5"/>
            </a:solidFill>
            <a:ln w="10422" cap="flat">
              <a:noFill/>
              <a:prstDash val="solid"/>
              <a:miter/>
            </a:ln>
          </p:spPr>
          <p:txBody>
            <a:bodyPr rtlCol="0" anchor="ctr"/>
            <a:lstStyle/>
            <a:p>
              <a:endParaRPr lang="en-US" noProof="0"/>
            </a:p>
          </p:txBody>
        </p:sp>
        <p:sp>
          <p:nvSpPr>
            <p:cNvPr id="17" name="Forme libre : forme 16">
              <a:extLst>
                <a:ext uri="{FF2B5EF4-FFF2-40B4-BE49-F238E27FC236}">
                  <a16:creationId xmlns:a16="http://schemas.microsoft.com/office/drawing/2014/main" id="{E23E4A62-246E-9487-017B-128453CC39BB}"/>
                </a:ext>
              </a:extLst>
            </p:cNvPr>
            <p:cNvSpPr>
              <a:spLocks noGrp="1" noRot="1" noMove="1" noResize="1" noEditPoints="1" noAdjustHandles="1" noChangeArrowheads="1" noChangeShapeType="1"/>
            </p:cNvSpPr>
            <p:nvPr/>
          </p:nvSpPr>
          <p:spPr>
            <a:xfrm>
              <a:off x="3561080" y="2540074"/>
              <a:ext cx="8627271" cy="4317128"/>
            </a:xfrm>
            <a:custGeom>
              <a:avLst/>
              <a:gdLst>
                <a:gd name="connsiteX0" fmla="*/ 6346020 w 8627271"/>
                <a:gd name="connsiteY0" fmla="*/ 177309 h 4317128"/>
                <a:gd name="connsiteX1" fmla="*/ 6223123 w 8627271"/>
                <a:gd name="connsiteY1" fmla="*/ 0 h 4317128"/>
                <a:gd name="connsiteX2" fmla="*/ 0 w 8627271"/>
                <a:gd name="connsiteY2" fmla="*/ 4317128 h 4317128"/>
                <a:gd name="connsiteX3" fmla="*/ 8627272 w 8627271"/>
                <a:gd name="connsiteY3" fmla="*/ 4317128 h 4317128"/>
                <a:gd name="connsiteX4" fmla="*/ 8627272 w 8627271"/>
                <a:gd name="connsiteY4" fmla="*/ 3465710 h 4317128"/>
                <a:gd name="connsiteX5" fmla="*/ 6346020 w 8627271"/>
                <a:gd name="connsiteY5" fmla="*/ 177309 h 4317128"/>
                <a:gd name="connsiteX6" fmla="*/ 6346020 w 8627271"/>
                <a:gd name="connsiteY6" fmla="*/ 177309 h 43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7271" h="4317128">
                  <a:moveTo>
                    <a:pt x="6346020" y="177309"/>
                  </a:moveTo>
                  <a:lnTo>
                    <a:pt x="6223123" y="0"/>
                  </a:lnTo>
                  <a:lnTo>
                    <a:pt x="0" y="4317128"/>
                  </a:lnTo>
                  <a:lnTo>
                    <a:pt x="8627272" y="4317128"/>
                  </a:lnTo>
                  <a:lnTo>
                    <a:pt x="8627272" y="3465710"/>
                  </a:lnTo>
                  <a:lnTo>
                    <a:pt x="6346020" y="177309"/>
                  </a:lnTo>
                  <a:lnTo>
                    <a:pt x="6346020" y="177309"/>
                  </a:lnTo>
                  <a:close/>
                </a:path>
              </a:pathLst>
            </a:custGeom>
            <a:solidFill>
              <a:schemeClr val="accent2"/>
            </a:solidFill>
            <a:ln w="10422" cap="flat">
              <a:noFill/>
              <a:prstDash val="solid"/>
              <a:miter/>
            </a:ln>
          </p:spPr>
          <p:txBody>
            <a:bodyPr rtlCol="0" anchor="ctr"/>
            <a:lstStyle/>
            <a:p>
              <a:endParaRPr lang="en-US" noProof="0"/>
            </a:p>
          </p:txBody>
        </p:sp>
      </p:grpSp>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024745" y="5742305"/>
            <a:ext cx="1428750" cy="666750"/>
          </a:xfrm>
          <a:prstGeom prst="rect">
            <a:avLst/>
          </a:prstGeom>
        </p:spPr>
      </p:pic>
      <p:sp>
        <p:nvSpPr>
          <p:cNvPr id="8" name="Espace réservé du texte 7">
            <a:extLst>
              <a:ext uri="{FF2B5EF4-FFF2-40B4-BE49-F238E27FC236}">
                <a16:creationId xmlns:a16="http://schemas.microsoft.com/office/drawing/2014/main" id="{858F2C87-DE1B-05EA-EE78-46C8A312B502}"/>
              </a:ext>
            </a:extLst>
          </p:cNvPr>
          <p:cNvSpPr>
            <a:spLocks noGrp="1"/>
          </p:cNvSpPr>
          <p:nvPr>
            <p:ph type="body" sz="quarter" idx="4294967295" hasCustomPrompt="1"/>
          </p:nvPr>
        </p:nvSpPr>
        <p:spPr>
          <a:xfrm>
            <a:off x="1062890" y="5533284"/>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9" name="Espace réservé du texte 7">
            <a:extLst>
              <a:ext uri="{FF2B5EF4-FFF2-40B4-BE49-F238E27FC236}">
                <a16:creationId xmlns:a16="http://schemas.microsoft.com/office/drawing/2014/main" id="{410E8624-59EC-5D1E-04E7-5B4FFA37F51E}"/>
              </a:ext>
            </a:extLst>
          </p:cNvPr>
          <p:cNvSpPr>
            <a:spLocks noGrp="1"/>
          </p:cNvSpPr>
          <p:nvPr>
            <p:ph type="body" sz="quarter" idx="4294967295" hasCustomPrompt="1"/>
          </p:nvPr>
        </p:nvSpPr>
        <p:spPr>
          <a:xfrm>
            <a:off x="1062890" y="5721152"/>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phone number</a:t>
            </a:r>
          </a:p>
        </p:txBody>
      </p:sp>
      <p:sp>
        <p:nvSpPr>
          <p:cNvPr id="10" name="Espace réservé du texte 7">
            <a:extLst>
              <a:ext uri="{FF2B5EF4-FFF2-40B4-BE49-F238E27FC236}">
                <a16:creationId xmlns:a16="http://schemas.microsoft.com/office/drawing/2014/main" id="{385C4FD0-E009-6F87-4A4D-703EBADF8C9B}"/>
              </a:ext>
            </a:extLst>
          </p:cNvPr>
          <p:cNvSpPr>
            <a:spLocks noGrp="1"/>
          </p:cNvSpPr>
          <p:nvPr>
            <p:ph type="body" sz="quarter" idx="4294967295" hasCustomPrompt="1"/>
          </p:nvPr>
        </p:nvSpPr>
        <p:spPr>
          <a:xfrm>
            <a:off x="1062890" y="5909020"/>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email</a:t>
            </a:r>
          </a:p>
        </p:txBody>
      </p:sp>
    </p:spTree>
    <p:extLst>
      <p:ext uri="{BB962C8B-B14F-4D97-AF65-F5344CB8AC3E}">
        <p14:creationId xmlns:p14="http://schemas.microsoft.com/office/powerpoint/2010/main" val="3009522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2" name="Graphique 21">
            <a:extLst>
              <a:ext uri="{FF2B5EF4-FFF2-40B4-BE49-F238E27FC236}">
                <a16:creationId xmlns:a16="http://schemas.microsoft.com/office/drawing/2014/main" id="{9207813B-34C0-1CCC-73FF-2638F90389E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0" cy="6877864"/>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 name="Espace réservé du texte 7">
            <a:extLst>
              <a:ext uri="{FF2B5EF4-FFF2-40B4-BE49-F238E27FC236}">
                <a16:creationId xmlns:a16="http://schemas.microsoft.com/office/drawing/2014/main" id="{B3A022D7-DE13-1F85-230F-3D31257354C0}"/>
              </a:ext>
            </a:extLst>
          </p:cNvPr>
          <p:cNvSpPr>
            <a:spLocks noGrp="1"/>
          </p:cNvSpPr>
          <p:nvPr>
            <p:ph type="body" sz="quarter" idx="4294967295" hasCustomPrompt="1"/>
          </p:nvPr>
        </p:nvSpPr>
        <p:spPr>
          <a:xfrm>
            <a:off x="1062889" y="2024063"/>
            <a:ext cx="6107113" cy="741362"/>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Thank you</a:t>
            </a:r>
          </a:p>
        </p:txBody>
      </p:sp>
      <p:sp>
        <p:nvSpPr>
          <p:cNvPr id="3" name="Espace réservé du texte 7">
            <a:extLst>
              <a:ext uri="{FF2B5EF4-FFF2-40B4-BE49-F238E27FC236}">
                <a16:creationId xmlns:a16="http://schemas.microsoft.com/office/drawing/2014/main" id="{0D5D1196-D9C2-9A23-B33A-6008B6BF9F48}"/>
              </a:ext>
            </a:extLst>
          </p:cNvPr>
          <p:cNvSpPr>
            <a:spLocks noGrp="1"/>
          </p:cNvSpPr>
          <p:nvPr>
            <p:ph type="body" sz="quarter" idx="4294967295" hasCustomPrompt="1"/>
          </p:nvPr>
        </p:nvSpPr>
        <p:spPr>
          <a:xfrm>
            <a:off x="1062889" y="2803525"/>
            <a:ext cx="5089525" cy="585788"/>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for your attention</a:t>
            </a:r>
          </a:p>
        </p:txBody>
      </p:sp>
      <p:sp>
        <p:nvSpPr>
          <p:cNvPr id="4" name="Espace réservé du texte 7">
            <a:extLst>
              <a:ext uri="{FF2B5EF4-FFF2-40B4-BE49-F238E27FC236}">
                <a16:creationId xmlns:a16="http://schemas.microsoft.com/office/drawing/2014/main" id="{4430FDA1-064A-57B8-FB53-EC8E14B84CD3}"/>
              </a:ext>
            </a:extLst>
          </p:cNvPr>
          <p:cNvSpPr txBox="1">
            <a:spLocks/>
          </p:cNvSpPr>
          <p:nvPr userDrawn="1"/>
        </p:nvSpPr>
        <p:spPr>
          <a:xfrm>
            <a:off x="1062889" y="5336883"/>
            <a:ext cx="2185278" cy="164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noProof="0">
                <a:solidFill>
                  <a:schemeClr val="accent6"/>
                </a:solidFill>
              </a:rPr>
              <a:t>YOUR CONTACT</a:t>
            </a:r>
          </a:p>
        </p:txBody>
      </p:sp>
      <p:sp>
        <p:nvSpPr>
          <p:cNvPr id="5" name="Espace réservé du texte 7">
            <a:extLst>
              <a:ext uri="{FF2B5EF4-FFF2-40B4-BE49-F238E27FC236}">
                <a16:creationId xmlns:a16="http://schemas.microsoft.com/office/drawing/2014/main" id="{4C89D48C-9F7A-E7EA-F483-91CB94A50331}"/>
              </a:ext>
            </a:extLst>
          </p:cNvPr>
          <p:cNvSpPr>
            <a:spLocks noGrp="1"/>
          </p:cNvSpPr>
          <p:nvPr>
            <p:ph type="body" sz="quarter" idx="4294967295" hasCustomPrompt="1"/>
          </p:nvPr>
        </p:nvSpPr>
        <p:spPr>
          <a:xfrm>
            <a:off x="1062890" y="5533284"/>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6" name="Espace réservé du texte 7">
            <a:extLst>
              <a:ext uri="{FF2B5EF4-FFF2-40B4-BE49-F238E27FC236}">
                <a16:creationId xmlns:a16="http://schemas.microsoft.com/office/drawing/2014/main" id="{6AB7B819-E777-9779-EF33-FD131FF0316F}"/>
              </a:ext>
            </a:extLst>
          </p:cNvPr>
          <p:cNvSpPr>
            <a:spLocks noGrp="1"/>
          </p:cNvSpPr>
          <p:nvPr>
            <p:ph type="body" sz="quarter" idx="4294967295" hasCustomPrompt="1"/>
          </p:nvPr>
        </p:nvSpPr>
        <p:spPr>
          <a:xfrm>
            <a:off x="1062890" y="5721152"/>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phone number</a:t>
            </a:r>
          </a:p>
        </p:txBody>
      </p:sp>
      <p:sp>
        <p:nvSpPr>
          <p:cNvPr id="7" name="Espace réservé du texte 7">
            <a:extLst>
              <a:ext uri="{FF2B5EF4-FFF2-40B4-BE49-F238E27FC236}">
                <a16:creationId xmlns:a16="http://schemas.microsoft.com/office/drawing/2014/main" id="{71D220EF-9E0B-5983-AAC6-A39AD777527F}"/>
              </a:ext>
            </a:extLst>
          </p:cNvPr>
          <p:cNvSpPr>
            <a:spLocks noGrp="1"/>
          </p:cNvSpPr>
          <p:nvPr>
            <p:ph type="body" sz="quarter" idx="4294967295" hasCustomPrompt="1"/>
          </p:nvPr>
        </p:nvSpPr>
        <p:spPr>
          <a:xfrm>
            <a:off x="1062890" y="5909020"/>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email</a:t>
            </a:r>
          </a:p>
        </p:txBody>
      </p:sp>
    </p:spTree>
    <p:extLst>
      <p:ext uri="{BB962C8B-B14F-4D97-AF65-F5344CB8AC3E}">
        <p14:creationId xmlns:p14="http://schemas.microsoft.com/office/powerpoint/2010/main" val="557881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36670B0-9189-F25B-F69A-AE71558E3EF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 name="Espace réservé du texte 7">
            <a:extLst>
              <a:ext uri="{FF2B5EF4-FFF2-40B4-BE49-F238E27FC236}">
                <a16:creationId xmlns:a16="http://schemas.microsoft.com/office/drawing/2014/main" id="{D7080116-2830-E6BC-73A7-2812EFEA7E26}"/>
              </a:ext>
            </a:extLst>
          </p:cNvPr>
          <p:cNvSpPr>
            <a:spLocks noGrp="1"/>
          </p:cNvSpPr>
          <p:nvPr>
            <p:ph type="body" sz="quarter" idx="4294967295" hasCustomPrompt="1"/>
          </p:nvPr>
        </p:nvSpPr>
        <p:spPr>
          <a:xfrm>
            <a:off x="1062889" y="2024063"/>
            <a:ext cx="6107113" cy="741362"/>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Thank you</a:t>
            </a:r>
          </a:p>
        </p:txBody>
      </p:sp>
      <p:sp>
        <p:nvSpPr>
          <p:cNvPr id="4" name="Espace réservé du texte 7">
            <a:extLst>
              <a:ext uri="{FF2B5EF4-FFF2-40B4-BE49-F238E27FC236}">
                <a16:creationId xmlns:a16="http://schemas.microsoft.com/office/drawing/2014/main" id="{2D9CC1F3-103C-DB54-D75C-26FDBC75928D}"/>
              </a:ext>
            </a:extLst>
          </p:cNvPr>
          <p:cNvSpPr>
            <a:spLocks noGrp="1"/>
          </p:cNvSpPr>
          <p:nvPr>
            <p:ph type="body" sz="quarter" idx="4294967295" hasCustomPrompt="1"/>
          </p:nvPr>
        </p:nvSpPr>
        <p:spPr>
          <a:xfrm>
            <a:off x="1062889" y="2803525"/>
            <a:ext cx="5089525" cy="585788"/>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for your attention</a:t>
            </a:r>
          </a:p>
        </p:txBody>
      </p:sp>
      <p:sp>
        <p:nvSpPr>
          <p:cNvPr id="5" name="Espace réservé du texte 7">
            <a:extLst>
              <a:ext uri="{FF2B5EF4-FFF2-40B4-BE49-F238E27FC236}">
                <a16:creationId xmlns:a16="http://schemas.microsoft.com/office/drawing/2014/main" id="{CA24C58C-645E-0F67-FB1F-14B2FD8C8479}"/>
              </a:ext>
            </a:extLst>
          </p:cNvPr>
          <p:cNvSpPr txBox="1">
            <a:spLocks/>
          </p:cNvSpPr>
          <p:nvPr userDrawn="1"/>
        </p:nvSpPr>
        <p:spPr>
          <a:xfrm>
            <a:off x="1062889" y="5336883"/>
            <a:ext cx="2185278" cy="164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noProof="0">
                <a:solidFill>
                  <a:schemeClr val="accent6"/>
                </a:solidFill>
              </a:rPr>
              <a:t>YOUR CONTACT</a:t>
            </a:r>
          </a:p>
        </p:txBody>
      </p:sp>
      <p:sp>
        <p:nvSpPr>
          <p:cNvPr id="6" name="Espace réservé du texte 7">
            <a:extLst>
              <a:ext uri="{FF2B5EF4-FFF2-40B4-BE49-F238E27FC236}">
                <a16:creationId xmlns:a16="http://schemas.microsoft.com/office/drawing/2014/main" id="{193C3248-DF52-1E96-B516-CA3ACDE95A39}"/>
              </a:ext>
            </a:extLst>
          </p:cNvPr>
          <p:cNvSpPr>
            <a:spLocks noGrp="1"/>
          </p:cNvSpPr>
          <p:nvPr>
            <p:ph type="body" sz="quarter" idx="4294967295" hasCustomPrompt="1"/>
          </p:nvPr>
        </p:nvSpPr>
        <p:spPr>
          <a:xfrm>
            <a:off x="1062890" y="5533284"/>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7" name="Espace réservé du texte 7">
            <a:extLst>
              <a:ext uri="{FF2B5EF4-FFF2-40B4-BE49-F238E27FC236}">
                <a16:creationId xmlns:a16="http://schemas.microsoft.com/office/drawing/2014/main" id="{CDD3F368-52AC-B167-13CE-8E035908FB61}"/>
              </a:ext>
            </a:extLst>
          </p:cNvPr>
          <p:cNvSpPr>
            <a:spLocks noGrp="1"/>
          </p:cNvSpPr>
          <p:nvPr>
            <p:ph type="body" sz="quarter" idx="4294967295" hasCustomPrompt="1"/>
          </p:nvPr>
        </p:nvSpPr>
        <p:spPr>
          <a:xfrm>
            <a:off x="1062890" y="5721152"/>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phone number</a:t>
            </a:r>
          </a:p>
        </p:txBody>
      </p:sp>
      <p:sp>
        <p:nvSpPr>
          <p:cNvPr id="8" name="Espace réservé du texte 7">
            <a:extLst>
              <a:ext uri="{FF2B5EF4-FFF2-40B4-BE49-F238E27FC236}">
                <a16:creationId xmlns:a16="http://schemas.microsoft.com/office/drawing/2014/main" id="{1DE3F9D9-1C4D-5A42-C533-BC91D232DF6D}"/>
              </a:ext>
            </a:extLst>
          </p:cNvPr>
          <p:cNvSpPr>
            <a:spLocks noGrp="1"/>
          </p:cNvSpPr>
          <p:nvPr>
            <p:ph type="body" sz="quarter" idx="4294967295" hasCustomPrompt="1"/>
          </p:nvPr>
        </p:nvSpPr>
        <p:spPr>
          <a:xfrm>
            <a:off x="1062890" y="5909020"/>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email</a:t>
            </a:r>
          </a:p>
        </p:txBody>
      </p:sp>
    </p:spTree>
    <p:extLst>
      <p:ext uri="{BB962C8B-B14F-4D97-AF65-F5344CB8AC3E}">
        <p14:creationId xmlns:p14="http://schemas.microsoft.com/office/powerpoint/2010/main" val="4246328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07347A16-6584-F2AF-5936-ACA022EEA81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9" name="Espace réservé du texte 7">
            <a:extLst>
              <a:ext uri="{FF2B5EF4-FFF2-40B4-BE49-F238E27FC236}">
                <a16:creationId xmlns:a16="http://schemas.microsoft.com/office/drawing/2014/main" id="{E6F0A6C6-B655-70C3-85E4-B4D3EBBA01B0}"/>
              </a:ext>
            </a:extLst>
          </p:cNvPr>
          <p:cNvSpPr>
            <a:spLocks noGrp="1"/>
          </p:cNvSpPr>
          <p:nvPr>
            <p:ph type="body" sz="quarter" idx="4294967295" hasCustomPrompt="1"/>
          </p:nvPr>
        </p:nvSpPr>
        <p:spPr>
          <a:xfrm>
            <a:off x="1062889" y="2024063"/>
            <a:ext cx="6107113" cy="741362"/>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Thank you</a:t>
            </a:r>
          </a:p>
        </p:txBody>
      </p:sp>
      <p:sp>
        <p:nvSpPr>
          <p:cNvPr id="10" name="Espace réservé du texte 7">
            <a:extLst>
              <a:ext uri="{FF2B5EF4-FFF2-40B4-BE49-F238E27FC236}">
                <a16:creationId xmlns:a16="http://schemas.microsoft.com/office/drawing/2014/main" id="{09C10E04-5AD2-2D09-8C8B-000FD466180D}"/>
              </a:ext>
            </a:extLst>
          </p:cNvPr>
          <p:cNvSpPr>
            <a:spLocks noGrp="1"/>
          </p:cNvSpPr>
          <p:nvPr>
            <p:ph type="body" sz="quarter" idx="4294967295" hasCustomPrompt="1"/>
          </p:nvPr>
        </p:nvSpPr>
        <p:spPr>
          <a:xfrm>
            <a:off x="1062889" y="2803525"/>
            <a:ext cx="5089525" cy="585788"/>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for your attention</a:t>
            </a:r>
          </a:p>
        </p:txBody>
      </p:sp>
      <p:sp>
        <p:nvSpPr>
          <p:cNvPr id="11" name="Espace réservé du texte 7">
            <a:extLst>
              <a:ext uri="{FF2B5EF4-FFF2-40B4-BE49-F238E27FC236}">
                <a16:creationId xmlns:a16="http://schemas.microsoft.com/office/drawing/2014/main" id="{902B661C-B629-1DC4-7C43-43D0CA5C7C3F}"/>
              </a:ext>
            </a:extLst>
          </p:cNvPr>
          <p:cNvSpPr txBox="1">
            <a:spLocks/>
          </p:cNvSpPr>
          <p:nvPr userDrawn="1"/>
        </p:nvSpPr>
        <p:spPr>
          <a:xfrm>
            <a:off x="1062889" y="5336883"/>
            <a:ext cx="2185278" cy="164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noProof="0">
                <a:solidFill>
                  <a:schemeClr val="accent6"/>
                </a:solidFill>
              </a:rPr>
              <a:t>YOUR CONTACT</a:t>
            </a:r>
          </a:p>
        </p:txBody>
      </p:sp>
      <p:sp>
        <p:nvSpPr>
          <p:cNvPr id="12" name="Espace réservé du texte 7">
            <a:extLst>
              <a:ext uri="{FF2B5EF4-FFF2-40B4-BE49-F238E27FC236}">
                <a16:creationId xmlns:a16="http://schemas.microsoft.com/office/drawing/2014/main" id="{B1A5A6CE-F096-8F42-9A1C-60D48755D61B}"/>
              </a:ext>
            </a:extLst>
          </p:cNvPr>
          <p:cNvSpPr>
            <a:spLocks noGrp="1"/>
          </p:cNvSpPr>
          <p:nvPr>
            <p:ph type="body" sz="quarter" idx="4294967295" hasCustomPrompt="1"/>
          </p:nvPr>
        </p:nvSpPr>
        <p:spPr>
          <a:xfrm>
            <a:off x="1062890" y="5533284"/>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Your name</a:t>
            </a:r>
          </a:p>
        </p:txBody>
      </p:sp>
      <p:sp>
        <p:nvSpPr>
          <p:cNvPr id="13" name="Espace réservé du texte 7">
            <a:extLst>
              <a:ext uri="{FF2B5EF4-FFF2-40B4-BE49-F238E27FC236}">
                <a16:creationId xmlns:a16="http://schemas.microsoft.com/office/drawing/2014/main" id="{2FCB4E5B-E147-3A1B-7CF5-49B853432BC7}"/>
              </a:ext>
            </a:extLst>
          </p:cNvPr>
          <p:cNvSpPr>
            <a:spLocks noGrp="1"/>
          </p:cNvSpPr>
          <p:nvPr>
            <p:ph type="body" sz="quarter" idx="4294967295" hasCustomPrompt="1"/>
          </p:nvPr>
        </p:nvSpPr>
        <p:spPr>
          <a:xfrm>
            <a:off x="1062890" y="5721152"/>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phone number</a:t>
            </a:r>
          </a:p>
        </p:txBody>
      </p:sp>
      <p:sp>
        <p:nvSpPr>
          <p:cNvPr id="14" name="Espace réservé du texte 7">
            <a:extLst>
              <a:ext uri="{FF2B5EF4-FFF2-40B4-BE49-F238E27FC236}">
                <a16:creationId xmlns:a16="http://schemas.microsoft.com/office/drawing/2014/main" id="{83E80A25-033E-95D1-4470-1BF7FEDCFEAB}"/>
              </a:ext>
            </a:extLst>
          </p:cNvPr>
          <p:cNvSpPr>
            <a:spLocks noGrp="1"/>
          </p:cNvSpPr>
          <p:nvPr>
            <p:ph type="body" sz="quarter" idx="4294967295" hasCustomPrompt="1"/>
          </p:nvPr>
        </p:nvSpPr>
        <p:spPr>
          <a:xfrm>
            <a:off x="1062890" y="5909020"/>
            <a:ext cx="2624790" cy="209021"/>
          </a:xfrm>
          <a:prstGeom prst="rect">
            <a:avLst/>
          </a:prstGeom>
        </p:spPr>
        <p:txBody>
          <a:bodyPr/>
          <a:lstStyle>
            <a:lvl1pPr marL="0" indent="0">
              <a:buNone/>
              <a:defRPr sz="1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email</a:t>
            </a:r>
          </a:p>
        </p:txBody>
      </p:sp>
    </p:spTree>
    <p:extLst>
      <p:ext uri="{BB962C8B-B14F-4D97-AF65-F5344CB8AC3E}">
        <p14:creationId xmlns:p14="http://schemas.microsoft.com/office/powerpoint/2010/main" val="2560343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93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1077D5-FF0D-B8F5-B8D8-E0C7A8D46D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28950" y="0"/>
            <a:ext cx="9163050" cy="6859561"/>
          </a:xfrm>
          <a:prstGeom prst="rect">
            <a:avLst/>
          </a:prstGeom>
        </p:spPr>
      </p:pic>
      <p:sp>
        <p:nvSpPr>
          <p:cNvPr id="10" name="Espace réservé du texte 7">
            <a:extLst>
              <a:ext uri="{FF2B5EF4-FFF2-40B4-BE49-F238E27FC236}">
                <a16:creationId xmlns:a16="http://schemas.microsoft.com/office/drawing/2014/main" id="{85FB5646-88DB-3B82-BFD8-C2E90F018DEC}"/>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1" name="Espace réservé du texte 7">
            <a:extLst>
              <a:ext uri="{FF2B5EF4-FFF2-40B4-BE49-F238E27FC236}">
                <a16:creationId xmlns:a16="http://schemas.microsoft.com/office/drawing/2014/main" id="{DB2567EE-2A8E-5F29-204B-8A57398BD8E8}"/>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pic>
        <p:nvPicPr>
          <p:cNvPr id="5" name="Picture 4" descr="A picture containing text, dark&#10;&#10;Description automatically generated">
            <a:extLst>
              <a:ext uri="{FF2B5EF4-FFF2-40B4-BE49-F238E27FC236}">
                <a16:creationId xmlns:a16="http://schemas.microsoft.com/office/drawing/2014/main" id="{7A936399-B077-A238-9954-9F915E0D76C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035300" y="0"/>
            <a:ext cx="9156700" cy="68580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0024745" y="5742305"/>
            <a:ext cx="1428750" cy="666750"/>
          </a:xfrm>
          <a:prstGeom prst="rect">
            <a:avLst/>
          </a:prstGeom>
        </p:spPr>
      </p:pic>
      <p:sp>
        <p:nvSpPr>
          <p:cNvPr id="8" name="Espace réservé du texte 7">
            <a:extLst>
              <a:ext uri="{FF2B5EF4-FFF2-40B4-BE49-F238E27FC236}">
                <a16:creationId xmlns:a16="http://schemas.microsoft.com/office/drawing/2014/main" id="{A92FA24C-AFF4-C184-EB92-8CED9DD3F699}"/>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9" name="Espace réservé du texte 7">
            <a:extLst>
              <a:ext uri="{FF2B5EF4-FFF2-40B4-BE49-F238E27FC236}">
                <a16:creationId xmlns:a16="http://schemas.microsoft.com/office/drawing/2014/main" id="{CAA98094-2EF5-1504-724E-F162D662BF40}"/>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40451439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2" name="Graphique 21">
            <a:extLst>
              <a:ext uri="{FF2B5EF4-FFF2-40B4-BE49-F238E27FC236}">
                <a16:creationId xmlns:a16="http://schemas.microsoft.com/office/drawing/2014/main" id="{9207813B-34C0-1CCC-73FF-2638F90389E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0" cy="6877864"/>
          </a:xfrm>
          <a:prstGeom prst="rect">
            <a:avLst/>
          </a:prstGeom>
        </p:spPr>
      </p:pic>
      <p:sp>
        <p:nvSpPr>
          <p:cNvPr id="10" name="Espace réservé du texte 7">
            <a:extLst>
              <a:ext uri="{FF2B5EF4-FFF2-40B4-BE49-F238E27FC236}">
                <a16:creationId xmlns:a16="http://schemas.microsoft.com/office/drawing/2014/main" id="{85FB5646-88DB-3B82-BFD8-C2E90F018DEC}"/>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1" name="Espace réservé du texte 7">
            <a:extLst>
              <a:ext uri="{FF2B5EF4-FFF2-40B4-BE49-F238E27FC236}">
                <a16:creationId xmlns:a16="http://schemas.microsoft.com/office/drawing/2014/main" id="{DB2567EE-2A8E-5F29-204B-8A57398BD8E8}"/>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3" name="Espace réservé du texte 7">
            <a:extLst>
              <a:ext uri="{FF2B5EF4-FFF2-40B4-BE49-F238E27FC236}">
                <a16:creationId xmlns:a16="http://schemas.microsoft.com/office/drawing/2014/main" id="{6B5EB37F-91BA-C539-9FB1-5826FF67C54E}"/>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24" name="Espace réservé du texte 7">
            <a:extLst>
              <a:ext uri="{FF2B5EF4-FFF2-40B4-BE49-F238E27FC236}">
                <a16:creationId xmlns:a16="http://schemas.microsoft.com/office/drawing/2014/main" id="{251AF71B-D6CF-A937-6AED-38276ED34662}"/>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159361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07347A16-6584-F2AF-5936-ACA022EEA81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cxnSp>
        <p:nvCxnSpPr>
          <p:cNvPr id="5" name="Connecteur droit 4">
            <a:extLst>
              <a:ext uri="{FF2B5EF4-FFF2-40B4-BE49-F238E27FC236}">
                <a16:creationId xmlns:a16="http://schemas.microsoft.com/office/drawing/2014/main" id="{CE6C75B3-555D-0EEB-CDE1-FCF85A226620}"/>
              </a:ext>
            </a:extLst>
          </p:cNvPr>
          <p:cNvCxnSpPr>
            <a:cxnSpLocks noGrp="1" noRot="1" noMove="1" noResize="1" noEditPoints="1" noAdjustHandles="1" noChangeArrowheads="1" noChangeShapeType="1"/>
          </p:cNvCxnSpPr>
          <p:nvPr userDrawn="1"/>
        </p:nvCxnSpPr>
        <p:spPr>
          <a:xfrm>
            <a:off x="5659272" y="2856931"/>
            <a:ext cx="8734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texte 7">
            <a:extLst>
              <a:ext uri="{FF2B5EF4-FFF2-40B4-BE49-F238E27FC236}">
                <a16:creationId xmlns:a16="http://schemas.microsoft.com/office/drawing/2014/main" id="{19729147-EC0F-973C-3C0D-29540351C6AF}"/>
              </a:ext>
            </a:extLst>
          </p:cNvPr>
          <p:cNvSpPr>
            <a:spLocks noGrp="1"/>
          </p:cNvSpPr>
          <p:nvPr>
            <p:ph type="body" sz="quarter" idx="15" hasCustomPrompt="1"/>
          </p:nvPr>
        </p:nvSpPr>
        <p:spPr>
          <a:xfrm>
            <a:off x="5183624" y="2078765"/>
            <a:ext cx="1824753" cy="514558"/>
          </a:xfrm>
          <a:prstGeom prst="rect">
            <a:avLst/>
          </a:prstGeom>
        </p:spPr>
        <p:txBody>
          <a:bodyPr/>
          <a:lstStyle>
            <a:lvl1pPr marL="0" indent="0" algn="ctr">
              <a:buNone/>
              <a:defRPr sz="48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a:t>
            </a:r>
          </a:p>
        </p:txBody>
      </p:sp>
      <p:pic>
        <p:nvPicPr>
          <p:cNvPr id="8" name="Graphic 7">
            <a:extLst>
              <a:ext uri="{FF2B5EF4-FFF2-40B4-BE49-F238E27FC236}">
                <a16:creationId xmlns:a16="http://schemas.microsoft.com/office/drawing/2014/main" id="{FBB3492C-8383-8D59-1B39-966CDEE6FB9A}"/>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
        <p:nvSpPr>
          <p:cNvPr id="7" name="Espace réservé du texte 7">
            <a:extLst>
              <a:ext uri="{FF2B5EF4-FFF2-40B4-BE49-F238E27FC236}">
                <a16:creationId xmlns:a16="http://schemas.microsoft.com/office/drawing/2014/main" id="{2864DFA7-7B9F-B474-2833-D48B610696AA}"/>
              </a:ext>
            </a:extLst>
          </p:cNvPr>
          <p:cNvSpPr>
            <a:spLocks noGrp="1"/>
          </p:cNvSpPr>
          <p:nvPr>
            <p:ph type="body" sz="quarter" idx="11" hasCustomPrompt="1"/>
          </p:nvPr>
        </p:nvSpPr>
        <p:spPr>
          <a:xfrm>
            <a:off x="2736930" y="3265871"/>
            <a:ext cx="6718139" cy="514558"/>
          </a:xfrm>
          <a:prstGeom prst="rect">
            <a:avLst/>
          </a:prstGeom>
        </p:spPr>
        <p:txBody>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section title here</a:t>
            </a:r>
          </a:p>
        </p:txBody>
      </p:sp>
      <p:sp>
        <p:nvSpPr>
          <p:cNvPr id="9" name="Espace réservé du texte 7">
            <a:extLst>
              <a:ext uri="{FF2B5EF4-FFF2-40B4-BE49-F238E27FC236}">
                <a16:creationId xmlns:a16="http://schemas.microsoft.com/office/drawing/2014/main" id="{5B5B316F-76E5-2E27-EDDD-12335134AF03}"/>
              </a:ext>
            </a:extLst>
          </p:cNvPr>
          <p:cNvSpPr>
            <a:spLocks noGrp="1"/>
          </p:cNvSpPr>
          <p:nvPr>
            <p:ph type="body" sz="quarter" idx="12" hasCustomPrompt="1"/>
          </p:nvPr>
        </p:nvSpPr>
        <p:spPr>
          <a:xfrm>
            <a:off x="2736930" y="3877787"/>
            <a:ext cx="6718139" cy="311581"/>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2116391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36670B0-9189-F25B-F69A-AE71558E3EF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12" name="Espace réservé du texte 7">
            <a:extLst>
              <a:ext uri="{FF2B5EF4-FFF2-40B4-BE49-F238E27FC236}">
                <a16:creationId xmlns:a16="http://schemas.microsoft.com/office/drawing/2014/main" id="{872E871D-DB18-0423-1AD2-58B2BC7B0941}"/>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13" name="Espace réservé du texte 7">
            <a:extLst>
              <a:ext uri="{FF2B5EF4-FFF2-40B4-BE49-F238E27FC236}">
                <a16:creationId xmlns:a16="http://schemas.microsoft.com/office/drawing/2014/main" id="{F71775C6-C169-8BB4-9086-C268F77222CE}"/>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sp>
        <p:nvSpPr>
          <p:cNvPr id="14" name="Espace réservé du texte 7">
            <a:extLst>
              <a:ext uri="{FF2B5EF4-FFF2-40B4-BE49-F238E27FC236}">
                <a16:creationId xmlns:a16="http://schemas.microsoft.com/office/drawing/2014/main" id="{A1BA52E3-C75B-693C-7CE7-A6D3CAA1C1BA}"/>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15" name="Espace réservé du texte 7">
            <a:extLst>
              <a:ext uri="{FF2B5EF4-FFF2-40B4-BE49-F238E27FC236}">
                <a16:creationId xmlns:a16="http://schemas.microsoft.com/office/drawing/2014/main" id="{E513E0C6-9914-AB4A-B909-A34EA866EA4F}"/>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2035272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07347A16-6584-F2AF-5936-ACA022EEA81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0024745" y="5742305"/>
            <a:ext cx="1428750" cy="666750"/>
          </a:xfrm>
          <a:prstGeom prst="rect">
            <a:avLst/>
          </a:prstGeom>
        </p:spPr>
      </p:pic>
      <p:sp>
        <p:nvSpPr>
          <p:cNvPr id="2" name="Espace réservé du texte 7">
            <a:extLst>
              <a:ext uri="{FF2B5EF4-FFF2-40B4-BE49-F238E27FC236}">
                <a16:creationId xmlns:a16="http://schemas.microsoft.com/office/drawing/2014/main" id="{77B3B141-9F60-F800-7465-C9DF092819DD}"/>
              </a:ext>
            </a:extLst>
          </p:cNvPr>
          <p:cNvSpPr>
            <a:spLocks noGrp="1"/>
          </p:cNvSpPr>
          <p:nvPr>
            <p:ph type="body" sz="quarter" idx="13" hasCustomPrompt="1"/>
          </p:nvPr>
        </p:nvSpPr>
        <p:spPr>
          <a:xfrm>
            <a:off x="203431" y="6136879"/>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3" name="Espace réservé du texte 7">
            <a:extLst>
              <a:ext uri="{FF2B5EF4-FFF2-40B4-BE49-F238E27FC236}">
                <a16:creationId xmlns:a16="http://schemas.microsoft.com/office/drawing/2014/main" id="{EF305400-354A-9287-EC9A-B0AACA1CE26A}"/>
              </a:ext>
            </a:extLst>
          </p:cNvPr>
          <p:cNvSpPr>
            <a:spLocks noGrp="1"/>
          </p:cNvSpPr>
          <p:nvPr>
            <p:ph type="body" sz="quarter" idx="14" hasCustomPrompt="1"/>
          </p:nvPr>
        </p:nvSpPr>
        <p:spPr>
          <a:xfrm>
            <a:off x="203431" y="6279142"/>
            <a:ext cx="2575089" cy="142263"/>
          </a:xfrm>
          <a:prstGeom prst="rect">
            <a:avLst/>
          </a:prstGeom>
        </p:spPr>
        <p:txBody>
          <a:bodyPr/>
          <a:lstStyle>
            <a:lvl1pPr marL="0" indent="0">
              <a:buNone/>
              <a:defRPr sz="7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Date</a:t>
            </a:r>
          </a:p>
        </p:txBody>
      </p:sp>
      <p:sp>
        <p:nvSpPr>
          <p:cNvPr id="7" name="Espace réservé du texte 7">
            <a:extLst>
              <a:ext uri="{FF2B5EF4-FFF2-40B4-BE49-F238E27FC236}">
                <a16:creationId xmlns:a16="http://schemas.microsoft.com/office/drawing/2014/main" id="{86A45F51-A5FE-E1B5-424A-D759FDA96D2A}"/>
              </a:ext>
            </a:extLst>
          </p:cNvPr>
          <p:cNvSpPr>
            <a:spLocks noGrp="1"/>
          </p:cNvSpPr>
          <p:nvPr>
            <p:ph type="body" sz="quarter" idx="11" hasCustomPrompt="1"/>
          </p:nvPr>
        </p:nvSpPr>
        <p:spPr>
          <a:xfrm>
            <a:off x="1080000" y="1273299"/>
            <a:ext cx="6107106" cy="2305826"/>
          </a:xfrm>
          <a:prstGeom prst="rect">
            <a:avLst/>
          </a:prstGeom>
        </p:spPr>
        <p:txBody>
          <a:bodyPr/>
          <a:lstStyle>
            <a:lvl1pPr marL="0" indent="0">
              <a:buNone/>
              <a:defRPr sz="5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presentation </a:t>
            </a:r>
            <a:br>
              <a:rPr lang="en-US" noProof="0"/>
            </a:br>
            <a:r>
              <a:rPr lang="en-US" noProof="0"/>
              <a:t>title here</a:t>
            </a:r>
          </a:p>
        </p:txBody>
      </p:sp>
      <p:sp>
        <p:nvSpPr>
          <p:cNvPr id="8" name="Espace réservé du texte 7">
            <a:extLst>
              <a:ext uri="{FF2B5EF4-FFF2-40B4-BE49-F238E27FC236}">
                <a16:creationId xmlns:a16="http://schemas.microsoft.com/office/drawing/2014/main" id="{E7EBCA2C-E63F-86BE-4AFF-E1E7B16A4768}"/>
              </a:ext>
            </a:extLst>
          </p:cNvPr>
          <p:cNvSpPr>
            <a:spLocks noGrp="1"/>
          </p:cNvSpPr>
          <p:nvPr>
            <p:ph type="body" sz="quarter" idx="12" hasCustomPrompt="1"/>
          </p:nvPr>
        </p:nvSpPr>
        <p:spPr>
          <a:xfrm>
            <a:off x="1080000" y="3814592"/>
            <a:ext cx="5090670" cy="585727"/>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subtitle here</a:t>
            </a:r>
          </a:p>
        </p:txBody>
      </p:sp>
    </p:spTree>
    <p:extLst>
      <p:ext uri="{BB962C8B-B14F-4D97-AF65-F5344CB8AC3E}">
        <p14:creationId xmlns:p14="http://schemas.microsoft.com/office/powerpoint/2010/main" val="3870408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alpha val="90000"/>
          </a:schemeClr>
        </a:solidFill>
        <a:effectLst/>
      </p:bgPr>
    </p:bg>
    <p:spTree>
      <p:nvGrpSpPr>
        <p:cNvPr id="1" name=""/>
        <p:cNvGrpSpPr/>
        <p:nvPr/>
      </p:nvGrpSpPr>
      <p:grpSpPr>
        <a:xfrm>
          <a:off x="0" y="0"/>
          <a:ext cx="0" cy="0"/>
          <a:chOff x="0" y="0"/>
          <a:chExt cx="0" cy="0"/>
        </a:xfrm>
      </p:grpSpPr>
      <p:sp>
        <p:nvSpPr>
          <p:cNvPr id="10" name="Espace réservé du texte 7">
            <a:extLst>
              <a:ext uri="{FF2B5EF4-FFF2-40B4-BE49-F238E27FC236}">
                <a16:creationId xmlns:a16="http://schemas.microsoft.com/office/drawing/2014/main" id="{02D9D0B7-04D4-2622-90CA-AFDA52CB0954}"/>
              </a:ext>
            </a:extLst>
          </p:cNvPr>
          <p:cNvSpPr>
            <a:spLocks noGrp="1"/>
          </p:cNvSpPr>
          <p:nvPr>
            <p:ph type="body" sz="quarter" idx="11" hasCustomPrompt="1"/>
          </p:nvPr>
        </p:nvSpPr>
        <p:spPr>
          <a:xfrm>
            <a:off x="2501299" y="2644223"/>
            <a:ext cx="7189402" cy="1924861"/>
          </a:xfrm>
          <a:prstGeom prst="rect">
            <a:avLst/>
          </a:prstGeom>
        </p:spPr>
        <p:txBody>
          <a:bodyPr/>
          <a:lstStyle>
            <a:lvl1pPr marL="0" indent="0" algn="ctr">
              <a:lnSpc>
                <a:spcPct val="130000"/>
              </a:lnSpc>
              <a:buNone/>
              <a:defRPr sz="2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11" name="Espace réservé du texte 7">
            <a:extLst>
              <a:ext uri="{FF2B5EF4-FFF2-40B4-BE49-F238E27FC236}">
                <a16:creationId xmlns:a16="http://schemas.microsoft.com/office/drawing/2014/main" id="{35FCC575-346E-2419-6CDA-4320E5239CC5}"/>
              </a:ext>
            </a:extLst>
          </p:cNvPr>
          <p:cNvSpPr>
            <a:spLocks noGrp="1"/>
          </p:cNvSpPr>
          <p:nvPr>
            <p:ph type="body" sz="quarter" idx="17" hasCustomPrompt="1"/>
          </p:nvPr>
        </p:nvSpPr>
        <p:spPr>
          <a:xfrm>
            <a:off x="3161734" y="4917523"/>
            <a:ext cx="5642541" cy="316800"/>
          </a:xfrm>
          <a:prstGeom prst="rect">
            <a:avLst/>
          </a:prstGeom>
        </p:spPr>
        <p:txBody>
          <a:bodyPr/>
          <a:lstStyle>
            <a:lvl1pPr marL="0" indent="0" algn="ctr">
              <a:lnSpc>
                <a:spcPct val="150000"/>
              </a:lnSpc>
              <a:buNone/>
              <a:defRPr sz="1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16" name="Picture Placeholder 9">
            <a:extLst>
              <a:ext uri="{FF2B5EF4-FFF2-40B4-BE49-F238E27FC236}">
                <a16:creationId xmlns:a16="http://schemas.microsoft.com/office/drawing/2014/main" id="{E2A54B57-550E-DDBB-80EF-33C6A60D5F03}"/>
              </a:ext>
            </a:extLst>
          </p:cNvPr>
          <p:cNvSpPr>
            <a:spLocks noGrp="1"/>
          </p:cNvSpPr>
          <p:nvPr>
            <p:ph type="pic" sz="quarter" idx="28" hasCustomPrompt="1"/>
          </p:nvPr>
        </p:nvSpPr>
        <p:spPr>
          <a:xfrm>
            <a:off x="4763804" y="919480"/>
            <a:ext cx="2664391" cy="1320458"/>
          </a:xfrm>
          <a:prstGeom prst="rect">
            <a:avLst/>
          </a:prstGeom>
        </p:spPr>
        <p:txBody>
          <a:bodyPr anchor="ctr"/>
          <a:lstStyle>
            <a:lvl1pPr>
              <a:defRPr lang="en-US" sz="1000" dirty="0">
                <a:solidFill>
                  <a:schemeClr val="bg1"/>
                </a:solidFill>
              </a:defRPr>
            </a:lvl1pPr>
          </a:lstStyle>
          <a:p>
            <a:pPr marL="0" lvl="0" indent="0" algn="ctr">
              <a:buNone/>
            </a:pPr>
            <a:r>
              <a:rPr lang="en-US" noProof="0"/>
              <a:t>Click to insert white company logo here</a:t>
            </a:r>
          </a:p>
        </p:txBody>
      </p:sp>
    </p:spTree>
    <p:extLst>
      <p:ext uri="{BB962C8B-B14F-4D97-AF65-F5344CB8AC3E}">
        <p14:creationId xmlns:p14="http://schemas.microsoft.com/office/powerpoint/2010/main" val="541439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4_Diapositive de titr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76245E-56D7-F35B-802D-E6C238D8BF5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9932"/>
            <a:ext cx="12196233" cy="6867932"/>
          </a:xfrm>
          <a:prstGeom prst="rect">
            <a:avLst/>
          </a:prstGeom>
        </p:spPr>
      </p:pic>
      <p:sp>
        <p:nvSpPr>
          <p:cNvPr id="13" name="Espace réservé du texte 7">
            <a:extLst>
              <a:ext uri="{FF2B5EF4-FFF2-40B4-BE49-F238E27FC236}">
                <a16:creationId xmlns:a16="http://schemas.microsoft.com/office/drawing/2014/main" id="{8672F5BE-0ACA-D51F-6836-2A45FEFD295C}"/>
              </a:ext>
            </a:extLst>
          </p:cNvPr>
          <p:cNvSpPr>
            <a:spLocks noGrp="1"/>
          </p:cNvSpPr>
          <p:nvPr>
            <p:ph type="body" sz="quarter" idx="11" hasCustomPrompt="1"/>
          </p:nvPr>
        </p:nvSpPr>
        <p:spPr>
          <a:xfrm>
            <a:off x="2472392" y="3306233"/>
            <a:ext cx="7247216"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4" name="Espace réservé du texte 7">
            <a:extLst>
              <a:ext uri="{FF2B5EF4-FFF2-40B4-BE49-F238E27FC236}">
                <a16:creationId xmlns:a16="http://schemas.microsoft.com/office/drawing/2014/main" id="{6FB1647C-D487-CA3D-7BC2-5C4EA7E0A786}"/>
              </a:ext>
            </a:extLst>
          </p:cNvPr>
          <p:cNvSpPr>
            <a:spLocks noGrp="1"/>
          </p:cNvSpPr>
          <p:nvPr>
            <p:ph type="body" sz="quarter" idx="12" hasCustomPrompt="1"/>
          </p:nvPr>
        </p:nvSpPr>
        <p:spPr>
          <a:xfrm>
            <a:off x="2906246" y="4041726"/>
            <a:ext cx="6379508" cy="1040027"/>
          </a:xfrm>
          <a:prstGeom prst="rect">
            <a:avLst/>
          </a:prstGeom>
        </p:spPr>
        <p:txBody>
          <a:bodyPr/>
          <a:lstStyle>
            <a:lvl1pPr marL="0" indent="0" algn="ctr">
              <a:lnSpc>
                <a:spcPct val="130000"/>
              </a:lnSpc>
              <a:spcBef>
                <a:spcPts val="0"/>
              </a:spcBef>
              <a:spcAft>
                <a:spcPts val="1200"/>
              </a:spcAft>
              <a:buNone/>
              <a:defRPr sz="12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 Justo laoreet sit amet cursus sit amet dictum sit amet. Libero enim sed faucibus turpis. Sed risus pretium quam vulputate dignissim suspendisse in est. Quis lectus nulla at volutpat diam ut venenatis tellus.aliquam sem fringilla ut morbi.</a:t>
            </a:r>
          </a:p>
        </p:txBody>
      </p:sp>
      <p:sp>
        <p:nvSpPr>
          <p:cNvPr id="6" name="Espace réservé du texte 7">
            <a:extLst>
              <a:ext uri="{FF2B5EF4-FFF2-40B4-BE49-F238E27FC236}">
                <a16:creationId xmlns:a16="http://schemas.microsoft.com/office/drawing/2014/main" id="{6D013E87-0ACB-4E47-0619-EF44623C2A73}"/>
              </a:ext>
            </a:extLst>
          </p:cNvPr>
          <p:cNvSpPr>
            <a:spLocks noGrp="1"/>
          </p:cNvSpPr>
          <p:nvPr>
            <p:ph type="body" sz="quarter" idx="13" hasCustomPrompt="1"/>
          </p:nvPr>
        </p:nvSpPr>
        <p:spPr>
          <a:xfrm>
            <a:off x="2472392" y="1721213"/>
            <a:ext cx="7247216" cy="1153220"/>
          </a:xfrm>
          <a:prstGeom prst="rect">
            <a:avLst/>
          </a:prstGeom>
        </p:spPr>
        <p:txBody>
          <a:bodyPr/>
          <a:lstStyle>
            <a:lvl1pPr marL="0" indent="0" algn="ctr">
              <a:buNone/>
              <a:defRPr sz="115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pic>
        <p:nvPicPr>
          <p:cNvPr id="7" name="Graphic 6">
            <a:extLst>
              <a:ext uri="{FF2B5EF4-FFF2-40B4-BE49-F238E27FC236}">
                <a16:creationId xmlns:a16="http://schemas.microsoft.com/office/drawing/2014/main" id="{81838857-C158-EB59-4940-E7BD77B351E2}"/>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4233898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7EFD476C-19CA-46EB-280F-CA135670A5E0}"/>
              </a:ext>
            </a:extLst>
          </p:cNvPr>
          <p:cNvGrpSpPr>
            <a:grpSpLocks noGrp="1" noUngrp="1" noRot="1" noMove="1" noResize="1"/>
          </p:cNvGrpSpPr>
          <p:nvPr userDrawn="1"/>
        </p:nvGrpSpPr>
        <p:grpSpPr>
          <a:xfrm>
            <a:off x="3559488" y="-1"/>
            <a:ext cx="8632787" cy="6861587"/>
            <a:chOff x="3561080" y="-1"/>
            <a:chExt cx="8627271" cy="6857203"/>
          </a:xfrm>
        </p:grpSpPr>
        <p:sp>
          <p:nvSpPr>
            <p:cNvPr id="15" name="Forme libre : forme 14">
              <a:extLst>
                <a:ext uri="{FF2B5EF4-FFF2-40B4-BE49-F238E27FC236}">
                  <a16:creationId xmlns:a16="http://schemas.microsoft.com/office/drawing/2014/main" id="{7752B22D-7DE5-92BA-43BF-EB5C1B01F824}"/>
                </a:ext>
              </a:extLst>
            </p:cNvPr>
            <p:cNvSpPr>
              <a:spLocks noGrp="1" noRot="1" noMove="1" noResize="1" noEditPoints="1" noAdjustHandles="1" noChangeArrowheads="1" noChangeShapeType="1"/>
            </p:cNvSpPr>
            <p:nvPr/>
          </p:nvSpPr>
          <p:spPr>
            <a:xfrm>
              <a:off x="8284528" y="-1"/>
              <a:ext cx="3903823" cy="2239973"/>
            </a:xfrm>
            <a:custGeom>
              <a:avLst/>
              <a:gdLst>
                <a:gd name="connsiteX0" fmla="*/ 1731187 w 3903823"/>
                <a:gd name="connsiteY0" fmla="*/ 2117077 h 2239973"/>
                <a:gd name="connsiteX1" fmla="*/ 1731187 w 3903823"/>
                <a:gd name="connsiteY1" fmla="*/ 2117077 h 2239973"/>
                <a:gd name="connsiteX2" fmla="*/ 3903824 w 3903823"/>
                <a:gd name="connsiteY2" fmla="*/ 609793 h 2239973"/>
                <a:gd name="connsiteX3" fmla="*/ 3903824 w 3903823"/>
                <a:gd name="connsiteY3" fmla="*/ 0 h 2239973"/>
                <a:gd name="connsiteX4" fmla="*/ 0 w 3903823"/>
                <a:gd name="connsiteY4" fmla="*/ 0 h 2239973"/>
                <a:gd name="connsiteX5" fmla="*/ 1553982 w 3903823"/>
                <a:gd name="connsiteY5" fmla="*/ 2239974 h 2239973"/>
                <a:gd name="connsiteX6" fmla="*/ 1731187 w 3903823"/>
                <a:gd name="connsiteY6" fmla="*/ 2117077 h 223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3823" h="2239973">
                  <a:moveTo>
                    <a:pt x="1731187" y="2117077"/>
                  </a:moveTo>
                  <a:lnTo>
                    <a:pt x="1731187" y="2117077"/>
                  </a:lnTo>
                  <a:lnTo>
                    <a:pt x="3903824" y="609793"/>
                  </a:lnTo>
                  <a:lnTo>
                    <a:pt x="3903824" y="0"/>
                  </a:lnTo>
                  <a:lnTo>
                    <a:pt x="0" y="0"/>
                  </a:lnTo>
                  <a:lnTo>
                    <a:pt x="1553982" y="2239974"/>
                  </a:lnTo>
                  <a:lnTo>
                    <a:pt x="1731187" y="2117077"/>
                  </a:lnTo>
                  <a:close/>
                </a:path>
              </a:pathLst>
            </a:custGeom>
            <a:solidFill>
              <a:schemeClr val="accent4"/>
            </a:solidFill>
            <a:ln w="10422" cap="flat">
              <a:noFill/>
              <a:prstDash val="solid"/>
              <a:miter/>
            </a:ln>
          </p:spPr>
          <p:txBody>
            <a:bodyPr rtlCol="0" anchor="ctr"/>
            <a:lstStyle/>
            <a:p>
              <a:endParaRPr lang="en-US" noProof="0"/>
            </a:p>
          </p:txBody>
        </p:sp>
        <p:sp>
          <p:nvSpPr>
            <p:cNvPr id="16" name="Forme libre : forme 15">
              <a:extLst>
                <a:ext uri="{FF2B5EF4-FFF2-40B4-BE49-F238E27FC236}">
                  <a16:creationId xmlns:a16="http://schemas.microsoft.com/office/drawing/2014/main" id="{B1887323-9C6E-B52B-133C-CD04DA00EE22}"/>
                </a:ext>
              </a:extLst>
            </p:cNvPr>
            <p:cNvSpPr>
              <a:spLocks noGrp="1" noRot="1" noMove="1" noResize="1" noEditPoints="1" noAdjustHandles="1" noChangeArrowheads="1" noChangeShapeType="1"/>
            </p:cNvSpPr>
            <p:nvPr/>
          </p:nvSpPr>
          <p:spPr>
            <a:xfrm>
              <a:off x="9961407" y="872263"/>
              <a:ext cx="2226944" cy="4755136"/>
            </a:xfrm>
            <a:custGeom>
              <a:avLst/>
              <a:gdLst>
                <a:gd name="connsiteX0" fmla="*/ 0 w 2226944"/>
                <a:gd name="connsiteY0" fmla="*/ 1544914 h 4755136"/>
                <a:gd name="connsiteX1" fmla="*/ 2226944 w 2226944"/>
                <a:gd name="connsiteY1" fmla="*/ 4755137 h 4755136"/>
                <a:gd name="connsiteX2" fmla="*/ 2226944 w 2226944"/>
                <a:gd name="connsiteY2" fmla="*/ 0 h 4755136"/>
                <a:gd name="connsiteX3" fmla="*/ 0 w 2226944"/>
                <a:gd name="connsiteY3" fmla="*/ 1544914 h 4755136"/>
              </a:gdLst>
              <a:ahLst/>
              <a:cxnLst>
                <a:cxn ang="0">
                  <a:pos x="connsiteX0" y="connsiteY0"/>
                </a:cxn>
                <a:cxn ang="0">
                  <a:pos x="connsiteX1" y="connsiteY1"/>
                </a:cxn>
                <a:cxn ang="0">
                  <a:pos x="connsiteX2" y="connsiteY2"/>
                </a:cxn>
                <a:cxn ang="0">
                  <a:pos x="connsiteX3" y="connsiteY3"/>
                </a:cxn>
              </a:cxnLst>
              <a:rect l="l" t="t" r="r" b="b"/>
              <a:pathLst>
                <a:path w="2226944" h="4755136">
                  <a:moveTo>
                    <a:pt x="0" y="1544914"/>
                  </a:moveTo>
                  <a:lnTo>
                    <a:pt x="2226944" y="4755137"/>
                  </a:lnTo>
                  <a:lnTo>
                    <a:pt x="2226944" y="0"/>
                  </a:lnTo>
                  <a:lnTo>
                    <a:pt x="0" y="1544914"/>
                  </a:lnTo>
                  <a:close/>
                </a:path>
              </a:pathLst>
            </a:custGeom>
            <a:solidFill>
              <a:schemeClr val="accent5"/>
            </a:solidFill>
            <a:ln w="10422" cap="flat">
              <a:noFill/>
              <a:prstDash val="solid"/>
              <a:miter/>
            </a:ln>
          </p:spPr>
          <p:txBody>
            <a:bodyPr rtlCol="0" anchor="ctr"/>
            <a:lstStyle/>
            <a:p>
              <a:endParaRPr lang="en-US" noProof="0"/>
            </a:p>
          </p:txBody>
        </p:sp>
        <p:sp>
          <p:nvSpPr>
            <p:cNvPr id="17" name="Forme libre : forme 16">
              <a:extLst>
                <a:ext uri="{FF2B5EF4-FFF2-40B4-BE49-F238E27FC236}">
                  <a16:creationId xmlns:a16="http://schemas.microsoft.com/office/drawing/2014/main" id="{E23E4A62-246E-9487-017B-128453CC39BB}"/>
                </a:ext>
              </a:extLst>
            </p:cNvPr>
            <p:cNvSpPr>
              <a:spLocks noGrp="1" noRot="1" noMove="1" noResize="1" noEditPoints="1" noAdjustHandles="1" noChangeArrowheads="1" noChangeShapeType="1"/>
            </p:cNvSpPr>
            <p:nvPr/>
          </p:nvSpPr>
          <p:spPr>
            <a:xfrm>
              <a:off x="3561080" y="2540074"/>
              <a:ext cx="8627271" cy="4317128"/>
            </a:xfrm>
            <a:custGeom>
              <a:avLst/>
              <a:gdLst>
                <a:gd name="connsiteX0" fmla="*/ 6346020 w 8627271"/>
                <a:gd name="connsiteY0" fmla="*/ 177309 h 4317128"/>
                <a:gd name="connsiteX1" fmla="*/ 6223123 w 8627271"/>
                <a:gd name="connsiteY1" fmla="*/ 0 h 4317128"/>
                <a:gd name="connsiteX2" fmla="*/ 0 w 8627271"/>
                <a:gd name="connsiteY2" fmla="*/ 4317128 h 4317128"/>
                <a:gd name="connsiteX3" fmla="*/ 8627272 w 8627271"/>
                <a:gd name="connsiteY3" fmla="*/ 4317128 h 4317128"/>
                <a:gd name="connsiteX4" fmla="*/ 8627272 w 8627271"/>
                <a:gd name="connsiteY4" fmla="*/ 3465710 h 4317128"/>
                <a:gd name="connsiteX5" fmla="*/ 6346020 w 8627271"/>
                <a:gd name="connsiteY5" fmla="*/ 177309 h 4317128"/>
                <a:gd name="connsiteX6" fmla="*/ 6346020 w 8627271"/>
                <a:gd name="connsiteY6" fmla="*/ 177309 h 43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7271" h="4317128">
                  <a:moveTo>
                    <a:pt x="6346020" y="177309"/>
                  </a:moveTo>
                  <a:lnTo>
                    <a:pt x="6223123" y="0"/>
                  </a:lnTo>
                  <a:lnTo>
                    <a:pt x="0" y="4317128"/>
                  </a:lnTo>
                  <a:lnTo>
                    <a:pt x="8627272" y="4317128"/>
                  </a:lnTo>
                  <a:lnTo>
                    <a:pt x="8627272" y="3465710"/>
                  </a:lnTo>
                  <a:lnTo>
                    <a:pt x="6346020" y="177309"/>
                  </a:lnTo>
                  <a:lnTo>
                    <a:pt x="6346020" y="177309"/>
                  </a:lnTo>
                  <a:close/>
                </a:path>
              </a:pathLst>
            </a:custGeom>
            <a:solidFill>
              <a:schemeClr val="accent2"/>
            </a:solidFill>
            <a:ln w="10422" cap="flat">
              <a:noFill/>
              <a:prstDash val="solid"/>
              <a:miter/>
            </a:ln>
          </p:spPr>
          <p:txBody>
            <a:bodyPr rtlCol="0" anchor="ctr"/>
            <a:lstStyle/>
            <a:p>
              <a:endParaRPr lang="en-US" noProof="0"/>
            </a:p>
          </p:txBody>
        </p:sp>
      </p:grpSp>
      <p:pic>
        <p:nvPicPr>
          <p:cNvPr id="18" name="Graphic 8">
            <a:extLst>
              <a:ext uri="{FF2B5EF4-FFF2-40B4-BE49-F238E27FC236}">
                <a16:creationId xmlns:a16="http://schemas.microsoft.com/office/drawing/2014/main" id="{FA071EB0-7A08-EBA4-85F2-4769BAA6B59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0024745" y="5742305"/>
            <a:ext cx="1428750" cy="666750"/>
          </a:xfrm>
          <a:prstGeom prst="rect">
            <a:avLst/>
          </a:prstGeom>
        </p:spPr>
      </p:pic>
      <p:sp>
        <p:nvSpPr>
          <p:cNvPr id="8" name="Espace réservé du texte 7">
            <a:extLst>
              <a:ext uri="{FF2B5EF4-FFF2-40B4-BE49-F238E27FC236}">
                <a16:creationId xmlns:a16="http://schemas.microsoft.com/office/drawing/2014/main" id="{858F2C87-DE1B-05EA-EE78-46C8A312B502}"/>
              </a:ext>
            </a:extLst>
          </p:cNvPr>
          <p:cNvSpPr>
            <a:spLocks noGrp="1"/>
          </p:cNvSpPr>
          <p:nvPr>
            <p:ph type="body" sz="quarter" idx="4294967295" hasCustomPrompt="1"/>
          </p:nvPr>
        </p:nvSpPr>
        <p:spPr>
          <a:xfrm>
            <a:off x="1062890" y="5533284"/>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name</a:t>
            </a:r>
          </a:p>
        </p:txBody>
      </p:sp>
      <p:sp>
        <p:nvSpPr>
          <p:cNvPr id="9" name="Espace réservé du texte 7">
            <a:extLst>
              <a:ext uri="{FF2B5EF4-FFF2-40B4-BE49-F238E27FC236}">
                <a16:creationId xmlns:a16="http://schemas.microsoft.com/office/drawing/2014/main" id="{410E8624-59EC-5D1E-04E7-5B4FFA37F51E}"/>
              </a:ext>
            </a:extLst>
          </p:cNvPr>
          <p:cNvSpPr>
            <a:spLocks noGrp="1"/>
          </p:cNvSpPr>
          <p:nvPr>
            <p:ph type="body" sz="quarter" idx="4294967295" hasCustomPrompt="1"/>
          </p:nvPr>
        </p:nvSpPr>
        <p:spPr>
          <a:xfrm>
            <a:off x="1062890" y="5721152"/>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phone number</a:t>
            </a:r>
          </a:p>
        </p:txBody>
      </p:sp>
      <p:sp>
        <p:nvSpPr>
          <p:cNvPr id="10" name="Espace réservé du texte 7">
            <a:extLst>
              <a:ext uri="{FF2B5EF4-FFF2-40B4-BE49-F238E27FC236}">
                <a16:creationId xmlns:a16="http://schemas.microsoft.com/office/drawing/2014/main" id="{385C4FD0-E009-6F87-4A4D-703EBADF8C9B}"/>
              </a:ext>
            </a:extLst>
          </p:cNvPr>
          <p:cNvSpPr>
            <a:spLocks noGrp="1"/>
          </p:cNvSpPr>
          <p:nvPr>
            <p:ph type="body" sz="quarter" idx="4294967295" hasCustomPrompt="1"/>
          </p:nvPr>
        </p:nvSpPr>
        <p:spPr>
          <a:xfrm>
            <a:off x="1062890" y="5909020"/>
            <a:ext cx="2624790" cy="209021"/>
          </a:xfrm>
          <a:prstGeom prst="rect">
            <a:avLst/>
          </a:prstGeom>
        </p:spPr>
        <p:txBody>
          <a:bodyPr/>
          <a:lstStyle>
            <a:lvl1pPr marL="0" indent="0">
              <a:buNone/>
              <a:defRPr sz="1000" b="0">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Your email</a:t>
            </a:r>
          </a:p>
        </p:txBody>
      </p:sp>
    </p:spTree>
    <p:extLst>
      <p:ext uri="{BB962C8B-B14F-4D97-AF65-F5344CB8AC3E}">
        <p14:creationId xmlns:p14="http://schemas.microsoft.com/office/powerpoint/2010/main" val="15313552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76002"/>
      </p:ext>
    </p:extLst>
  </p:cSld>
  <p:clrMapOvr>
    <a:masterClrMapping/>
  </p:clrMapOvr>
  <mc:AlternateContent xmlns:mc="http://schemas.openxmlformats.org/markup-compatibility/2006" xmlns:p14="http://schemas.microsoft.com/office/powerpoint/2010/main">
    <mc:Choice Requires="p14">
      <p:transition p14:dur="250" advTm="500">
        <p:wipe/>
      </p:transition>
    </mc:Choice>
    <mc:Fallback xmlns="">
      <p:transition advTm="500">
        <p:wip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7B781EC7-D228-6C25-FA51-05C880422F26}"/>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DD78DCD4-59EB-D7D1-B8E9-1D9DCADCAA10}"/>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Tree>
    <p:extLst>
      <p:ext uri="{BB962C8B-B14F-4D97-AF65-F5344CB8AC3E}">
        <p14:creationId xmlns:p14="http://schemas.microsoft.com/office/powerpoint/2010/main" val="1389545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5" name="Espace réservé du texte 7">
            <a:extLst>
              <a:ext uri="{FF2B5EF4-FFF2-40B4-BE49-F238E27FC236}">
                <a16:creationId xmlns:a16="http://schemas.microsoft.com/office/drawing/2014/main" id="{0A4F2FF1-626B-DCF6-E30F-A8C709351A7D}"/>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B4A10C32-F23D-70E8-7149-7880F1E83344}"/>
              </a:ext>
            </a:extLst>
          </p:cNvPr>
          <p:cNvSpPr>
            <a:spLocks noGrp="1"/>
          </p:cNvSpPr>
          <p:nvPr>
            <p:ph type="pic" sz="quarter" idx="16" hasCustomPrompt="1"/>
          </p:nvPr>
        </p:nvSpPr>
        <p:spPr>
          <a:xfrm>
            <a:off x="2736850" y="1622453"/>
            <a:ext cx="6718299"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
        <p:nvSpPr>
          <p:cNvPr id="3" name="Espace réservé du texte 7">
            <a:extLst>
              <a:ext uri="{FF2B5EF4-FFF2-40B4-BE49-F238E27FC236}">
                <a16:creationId xmlns:a16="http://schemas.microsoft.com/office/drawing/2014/main" id="{E2D81DC1-86A8-7B6D-87E3-4DD2A803F54F}"/>
              </a:ext>
            </a:extLst>
          </p:cNvPr>
          <p:cNvSpPr>
            <a:spLocks noGrp="1"/>
          </p:cNvSpPr>
          <p:nvPr>
            <p:ph type="body" sz="quarter" idx="12" hasCustomPrompt="1"/>
          </p:nvPr>
        </p:nvSpPr>
        <p:spPr>
          <a:xfrm>
            <a:off x="351366" y="2173385"/>
            <a:ext cx="2105215" cy="65560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2" name="Espace réservé du texte 7">
            <a:extLst>
              <a:ext uri="{FF2B5EF4-FFF2-40B4-BE49-F238E27FC236}">
                <a16:creationId xmlns:a16="http://schemas.microsoft.com/office/drawing/2014/main" id="{9A4661AD-262C-084F-8080-98181E963268}"/>
              </a:ext>
            </a:extLst>
          </p:cNvPr>
          <p:cNvSpPr>
            <a:spLocks noGrp="1"/>
          </p:cNvSpPr>
          <p:nvPr>
            <p:ph type="body" sz="quarter" idx="25" hasCustomPrompt="1"/>
          </p:nvPr>
        </p:nvSpPr>
        <p:spPr>
          <a:xfrm>
            <a:off x="351366" y="3769939"/>
            <a:ext cx="2105215" cy="629645"/>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4" name="Espace réservé du texte 7">
            <a:extLst>
              <a:ext uri="{FF2B5EF4-FFF2-40B4-BE49-F238E27FC236}">
                <a16:creationId xmlns:a16="http://schemas.microsoft.com/office/drawing/2014/main" id="{05DED050-B54C-CFD5-3676-690C09DC361F}"/>
              </a:ext>
            </a:extLst>
          </p:cNvPr>
          <p:cNvSpPr>
            <a:spLocks noGrp="1"/>
          </p:cNvSpPr>
          <p:nvPr>
            <p:ph type="body" sz="quarter" idx="27" hasCustomPrompt="1"/>
          </p:nvPr>
        </p:nvSpPr>
        <p:spPr>
          <a:xfrm>
            <a:off x="351366" y="5382782"/>
            <a:ext cx="2105215" cy="629644"/>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6" name="Espace réservé du texte 7">
            <a:extLst>
              <a:ext uri="{FF2B5EF4-FFF2-40B4-BE49-F238E27FC236}">
                <a16:creationId xmlns:a16="http://schemas.microsoft.com/office/drawing/2014/main" id="{916CC93C-61D5-ED38-3030-E7CA871945C2}"/>
              </a:ext>
            </a:extLst>
          </p:cNvPr>
          <p:cNvSpPr>
            <a:spLocks noGrp="1"/>
          </p:cNvSpPr>
          <p:nvPr>
            <p:ph type="body" sz="quarter" idx="29" hasCustomPrompt="1"/>
          </p:nvPr>
        </p:nvSpPr>
        <p:spPr>
          <a:xfrm>
            <a:off x="9744510" y="2173385"/>
            <a:ext cx="2125757" cy="65560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8" name="Espace réservé du texte 7">
            <a:extLst>
              <a:ext uri="{FF2B5EF4-FFF2-40B4-BE49-F238E27FC236}">
                <a16:creationId xmlns:a16="http://schemas.microsoft.com/office/drawing/2014/main" id="{D95FB633-8222-56F7-00A2-B5BD5B6B2EE7}"/>
              </a:ext>
            </a:extLst>
          </p:cNvPr>
          <p:cNvSpPr>
            <a:spLocks noGrp="1"/>
          </p:cNvSpPr>
          <p:nvPr>
            <p:ph type="body" sz="quarter" idx="31" hasCustomPrompt="1"/>
          </p:nvPr>
        </p:nvSpPr>
        <p:spPr>
          <a:xfrm>
            <a:off x="9744510" y="3769939"/>
            <a:ext cx="2125757" cy="629645"/>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30" name="Espace réservé du texte 7">
            <a:extLst>
              <a:ext uri="{FF2B5EF4-FFF2-40B4-BE49-F238E27FC236}">
                <a16:creationId xmlns:a16="http://schemas.microsoft.com/office/drawing/2014/main" id="{23D3D530-AD7A-8597-0EFE-E09BBE95DF42}"/>
              </a:ext>
            </a:extLst>
          </p:cNvPr>
          <p:cNvSpPr>
            <a:spLocks noGrp="1"/>
          </p:cNvSpPr>
          <p:nvPr>
            <p:ph type="body" sz="quarter" idx="33" hasCustomPrompt="1"/>
          </p:nvPr>
        </p:nvSpPr>
        <p:spPr>
          <a:xfrm>
            <a:off x="9744510" y="5382782"/>
            <a:ext cx="2125757" cy="629644"/>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5" name="Online Image Placeholder 34">
            <a:extLst>
              <a:ext uri="{FF2B5EF4-FFF2-40B4-BE49-F238E27FC236}">
                <a16:creationId xmlns:a16="http://schemas.microsoft.com/office/drawing/2014/main" id="{65CCA73B-9C63-955C-3159-45B933591500}"/>
              </a:ext>
            </a:extLst>
          </p:cNvPr>
          <p:cNvSpPr>
            <a:spLocks noGrp="1"/>
          </p:cNvSpPr>
          <p:nvPr>
            <p:ph type="clipArt" sz="quarter" idx="37" hasCustomPrompt="1"/>
          </p:nvPr>
        </p:nvSpPr>
        <p:spPr>
          <a:xfrm>
            <a:off x="192532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6" name="Online Image Placeholder 34">
            <a:extLst>
              <a:ext uri="{FF2B5EF4-FFF2-40B4-BE49-F238E27FC236}">
                <a16:creationId xmlns:a16="http://schemas.microsoft.com/office/drawing/2014/main" id="{97B736B0-4A00-3CC1-B41E-153A0AF25990}"/>
              </a:ext>
            </a:extLst>
          </p:cNvPr>
          <p:cNvSpPr>
            <a:spLocks noGrp="1"/>
          </p:cNvSpPr>
          <p:nvPr>
            <p:ph type="clipArt" sz="quarter" idx="38" hasCustomPrompt="1"/>
          </p:nvPr>
        </p:nvSpPr>
        <p:spPr>
          <a:xfrm>
            <a:off x="192532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8" name="Online Image Placeholder 34">
            <a:extLst>
              <a:ext uri="{FF2B5EF4-FFF2-40B4-BE49-F238E27FC236}">
                <a16:creationId xmlns:a16="http://schemas.microsoft.com/office/drawing/2014/main" id="{78F9BDF2-694F-704C-8AE9-CA670F5701DA}"/>
              </a:ext>
            </a:extLst>
          </p:cNvPr>
          <p:cNvSpPr>
            <a:spLocks noGrp="1"/>
          </p:cNvSpPr>
          <p:nvPr>
            <p:ph type="clipArt" sz="quarter" idx="39" hasCustomPrompt="1"/>
          </p:nvPr>
        </p:nvSpPr>
        <p:spPr>
          <a:xfrm>
            <a:off x="192532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9" name="Online Image Placeholder 34">
            <a:extLst>
              <a:ext uri="{FF2B5EF4-FFF2-40B4-BE49-F238E27FC236}">
                <a16:creationId xmlns:a16="http://schemas.microsoft.com/office/drawing/2014/main" id="{AF885F9E-1CEB-1CC4-A6EB-B6F5D7F5A4BE}"/>
              </a:ext>
            </a:extLst>
          </p:cNvPr>
          <p:cNvSpPr>
            <a:spLocks noGrp="1"/>
          </p:cNvSpPr>
          <p:nvPr>
            <p:ph type="clipArt" sz="quarter" idx="40" hasCustomPrompt="1"/>
          </p:nvPr>
        </p:nvSpPr>
        <p:spPr>
          <a:xfrm>
            <a:off x="974451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0" name="Online Image Placeholder 34">
            <a:extLst>
              <a:ext uri="{FF2B5EF4-FFF2-40B4-BE49-F238E27FC236}">
                <a16:creationId xmlns:a16="http://schemas.microsoft.com/office/drawing/2014/main" id="{79617B3C-730A-0F5F-C4BE-344615912029}"/>
              </a:ext>
            </a:extLst>
          </p:cNvPr>
          <p:cNvSpPr>
            <a:spLocks noGrp="1"/>
          </p:cNvSpPr>
          <p:nvPr>
            <p:ph type="clipArt" sz="quarter" idx="41" hasCustomPrompt="1"/>
          </p:nvPr>
        </p:nvSpPr>
        <p:spPr>
          <a:xfrm>
            <a:off x="974451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1" name="Online Image Placeholder 34">
            <a:extLst>
              <a:ext uri="{FF2B5EF4-FFF2-40B4-BE49-F238E27FC236}">
                <a16:creationId xmlns:a16="http://schemas.microsoft.com/office/drawing/2014/main" id="{9E874AC6-082C-DF7F-97E8-39D65D99FBC6}"/>
              </a:ext>
            </a:extLst>
          </p:cNvPr>
          <p:cNvSpPr>
            <a:spLocks noGrp="1"/>
          </p:cNvSpPr>
          <p:nvPr>
            <p:ph type="clipArt" sz="quarter" idx="42" hasCustomPrompt="1"/>
          </p:nvPr>
        </p:nvSpPr>
        <p:spPr>
          <a:xfrm>
            <a:off x="974451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Tree>
    <p:extLst>
      <p:ext uri="{BB962C8B-B14F-4D97-AF65-F5344CB8AC3E}">
        <p14:creationId xmlns:p14="http://schemas.microsoft.com/office/powerpoint/2010/main" val="516534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D49F6AA3-F701-1ED2-D853-3D48EA931D1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027882" y="0"/>
            <a:ext cx="5164118"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3974767" cy="1072076"/>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720000" y="648000"/>
            <a:ext cx="3974766"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9569436" y="1533820"/>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7" name="Espace réservé du texte 7">
            <a:extLst>
              <a:ext uri="{FF2B5EF4-FFF2-40B4-BE49-F238E27FC236}">
                <a16:creationId xmlns:a16="http://schemas.microsoft.com/office/drawing/2014/main" id="{C58B3F0D-11C0-52E6-1A0B-BFBC11283104}"/>
              </a:ext>
            </a:extLst>
          </p:cNvPr>
          <p:cNvSpPr>
            <a:spLocks noGrp="1"/>
          </p:cNvSpPr>
          <p:nvPr>
            <p:ph type="body" sz="quarter" idx="25" hasCustomPrompt="1"/>
          </p:nvPr>
        </p:nvSpPr>
        <p:spPr>
          <a:xfrm>
            <a:off x="9569436" y="2617482"/>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9" name="Espace réservé du texte 7">
            <a:extLst>
              <a:ext uri="{FF2B5EF4-FFF2-40B4-BE49-F238E27FC236}">
                <a16:creationId xmlns:a16="http://schemas.microsoft.com/office/drawing/2014/main" id="{CD717CC3-9399-40D1-F773-59FF33BD24FE}"/>
              </a:ext>
            </a:extLst>
          </p:cNvPr>
          <p:cNvSpPr>
            <a:spLocks noGrp="1"/>
          </p:cNvSpPr>
          <p:nvPr>
            <p:ph type="body" sz="quarter" idx="27" hasCustomPrompt="1"/>
          </p:nvPr>
        </p:nvSpPr>
        <p:spPr>
          <a:xfrm>
            <a:off x="9569436" y="3708777"/>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1" name="Espace réservé du texte 7">
            <a:extLst>
              <a:ext uri="{FF2B5EF4-FFF2-40B4-BE49-F238E27FC236}">
                <a16:creationId xmlns:a16="http://schemas.microsoft.com/office/drawing/2014/main" id="{2D29536D-780C-7C8A-DBB3-AE455F0BE98A}"/>
              </a:ext>
            </a:extLst>
          </p:cNvPr>
          <p:cNvSpPr>
            <a:spLocks noGrp="1"/>
          </p:cNvSpPr>
          <p:nvPr>
            <p:ph type="body" sz="quarter" idx="29" hasCustomPrompt="1"/>
          </p:nvPr>
        </p:nvSpPr>
        <p:spPr>
          <a:xfrm>
            <a:off x="9569436" y="4806799"/>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3" name="Content Placeholder 6">
            <a:extLst>
              <a:ext uri="{FF2B5EF4-FFF2-40B4-BE49-F238E27FC236}">
                <a16:creationId xmlns:a16="http://schemas.microsoft.com/office/drawing/2014/main" id="{2263719F-F07D-7F87-E0CF-E2F1BDBB6B04}"/>
              </a:ext>
            </a:extLst>
          </p:cNvPr>
          <p:cNvSpPr>
            <a:spLocks noGrp="1"/>
          </p:cNvSpPr>
          <p:nvPr>
            <p:ph sz="quarter" idx="33" hasCustomPrompt="1"/>
          </p:nvPr>
        </p:nvSpPr>
        <p:spPr>
          <a:xfrm>
            <a:off x="5053003" y="648000"/>
            <a:ext cx="3245656" cy="5616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35" name="Online Image Placeholder 34">
            <a:extLst>
              <a:ext uri="{FF2B5EF4-FFF2-40B4-BE49-F238E27FC236}">
                <a16:creationId xmlns:a16="http://schemas.microsoft.com/office/drawing/2014/main" id="{854711D1-3425-5F9B-DAD5-EF5EAF0C4500}"/>
              </a:ext>
            </a:extLst>
          </p:cNvPr>
          <p:cNvSpPr>
            <a:spLocks noGrp="1"/>
          </p:cNvSpPr>
          <p:nvPr>
            <p:ph type="clipArt" sz="quarter" idx="34" hasCustomPrompt="1"/>
          </p:nvPr>
        </p:nvSpPr>
        <p:spPr>
          <a:xfrm>
            <a:off x="8686405" y="1533820"/>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6" name="Online Image Placeholder 34">
            <a:extLst>
              <a:ext uri="{FF2B5EF4-FFF2-40B4-BE49-F238E27FC236}">
                <a16:creationId xmlns:a16="http://schemas.microsoft.com/office/drawing/2014/main" id="{1D588A59-5134-A820-BC62-527713F4E30D}"/>
              </a:ext>
            </a:extLst>
          </p:cNvPr>
          <p:cNvSpPr>
            <a:spLocks noGrp="1"/>
          </p:cNvSpPr>
          <p:nvPr>
            <p:ph type="clipArt" sz="quarter" idx="35" hasCustomPrompt="1"/>
          </p:nvPr>
        </p:nvSpPr>
        <p:spPr>
          <a:xfrm>
            <a:off x="8686405" y="2617482"/>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7" name="Online Image Placeholder 34">
            <a:extLst>
              <a:ext uri="{FF2B5EF4-FFF2-40B4-BE49-F238E27FC236}">
                <a16:creationId xmlns:a16="http://schemas.microsoft.com/office/drawing/2014/main" id="{C3555663-3E1A-A2A0-5F91-BF5B9A4902F9}"/>
              </a:ext>
            </a:extLst>
          </p:cNvPr>
          <p:cNvSpPr>
            <a:spLocks noGrp="1"/>
          </p:cNvSpPr>
          <p:nvPr>
            <p:ph type="clipArt" sz="quarter" idx="36" hasCustomPrompt="1"/>
          </p:nvPr>
        </p:nvSpPr>
        <p:spPr>
          <a:xfrm>
            <a:off x="8686405" y="3708777"/>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8" name="Online Image Placeholder 34">
            <a:extLst>
              <a:ext uri="{FF2B5EF4-FFF2-40B4-BE49-F238E27FC236}">
                <a16:creationId xmlns:a16="http://schemas.microsoft.com/office/drawing/2014/main" id="{9FD5C1C2-598C-9C54-76ED-D124F7154FCD}"/>
              </a:ext>
            </a:extLst>
          </p:cNvPr>
          <p:cNvSpPr>
            <a:spLocks noGrp="1"/>
          </p:cNvSpPr>
          <p:nvPr>
            <p:ph type="clipArt" sz="quarter" idx="37" hasCustomPrompt="1"/>
          </p:nvPr>
        </p:nvSpPr>
        <p:spPr>
          <a:xfrm>
            <a:off x="8686405" y="4806799"/>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2" name="Text Placeholder 2">
            <a:extLst>
              <a:ext uri="{FF2B5EF4-FFF2-40B4-BE49-F238E27FC236}">
                <a16:creationId xmlns:a16="http://schemas.microsoft.com/office/drawing/2014/main" id="{90CC74CD-115B-675E-0C41-A29272E01C7E}"/>
              </a:ext>
            </a:extLst>
          </p:cNvPr>
          <p:cNvSpPr>
            <a:spLocks noGrp="1"/>
          </p:cNvSpPr>
          <p:nvPr>
            <p:ph type="body" sz="quarter" idx="38"/>
          </p:nvPr>
        </p:nvSpPr>
        <p:spPr>
          <a:xfrm>
            <a:off x="724233" y="2315633"/>
            <a:ext cx="3970534" cy="375015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Arial" panose="020B0604020202020204" pitchFamily="34" charset="0"/>
              <a:buChar char="⁞"/>
              <a:defRPr sz="1200"/>
            </a:lvl2pPr>
            <a:lvl3pPr marL="1143000" indent="-228600">
              <a:lnSpc>
                <a:spcPct val="130000"/>
              </a:lnSpc>
              <a:spcAft>
                <a:spcPts val="600"/>
              </a:spcAft>
              <a:buSzPct val="75000"/>
              <a:buFont typeface="Courier New" panose="02070309020205020404" pitchFamily="49" charset="0"/>
              <a:buChar char="o"/>
              <a:defRPr sz="1200"/>
            </a:lvl3pPr>
            <a:lvl4pPr marL="1600200" indent="-228600">
              <a:lnSpc>
                <a:spcPct val="130000"/>
              </a:lnSpc>
              <a:spcAft>
                <a:spcPts val="600"/>
              </a:spcAft>
              <a:buFont typeface="Arial" panose="020B0604020202020204" pitchFamily="34" charset="0"/>
              <a:buChar char="−"/>
              <a:defRPr sz="1200"/>
            </a:lvl4pPr>
            <a:lvl5pPr marL="2057400" indent="-228600">
              <a:lnSpc>
                <a:spcPct val="130000"/>
              </a:lnSpc>
              <a:spcAft>
                <a:spcPts val="600"/>
              </a:spcAft>
              <a:buFont typeface="Arial" panose="020B0604020202020204" pitchFamily="34" charset="0"/>
              <a:buChar char="&g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109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7026000" y="1"/>
            <a:ext cx="516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3"/>
            <a:ext cx="4637521" cy="911465"/>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719999" y="648000"/>
            <a:ext cx="4637521"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8755478" y="1228898"/>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3" name="Espace réservé du texte 7">
            <a:extLst>
              <a:ext uri="{FF2B5EF4-FFF2-40B4-BE49-F238E27FC236}">
                <a16:creationId xmlns:a16="http://schemas.microsoft.com/office/drawing/2014/main" id="{DA2F0781-9B76-834C-301D-DEF7ED32C7E7}"/>
              </a:ext>
            </a:extLst>
          </p:cNvPr>
          <p:cNvSpPr>
            <a:spLocks noGrp="1"/>
          </p:cNvSpPr>
          <p:nvPr>
            <p:ph type="body" sz="quarter" idx="25" hasCustomPrompt="1"/>
          </p:nvPr>
        </p:nvSpPr>
        <p:spPr>
          <a:xfrm>
            <a:off x="8755478" y="884123"/>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4" name="Espace réservé du texte 7">
            <a:extLst>
              <a:ext uri="{FF2B5EF4-FFF2-40B4-BE49-F238E27FC236}">
                <a16:creationId xmlns:a16="http://schemas.microsoft.com/office/drawing/2014/main" id="{288833FD-EF66-5F91-4E45-5B50878F842E}"/>
              </a:ext>
            </a:extLst>
          </p:cNvPr>
          <p:cNvSpPr>
            <a:spLocks noGrp="1"/>
          </p:cNvSpPr>
          <p:nvPr>
            <p:ph type="body" sz="quarter" idx="26" hasCustomPrompt="1"/>
          </p:nvPr>
        </p:nvSpPr>
        <p:spPr>
          <a:xfrm>
            <a:off x="8755478" y="3016719"/>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14" name="Espace réservé du texte 7">
            <a:extLst>
              <a:ext uri="{FF2B5EF4-FFF2-40B4-BE49-F238E27FC236}">
                <a16:creationId xmlns:a16="http://schemas.microsoft.com/office/drawing/2014/main" id="{9176F8A9-BEBD-3F47-C2F6-A773340A4C4E}"/>
              </a:ext>
            </a:extLst>
          </p:cNvPr>
          <p:cNvSpPr>
            <a:spLocks noGrp="1"/>
          </p:cNvSpPr>
          <p:nvPr>
            <p:ph type="body" sz="quarter" idx="28" hasCustomPrompt="1"/>
          </p:nvPr>
        </p:nvSpPr>
        <p:spPr>
          <a:xfrm>
            <a:off x="8755478" y="2671944"/>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5" name="Espace réservé du texte 7">
            <a:extLst>
              <a:ext uri="{FF2B5EF4-FFF2-40B4-BE49-F238E27FC236}">
                <a16:creationId xmlns:a16="http://schemas.microsoft.com/office/drawing/2014/main" id="{FFBD356A-7EA1-FFDD-7354-C51A57502F72}"/>
              </a:ext>
            </a:extLst>
          </p:cNvPr>
          <p:cNvSpPr>
            <a:spLocks noGrp="1"/>
          </p:cNvSpPr>
          <p:nvPr>
            <p:ph type="body" sz="quarter" idx="29" hasCustomPrompt="1"/>
          </p:nvPr>
        </p:nvSpPr>
        <p:spPr>
          <a:xfrm>
            <a:off x="8755478" y="4812747"/>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20" name="Espace réservé du texte 7">
            <a:extLst>
              <a:ext uri="{FF2B5EF4-FFF2-40B4-BE49-F238E27FC236}">
                <a16:creationId xmlns:a16="http://schemas.microsoft.com/office/drawing/2014/main" id="{C7ACB9D3-5517-8B31-FAC9-158827C2BE8C}"/>
              </a:ext>
            </a:extLst>
          </p:cNvPr>
          <p:cNvSpPr>
            <a:spLocks noGrp="1"/>
          </p:cNvSpPr>
          <p:nvPr>
            <p:ph type="body" sz="quarter" idx="31" hasCustomPrompt="1"/>
          </p:nvPr>
        </p:nvSpPr>
        <p:spPr>
          <a:xfrm>
            <a:off x="8755478" y="4467972"/>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7" name="Content Placeholder 6">
            <a:extLst>
              <a:ext uri="{FF2B5EF4-FFF2-40B4-BE49-F238E27FC236}">
                <a16:creationId xmlns:a16="http://schemas.microsoft.com/office/drawing/2014/main" id="{E482F35D-5EC0-17D0-BC56-49C95BD96B50}"/>
              </a:ext>
            </a:extLst>
          </p:cNvPr>
          <p:cNvSpPr>
            <a:spLocks noGrp="1"/>
          </p:cNvSpPr>
          <p:nvPr>
            <p:ph sz="quarter" idx="33" hasCustomPrompt="1"/>
          </p:nvPr>
        </p:nvSpPr>
        <p:spPr>
          <a:xfrm>
            <a:off x="5988051" y="884123"/>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3" name="Content Placeholder 6">
            <a:extLst>
              <a:ext uri="{FF2B5EF4-FFF2-40B4-BE49-F238E27FC236}">
                <a16:creationId xmlns:a16="http://schemas.microsoft.com/office/drawing/2014/main" id="{06CB33CF-AA40-065C-CAF1-453BD0CF0251}"/>
              </a:ext>
            </a:extLst>
          </p:cNvPr>
          <p:cNvSpPr>
            <a:spLocks noGrp="1"/>
          </p:cNvSpPr>
          <p:nvPr>
            <p:ph sz="quarter" idx="34" hasCustomPrompt="1"/>
          </p:nvPr>
        </p:nvSpPr>
        <p:spPr>
          <a:xfrm>
            <a:off x="5988051" y="2671944"/>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6" name="Content Placeholder 6">
            <a:extLst>
              <a:ext uri="{FF2B5EF4-FFF2-40B4-BE49-F238E27FC236}">
                <a16:creationId xmlns:a16="http://schemas.microsoft.com/office/drawing/2014/main" id="{0515DEA0-C57D-2F13-C52C-75FA18DA78D2}"/>
              </a:ext>
            </a:extLst>
          </p:cNvPr>
          <p:cNvSpPr>
            <a:spLocks noGrp="1"/>
          </p:cNvSpPr>
          <p:nvPr>
            <p:ph sz="quarter" idx="35" hasCustomPrompt="1"/>
          </p:nvPr>
        </p:nvSpPr>
        <p:spPr>
          <a:xfrm>
            <a:off x="5988051" y="4459765"/>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2" name="Text Placeholder 2">
            <a:extLst>
              <a:ext uri="{FF2B5EF4-FFF2-40B4-BE49-F238E27FC236}">
                <a16:creationId xmlns:a16="http://schemas.microsoft.com/office/drawing/2014/main" id="{319ECA7C-1968-32A2-5446-40F6EE8639F5}"/>
              </a:ext>
            </a:extLst>
          </p:cNvPr>
          <p:cNvSpPr>
            <a:spLocks noGrp="1"/>
          </p:cNvSpPr>
          <p:nvPr>
            <p:ph type="body" sz="quarter" idx="38"/>
          </p:nvPr>
        </p:nvSpPr>
        <p:spPr>
          <a:xfrm>
            <a:off x="724232" y="2159631"/>
            <a:ext cx="4633287" cy="421153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Arial" panose="020B0604020202020204" pitchFamily="34" charset="0"/>
              <a:buChar char="⁞"/>
              <a:defRPr sz="1200"/>
            </a:lvl2pPr>
            <a:lvl3pPr marL="1143000" indent="-228600">
              <a:lnSpc>
                <a:spcPct val="130000"/>
              </a:lnSpc>
              <a:spcAft>
                <a:spcPts val="600"/>
              </a:spcAft>
              <a:buSzPct val="75000"/>
              <a:buFont typeface="Courier New" panose="02070309020205020404" pitchFamily="49" charset="0"/>
              <a:buChar char="o"/>
              <a:defRPr sz="1200"/>
            </a:lvl3pPr>
            <a:lvl4pPr marL="1600200" indent="-228600">
              <a:lnSpc>
                <a:spcPct val="130000"/>
              </a:lnSpc>
              <a:spcAft>
                <a:spcPts val="600"/>
              </a:spcAft>
              <a:buFont typeface="Arial" panose="020B0604020202020204" pitchFamily="34" charset="0"/>
              <a:buChar char="−"/>
              <a:defRPr sz="1200"/>
            </a:lvl4pPr>
            <a:lvl5pPr marL="2057400" indent="-228600">
              <a:lnSpc>
                <a:spcPct val="130000"/>
              </a:lnSpc>
              <a:spcAft>
                <a:spcPts val="600"/>
              </a:spcAft>
              <a:buFont typeface="Arial" panose="020B0604020202020204" pitchFamily="34" charset="0"/>
              <a:buChar char="&g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94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2" name="Graphique 21">
            <a:extLst>
              <a:ext uri="{FF2B5EF4-FFF2-40B4-BE49-F238E27FC236}">
                <a16:creationId xmlns:a16="http://schemas.microsoft.com/office/drawing/2014/main" id="{9207813B-34C0-1CCC-73FF-2638F90389E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0" cy="6877864"/>
          </a:xfrm>
          <a:prstGeom prst="rect">
            <a:avLst/>
          </a:prstGeom>
        </p:spPr>
      </p:pic>
      <p:sp>
        <p:nvSpPr>
          <p:cNvPr id="8" name="Espace réservé du texte 7">
            <a:extLst>
              <a:ext uri="{FF2B5EF4-FFF2-40B4-BE49-F238E27FC236}">
                <a16:creationId xmlns:a16="http://schemas.microsoft.com/office/drawing/2014/main" id="{A92FA24C-AFF4-C184-EB92-8CED9DD3F699}"/>
              </a:ext>
            </a:extLst>
          </p:cNvPr>
          <p:cNvSpPr>
            <a:spLocks noGrp="1"/>
          </p:cNvSpPr>
          <p:nvPr>
            <p:ph type="body" sz="quarter" idx="11" hasCustomPrompt="1"/>
          </p:nvPr>
        </p:nvSpPr>
        <p:spPr>
          <a:xfrm>
            <a:off x="1080000" y="2174051"/>
            <a:ext cx="7702389" cy="350786"/>
          </a:xfrm>
          <a:prstGeom prst="rect">
            <a:avLst/>
          </a:prstGeo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table of content title here</a:t>
            </a:r>
          </a:p>
        </p:txBody>
      </p:sp>
      <p:cxnSp>
        <p:nvCxnSpPr>
          <p:cNvPr id="3" name="Connecteur droit 2">
            <a:extLst>
              <a:ext uri="{FF2B5EF4-FFF2-40B4-BE49-F238E27FC236}">
                <a16:creationId xmlns:a16="http://schemas.microsoft.com/office/drawing/2014/main" id="{4EDE96E1-F970-7ACF-CEA8-3E795DE30ECF}"/>
              </a:ext>
            </a:extLst>
          </p:cNvPr>
          <p:cNvCxnSpPr>
            <a:cxnSpLocks noGrp="1" noRot="1" noMove="1" noResize="1" noEditPoints="1" noAdjustHandles="1" noChangeArrowheads="1" noChangeShapeType="1"/>
          </p:cNvCxnSpPr>
          <p:nvPr userDrawn="1"/>
        </p:nvCxnSpPr>
        <p:spPr>
          <a:xfrm>
            <a:off x="1182807" y="2634018"/>
            <a:ext cx="8734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AFFB2D4-80E9-33F6-3AB1-E827768B04C8}"/>
              </a:ext>
            </a:extLst>
          </p:cNvPr>
          <p:cNvSpPr>
            <a:spLocks noGrp="1"/>
          </p:cNvSpPr>
          <p:nvPr>
            <p:ph type="body" sz="quarter" idx="14"/>
          </p:nvPr>
        </p:nvSpPr>
        <p:spPr>
          <a:xfrm>
            <a:off x="1080000" y="3059259"/>
            <a:ext cx="3702460" cy="1587500"/>
          </a:xfrm>
          <a:prstGeom prst="rect">
            <a:avLst/>
          </a:prstGeom>
        </p:spPr>
        <p:txBody>
          <a:bodyPr/>
          <a:lstStyle>
            <a:lvl1pPr marL="514350" indent="-514350">
              <a:buFont typeface="+mj-lt"/>
              <a:buAutoNum type="arabicPeriod"/>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lvl="0"/>
            <a:r>
              <a:rPr lang="en-US" noProof="0"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dirty="0"/>
              <a:t>Click to edit Master text styles</a:t>
            </a:r>
          </a:p>
          <a:p>
            <a:pPr lvl="0"/>
            <a:endParaRPr lang="en-US" noProof="0" dirty="0"/>
          </a:p>
          <a:p>
            <a:pPr lvl="0"/>
            <a:endParaRPr lang="en-US" noProof="0" dirty="0"/>
          </a:p>
        </p:txBody>
      </p:sp>
      <p:sp>
        <p:nvSpPr>
          <p:cNvPr id="11" name="Text Placeholder 9">
            <a:extLst>
              <a:ext uri="{FF2B5EF4-FFF2-40B4-BE49-F238E27FC236}">
                <a16:creationId xmlns:a16="http://schemas.microsoft.com/office/drawing/2014/main" id="{CC46AADD-EC6B-291D-80C5-69846637C6B7}"/>
              </a:ext>
            </a:extLst>
          </p:cNvPr>
          <p:cNvSpPr>
            <a:spLocks noGrp="1"/>
          </p:cNvSpPr>
          <p:nvPr>
            <p:ph type="body" sz="quarter" idx="15"/>
          </p:nvPr>
        </p:nvSpPr>
        <p:spPr>
          <a:xfrm>
            <a:off x="5079929" y="3059259"/>
            <a:ext cx="3702460" cy="1587500"/>
          </a:xfrm>
          <a:prstGeom prst="rect">
            <a:avLst/>
          </a:prstGeom>
        </p:spPr>
        <p:txBody>
          <a:bodyPr/>
          <a:lstStyle>
            <a:lvl1pPr marL="514350" indent="-336550">
              <a:buFont typeface="+mj-lt"/>
              <a:buNone/>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endParaRPr lang="en-US" noProof="0"/>
          </a:p>
        </p:txBody>
      </p:sp>
      <p:pic>
        <p:nvPicPr>
          <p:cNvPr id="13" name="Graphic 12">
            <a:extLst>
              <a:ext uri="{FF2B5EF4-FFF2-40B4-BE49-F238E27FC236}">
                <a16:creationId xmlns:a16="http://schemas.microsoft.com/office/drawing/2014/main" id="{11CFA4A9-56CD-9F97-00F1-D37EFB2CDABB}"/>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1150000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0" y="5012267"/>
            <a:ext cx="12192001" cy="1845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614816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720000" y="648000"/>
            <a:ext cx="3974766"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3" name="Espace réservé du texte 7">
            <a:extLst>
              <a:ext uri="{FF2B5EF4-FFF2-40B4-BE49-F238E27FC236}">
                <a16:creationId xmlns:a16="http://schemas.microsoft.com/office/drawing/2014/main" id="{8DDAE15F-2677-B406-577B-32602E80398D}"/>
              </a:ext>
            </a:extLst>
          </p:cNvPr>
          <p:cNvSpPr>
            <a:spLocks noGrp="1"/>
          </p:cNvSpPr>
          <p:nvPr>
            <p:ph type="body" sz="quarter" idx="14" hasCustomPrompt="1"/>
          </p:nvPr>
        </p:nvSpPr>
        <p:spPr>
          <a:xfrm>
            <a:off x="2613095" y="5526825"/>
            <a:ext cx="4412463"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a:t>
            </a:r>
          </a:p>
        </p:txBody>
      </p:sp>
      <p:sp>
        <p:nvSpPr>
          <p:cNvPr id="4" name="Espace réservé du texte 7">
            <a:extLst>
              <a:ext uri="{FF2B5EF4-FFF2-40B4-BE49-F238E27FC236}">
                <a16:creationId xmlns:a16="http://schemas.microsoft.com/office/drawing/2014/main" id="{6A0F9D3B-FEE7-E396-18F1-CFCEA704E1DC}"/>
              </a:ext>
            </a:extLst>
          </p:cNvPr>
          <p:cNvSpPr>
            <a:spLocks noGrp="1"/>
          </p:cNvSpPr>
          <p:nvPr>
            <p:ph type="body" sz="quarter" idx="23" hasCustomPrompt="1"/>
          </p:nvPr>
        </p:nvSpPr>
        <p:spPr>
          <a:xfrm>
            <a:off x="720001" y="5526825"/>
            <a:ext cx="1794600" cy="888970"/>
          </a:xfrm>
          <a:prstGeom prst="rect">
            <a:avLst/>
          </a:prstGeom>
        </p:spPr>
        <p:txBody>
          <a:bodyPr anchor="ctr"/>
          <a:lstStyle>
            <a:lvl1pPr marL="0" indent="0" algn="r">
              <a:lnSpc>
                <a:spcPct val="130000"/>
              </a:lnSpc>
              <a:buNone/>
              <a:defRPr sz="4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2" name="Content Placeholder 6">
            <a:extLst>
              <a:ext uri="{FF2B5EF4-FFF2-40B4-BE49-F238E27FC236}">
                <a16:creationId xmlns:a16="http://schemas.microsoft.com/office/drawing/2014/main" id="{7CF02C1E-98C9-68F6-36B3-09BC2848AA17}"/>
              </a:ext>
            </a:extLst>
          </p:cNvPr>
          <p:cNvSpPr>
            <a:spLocks noGrp="1"/>
          </p:cNvSpPr>
          <p:nvPr>
            <p:ph sz="quarter" idx="33" hasCustomPrompt="1"/>
          </p:nvPr>
        </p:nvSpPr>
        <p:spPr>
          <a:xfrm>
            <a:off x="7669203" y="648000"/>
            <a:ext cx="3245656" cy="5347494"/>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7" name="Text Placeholder 2">
            <a:extLst>
              <a:ext uri="{FF2B5EF4-FFF2-40B4-BE49-F238E27FC236}">
                <a16:creationId xmlns:a16="http://schemas.microsoft.com/office/drawing/2014/main" id="{B04C6C1B-128D-E957-48DE-75E7B7528A12}"/>
              </a:ext>
            </a:extLst>
          </p:cNvPr>
          <p:cNvSpPr>
            <a:spLocks noGrp="1"/>
          </p:cNvSpPr>
          <p:nvPr>
            <p:ph type="body" sz="quarter" idx="38"/>
          </p:nvPr>
        </p:nvSpPr>
        <p:spPr>
          <a:xfrm>
            <a:off x="724232" y="1776675"/>
            <a:ext cx="6143927" cy="2935025"/>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Arial" panose="020B0604020202020204" pitchFamily="34" charset="0"/>
              <a:buChar char="⁞"/>
              <a:defRPr sz="1200"/>
            </a:lvl2pPr>
            <a:lvl3pPr marL="1143000" indent="-228600">
              <a:lnSpc>
                <a:spcPct val="130000"/>
              </a:lnSpc>
              <a:spcAft>
                <a:spcPts val="600"/>
              </a:spcAft>
              <a:buSzPct val="75000"/>
              <a:buFont typeface="Courier New" panose="02070309020205020404" pitchFamily="49" charset="0"/>
              <a:buChar char="o"/>
              <a:defRPr sz="1200"/>
            </a:lvl3pPr>
            <a:lvl4pPr marL="1600200" indent="-228600">
              <a:lnSpc>
                <a:spcPct val="130000"/>
              </a:lnSpc>
              <a:spcAft>
                <a:spcPts val="600"/>
              </a:spcAft>
              <a:buFont typeface="Arial" panose="020B0604020202020204" pitchFamily="34" charset="0"/>
              <a:buChar char="−"/>
              <a:defRPr sz="1200"/>
            </a:lvl4pPr>
            <a:lvl5pPr marL="2057400" indent="-228600">
              <a:lnSpc>
                <a:spcPct val="130000"/>
              </a:lnSpc>
              <a:spcAft>
                <a:spcPts val="600"/>
              </a:spcAft>
              <a:buFont typeface="Arial" panose="020B0604020202020204" pitchFamily="34" charset="0"/>
              <a:buChar char="&g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8067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4153027"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17" name="Espace réservé du texte 7">
            <a:extLst>
              <a:ext uri="{FF2B5EF4-FFF2-40B4-BE49-F238E27FC236}">
                <a16:creationId xmlns:a16="http://schemas.microsoft.com/office/drawing/2014/main" id="{682C27AA-0EEA-11F6-B836-1F63B7822888}"/>
              </a:ext>
            </a:extLst>
          </p:cNvPr>
          <p:cNvSpPr>
            <a:spLocks noGrp="1"/>
          </p:cNvSpPr>
          <p:nvPr>
            <p:ph type="body" sz="quarter" idx="21" hasCustomPrompt="1"/>
          </p:nvPr>
        </p:nvSpPr>
        <p:spPr>
          <a:xfrm>
            <a:off x="720000" y="648000"/>
            <a:ext cx="3974766"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solution name here</a:t>
            </a:r>
          </a:p>
        </p:txBody>
      </p:sp>
      <p:sp>
        <p:nvSpPr>
          <p:cNvPr id="18" name="Picture Placeholder 9">
            <a:extLst>
              <a:ext uri="{FF2B5EF4-FFF2-40B4-BE49-F238E27FC236}">
                <a16:creationId xmlns:a16="http://schemas.microsoft.com/office/drawing/2014/main" id="{CA630FF3-824B-4296-5C39-5305717CEEA8}"/>
              </a:ext>
            </a:extLst>
          </p:cNvPr>
          <p:cNvSpPr>
            <a:spLocks noGrp="1"/>
          </p:cNvSpPr>
          <p:nvPr>
            <p:ph type="pic" sz="quarter" idx="19" hasCustomPrompt="1"/>
          </p:nvPr>
        </p:nvSpPr>
        <p:spPr>
          <a:xfrm>
            <a:off x="720000" y="1213288"/>
            <a:ext cx="2118450"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24" name="Espace réservé du texte 7">
            <a:extLst>
              <a:ext uri="{FF2B5EF4-FFF2-40B4-BE49-F238E27FC236}">
                <a16:creationId xmlns:a16="http://schemas.microsoft.com/office/drawing/2014/main" id="{0795ED1E-FA49-CB34-17FA-8F690EDAE717}"/>
              </a:ext>
            </a:extLst>
          </p:cNvPr>
          <p:cNvSpPr>
            <a:spLocks noGrp="1"/>
          </p:cNvSpPr>
          <p:nvPr>
            <p:ph type="body" sz="quarter" idx="11" hasCustomPrompt="1"/>
          </p:nvPr>
        </p:nvSpPr>
        <p:spPr>
          <a:xfrm>
            <a:off x="720000" y="2363966"/>
            <a:ext cx="5411560" cy="1568150"/>
          </a:xfrm>
          <a:prstGeom prst="rect">
            <a:avLst/>
          </a:prstGeom>
        </p:spPr>
        <p:txBody>
          <a:bodyPr/>
          <a:lstStyle>
            <a:lvl1pPr marL="0" indent="0" algn="l">
              <a:lnSpc>
                <a:spcPct val="130000"/>
              </a:lnSpc>
              <a:buNone/>
              <a:defRPr sz="18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25" name="Espace réservé du texte 7">
            <a:extLst>
              <a:ext uri="{FF2B5EF4-FFF2-40B4-BE49-F238E27FC236}">
                <a16:creationId xmlns:a16="http://schemas.microsoft.com/office/drawing/2014/main" id="{8CF4727D-FB0B-B914-6F86-8DE8D5396734}"/>
              </a:ext>
            </a:extLst>
          </p:cNvPr>
          <p:cNvSpPr>
            <a:spLocks noGrp="1"/>
          </p:cNvSpPr>
          <p:nvPr>
            <p:ph type="body" sz="quarter" idx="17" hasCustomPrompt="1"/>
          </p:nvPr>
        </p:nvSpPr>
        <p:spPr>
          <a:xfrm>
            <a:off x="720000" y="3944250"/>
            <a:ext cx="5411560" cy="384280"/>
          </a:xfrm>
          <a:prstGeom prst="rect">
            <a:avLst/>
          </a:prstGeom>
        </p:spPr>
        <p:txBody>
          <a:bodyPr/>
          <a:lstStyle>
            <a:lvl1pPr marL="0" indent="0" algn="l">
              <a:lnSpc>
                <a:spcPct val="150000"/>
              </a:lnSpc>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27" name="Espace réservé du texte 7">
            <a:extLst>
              <a:ext uri="{FF2B5EF4-FFF2-40B4-BE49-F238E27FC236}">
                <a16:creationId xmlns:a16="http://schemas.microsoft.com/office/drawing/2014/main" id="{502233FD-0830-F9FB-F93E-CAE54726EF61}"/>
              </a:ext>
            </a:extLst>
          </p:cNvPr>
          <p:cNvSpPr>
            <a:spLocks noGrp="1"/>
          </p:cNvSpPr>
          <p:nvPr>
            <p:ph type="body" sz="quarter" idx="14" hasCustomPrompt="1"/>
          </p:nvPr>
        </p:nvSpPr>
        <p:spPr>
          <a:xfrm>
            <a:off x="2247736" y="5183565"/>
            <a:ext cx="319802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3" name="Text Placeholder 4">
            <a:extLst>
              <a:ext uri="{FF2B5EF4-FFF2-40B4-BE49-F238E27FC236}">
                <a16:creationId xmlns:a16="http://schemas.microsoft.com/office/drawing/2014/main" id="{05AF1C87-C11F-8DA4-09B3-2CEAA3CD8149}"/>
              </a:ext>
            </a:extLst>
          </p:cNvPr>
          <p:cNvSpPr>
            <a:spLocks noGrp="1"/>
          </p:cNvSpPr>
          <p:nvPr>
            <p:ph type="body" sz="quarter" idx="26" hasCustomPrompt="1"/>
          </p:nvPr>
        </p:nvSpPr>
        <p:spPr>
          <a:xfrm>
            <a:off x="719999" y="5137692"/>
            <a:ext cx="1377127" cy="980713"/>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2" name="Rectangle 11">
            <a:extLst>
              <a:ext uri="{FF2B5EF4-FFF2-40B4-BE49-F238E27FC236}">
                <a16:creationId xmlns:a16="http://schemas.microsoft.com/office/drawing/2014/main" id="{3FDAE114-C85F-20AD-D6F8-78D3373EAA1C}"/>
              </a:ext>
            </a:extLst>
          </p:cNvPr>
          <p:cNvSpPr/>
          <p:nvPr userDrawn="1"/>
        </p:nvSpPr>
        <p:spPr>
          <a:xfrm>
            <a:off x="9377680" y="6072535"/>
            <a:ext cx="2814320" cy="78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558051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5787093"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17" name="Espace réservé du texte 7">
            <a:extLst>
              <a:ext uri="{FF2B5EF4-FFF2-40B4-BE49-F238E27FC236}">
                <a16:creationId xmlns:a16="http://schemas.microsoft.com/office/drawing/2014/main" id="{682C27AA-0EEA-11F6-B836-1F63B7822888}"/>
              </a:ext>
            </a:extLst>
          </p:cNvPr>
          <p:cNvSpPr>
            <a:spLocks noGrp="1"/>
          </p:cNvSpPr>
          <p:nvPr>
            <p:ph type="body" sz="quarter" idx="21" hasCustomPrompt="1"/>
          </p:nvPr>
        </p:nvSpPr>
        <p:spPr>
          <a:xfrm>
            <a:off x="719999" y="648000"/>
            <a:ext cx="4258399"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solution name here</a:t>
            </a:r>
          </a:p>
        </p:txBody>
      </p:sp>
      <p:sp>
        <p:nvSpPr>
          <p:cNvPr id="3" name="Espace réservé du texte 7">
            <a:extLst>
              <a:ext uri="{FF2B5EF4-FFF2-40B4-BE49-F238E27FC236}">
                <a16:creationId xmlns:a16="http://schemas.microsoft.com/office/drawing/2014/main" id="{0CEAC3B3-F96B-0EA6-68BC-14598C5EF4FD}"/>
              </a:ext>
            </a:extLst>
          </p:cNvPr>
          <p:cNvSpPr>
            <a:spLocks noGrp="1"/>
          </p:cNvSpPr>
          <p:nvPr>
            <p:ph type="body" sz="quarter" idx="20" hasCustomPrompt="1"/>
          </p:nvPr>
        </p:nvSpPr>
        <p:spPr>
          <a:xfrm>
            <a:off x="720000" y="928174"/>
            <a:ext cx="458860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5" name="Picture Placeholder 9">
            <a:extLst>
              <a:ext uri="{FF2B5EF4-FFF2-40B4-BE49-F238E27FC236}">
                <a16:creationId xmlns:a16="http://schemas.microsoft.com/office/drawing/2014/main" id="{BA4BE928-8C31-554B-C3EF-73AB833EC31D}"/>
              </a:ext>
            </a:extLst>
          </p:cNvPr>
          <p:cNvSpPr>
            <a:spLocks noGrp="1"/>
          </p:cNvSpPr>
          <p:nvPr>
            <p:ph type="pic" sz="quarter" idx="19" hasCustomPrompt="1"/>
          </p:nvPr>
        </p:nvSpPr>
        <p:spPr>
          <a:xfrm>
            <a:off x="5886450" y="507918"/>
            <a:ext cx="1888956"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11" name="Espace réservé du texte 7">
            <a:extLst>
              <a:ext uri="{FF2B5EF4-FFF2-40B4-BE49-F238E27FC236}">
                <a16:creationId xmlns:a16="http://schemas.microsoft.com/office/drawing/2014/main" id="{4AE8922A-06DE-32BA-20F0-E9E0F1847EB1}"/>
              </a:ext>
            </a:extLst>
          </p:cNvPr>
          <p:cNvSpPr>
            <a:spLocks noGrp="1"/>
          </p:cNvSpPr>
          <p:nvPr>
            <p:ph type="body" sz="quarter" idx="25" hasCustomPrompt="1"/>
          </p:nvPr>
        </p:nvSpPr>
        <p:spPr>
          <a:xfrm>
            <a:off x="719999"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5" name="Espace réservé du texte 7">
            <a:extLst>
              <a:ext uri="{FF2B5EF4-FFF2-40B4-BE49-F238E27FC236}">
                <a16:creationId xmlns:a16="http://schemas.microsoft.com/office/drawing/2014/main" id="{960AFE08-2269-9C2C-EB16-5FCADE79874D}"/>
              </a:ext>
            </a:extLst>
          </p:cNvPr>
          <p:cNvSpPr>
            <a:spLocks noGrp="1"/>
          </p:cNvSpPr>
          <p:nvPr>
            <p:ph type="body" sz="quarter" idx="26" hasCustomPrompt="1"/>
          </p:nvPr>
        </p:nvSpPr>
        <p:spPr>
          <a:xfrm>
            <a:off x="3260232"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0" name="Espace réservé du texte 7">
            <a:extLst>
              <a:ext uri="{FF2B5EF4-FFF2-40B4-BE49-F238E27FC236}">
                <a16:creationId xmlns:a16="http://schemas.microsoft.com/office/drawing/2014/main" id="{46D89129-ECAC-1C72-4804-6B60A6A5BB9E}"/>
              </a:ext>
            </a:extLst>
          </p:cNvPr>
          <p:cNvSpPr>
            <a:spLocks noGrp="1"/>
          </p:cNvSpPr>
          <p:nvPr>
            <p:ph type="body" sz="quarter" idx="27" hasCustomPrompt="1"/>
          </p:nvPr>
        </p:nvSpPr>
        <p:spPr>
          <a:xfrm>
            <a:off x="5800466"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2" name="Text Placeholder 4">
            <a:extLst>
              <a:ext uri="{FF2B5EF4-FFF2-40B4-BE49-F238E27FC236}">
                <a16:creationId xmlns:a16="http://schemas.microsoft.com/office/drawing/2014/main" id="{5C3B3964-60A3-2A27-6D4E-0CE06F229636}"/>
              </a:ext>
            </a:extLst>
          </p:cNvPr>
          <p:cNvSpPr>
            <a:spLocks noGrp="1"/>
          </p:cNvSpPr>
          <p:nvPr>
            <p:ph type="body" sz="quarter" idx="28" hasCustomPrompt="1"/>
          </p:nvPr>
        </p:nvSpPr>
        <p:spPr>
          <a:xfrm>
            <a:off x="1018905"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3" name="Text Placeholder 4">
            <a:extLst>
              <a:ext uri="{FF2B5EF4-FFF2-40B4-BE49-F238E27FC236}">
                <a16:creationId xmlns:a16="http://schemas.microsoft.com/office/drawing/2014/main" id="{58B3E27A-2B04-D613-73FE-BE671A91F260}"/>
              </a:ext>
            </a:extLst>
          </p:cNvPr>
          <p:cNvSpPr>
            <a:spLocks noGrp="1"/>
          </p:cNvSpPr>
          <p:nvPr>
            <p:ph type="body" sz="quarter" idx="29" hasCustomPrompt="1"/>
          </p:nvPr>
        </p:nvSpPr>
        <p:spPr>
          <a:xfrm>
            <a:off x="3559138"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8" name="Text Placeholder 4">
            <a:extLst>
              <a:ext uri="{FF2B5EF4-FFF2-40B4-BE49-F238E27FC236}">
                <a16:creationId xmlns:a16="http://schemas.microsoft.com/office/drawing/2014/main" id="{BE2D9CA2-DD3C-6378-21E7-C7127DB11E7E}"/>
              </a:ext>
            </a:extLst>
          </p:cNvPr>
          <p:cNvSpPr>
            <a:spLocks noGrp="1"/>
          </p:cNvSpPr>
          <p:nvPr>
            <p:ph type="body" sz="quarter" idx="30" hasCustomPrompt="1"/>
          </p:nvPr>
        </p:nvSpPr>
        <p:spPr>
          <a:xfrm>
            <a:off x="6099370"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26" name="Rectangle 25">
            <a:extLst>
              <a:ext uri="{FF2B5EF4-FFF2-40B4-BE49-F238E27FC236}">
                <a16:creationId xmlns:a16="http://schemas.microsoft.com/office/drawing/2014/main" id="{E5CD49F2-1818-E5C3-F1B1-69B2170008A6}"/>
              </a:ext>
            </a:extLst>
          </p:cNvPr>
          <p:cNvSpPr/>
          <p:nvPr userDrawn="1"/>
        </p:nvSpPr>
        <p:spPr>
          <a:xfrm>
            <a:off x="9382760" y="6167120"/>
            <a:ext cx="280924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ext Placeholder 2">
            <a:extLst>
              <a:ext uri="{FF2B5EF4-FFF2-40B4-BE49-F238E27FC236}">
                <a16:creationId xmlns:a16="http://schemas.microsoft.com/office/drawing/2014/main" id="{5F8FBD97-2238-A2A1-B6A4-275857143AE0}"/>
              </a:ext>
            </a:extLst>
          </p:cNvPr>
          <p:cNvSpPr>
            <a:spLocks noGrp="1"/>
          </p:cNvSpPr>
          <p:nvPr>
            <p:ph type="body" sz="quarter" idx="38"/>
          </p:nvPr>
        </p:nvSpPr>
        <p:spPr>
          <a:xfrm>
            <a:off x="724232" y="1712380"/>
            <a:ext cx="7051173" cy="1860553"/>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Arial" panose="020B0604020202020204" pitchFamily="34" charset="0"/>
              <a:buChar char="⁞"/>
              <a:defRPr sz="1200"/>
            </a:lvl2pPr>
            <a:lvl3pPr marL="1143000" indent="-228600">
              <a:lnSpc>
                <a:spcPct val="130000"/>
              </a:lnSpc>
              <a:spcAft>
                <a:spcPts val="600"/>
              </a:spcAft>
              <a:buSzPct val="75000"/>
              <a:buFont typeface="Courier New" panose="02070309020205020404" pitchFamily="49" charset="0"/>
              <a:buChar char="o"/>
              <a:defRPr sz="1200"/>
            </a:lvl3pPr>
            <a:lvl4pPr marL="1600200" indent="-228600">
              <a:lnSpc>
                <a:spcPct val="130000"/>
              </a:lnSpc>
              <a:spcAft>
                <a:spcPts val="600"/>
              </a:spcAft>
              <a:buFont typeface="Arial" panose="020B0604020202020204" pitchFamily="34" charset="0"/>
              <a:buChar char="−"/>
              <a:defRPr sz="1200"/>
            </a:lvl4pPr>
            <a:lvl5pPr marL="2057400" indent="-228600">
              <a:lnSpc>
                <a:spcPct val="130000"/>
              </a:lnSpc>
              <a:spcAft>
                <a:spcPts val="600"/>
              </a:spcAft>
              <a:buFont typeface="Arial" panose="020B0604020202020204" pitchFamily="34" charset="0"/>
              <a:buChar char="&g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42769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1AB583-6463-8129-B345-CFFBBA432CB1}"/>
              </a:ext>
            </a:extLst>
          </p:cNvPr>
          <p:cNvSpPr>
            <a:spLocks noGrp="1" noRot="1" noMove="1" noResize="1" noEditPoints="1" noAdjustHandles="1" noChangeArrowheads="1" noChangeShapeType="1"/>
          </p:cNvSpPr>
          <p:nvPr userDrawn="1"/>
        </p:nvSpPr>
        <p:spPr>
          <a:xfrm>
            <a:off x="1" y="2263"/>
            <a:ext cx="2698750" cy="28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6181000" y="928174"/>
            <a:ext cx="5268049"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6181000" y="648000"/>
            <a:ext cx="5268048" cy="280174"/>
          </a:xfrm>
          <a:prstGeom prst="rect">
            <a:avLst/>
          </a:prstGeom>
        </p:spPr>
        <p:txBody>
          <a:bodyPr/>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grpSp>
        <p:nvGrpSpPr>
          <p:cNvPr id="2" name="Graphic 1">
            <a:extLst>
              <a:ext uri="{FF2B5EF4-FFF2-40B4-BE49-F238E27FC236}">
                <a16:creationId xmlns:a16="http://schemas.microsoft.com/office/drawing/2014/main" id="{387CEDBD-94BD-6B4F-7100-84DB48DAE43B}"/>
              </a:ext>
            </a:extLst>
          </p:cNvPr>
          <p:cNvGrpSpPr/>
          <p:nvPr userDrawn="1"/>
        </p:nvGrpSpPr>
        <p:grpSpPr>
          <a:xfrm>
            <a:off x="5372101" y="0"/>
            <a:ext cx="2549525" cy="140462"/>
            <a:chOff x="0" y="0"/>
            <a:chExt cx="2549525" cy="140462"/>
          </a:xfrm>
        </p:grpSpPr>
        <p:sp>
          <p:nvSpPr>
            <p:cNvPr id="3" name="Freeform: Shape 2">
              <a:extLst>
                <a:ext uri="{FF2B5EF4-FFF2-40B4-BE49-F238E27FC236}">
                  <a16:creationId xmlns:a16="http://schemas.microsoft.com/office/drawing/2014/main" id="{3AC3F997-BD18-6AD5-3DF5-F96EB32A2CE0}"/>
                </a:ext>
              </a:extLst>
            </p:cNvPr>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noProof="0"/>
            </a:p>
          </p:txBody>
        </p:sp>
        <p:sp>
          <p:nvSpPr>
            <p:cNvPr id="4" name="Freeform: Shape 3">
              <a:extLst>
                <a:ext uri="{FF2B5EF4-FFF2-40B4-BE49-F238E27FC236}">
                  <a16:creationId xmlns:a16="http://schemas.microsoft.com/office/drawing/2014/main" id="{FACD4E36-B5B7-918B-A32D-8513179237E8}"/>
                </a:ext>
              </a:extLst>
            </p:cNvPr>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noProof="0"/>
            </a:p>
          </p:txBody>
        </p:sp>
      </p:grpSp>
      <p:sp>
        <p:nvSpPr>
          <p:cNvPr id="5" name="Text Placeholder 2">
            <a:extLst>
              <a:ext uri="{FF2B5EF4-FFF2-40B4-BE49-F238E27FC236}">
                <a16:creationId xmlns:a16="http://schemas.microsoft.com/office/drawing/2014/main" id="{E8CBBEF3-F6B2-666F-F1D0-B5FDFC611155}"/>
              </a:ext>
            </a:extLst>
          </p:cNvPr>
          <p:cNvSpPr>
            <a:spLocks noGrp="1"/>
          </p:cNvSpPr>
          <p:nvPr>
            <p:ph type="body" sz="quarter" idx="38"/>
          </p:nvPr>
        </p:nvSpPr>
        <p:spPr>
          <a:xfrm>
            <a:off x="6181000" y="1818725"/>
            <a:ext cx="5268048" cy="4256107"/>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Arial" panose="020B0604020202020204" pitchFamily="34" charset="0"/>
              <a:buChar char="⁞"/>
              <a:defRPr sz="1200"/>
            </a:lvl2pPr>
            <a:lvl3pPr marL="1143000" indent="-228600">
              <a:lnSpc>
                <a:spcPct val="130000"/>
              </a:lnSpc>
              <a:spcAft>
                <a:spcPts val="600"/>
              </a:spcAft>
              <a:buSzPct val="75000"/>
              <a:buFont typeface="Courier New" panose="02070309020205020404" pitchFamily="49" charset="0"/>
              <a:buChar char="o"/>
              <a:defRPr sz="1200"/>
            </a:lvl3pPr>
            <a:lvl4pPr marL="1600200" indent="-228600">
              <a:lnSpc>
                <a:spcPct val="130000"/>
              </a:lnSpc>
              <a:spcAft>
                <a:spcPts val="600"/>
              </a:spcAft>
              <a:buFont typeface="Arial" panose="020B0604020202020204" pitchFamily="34" charset="0"/>
              <a:buChar char="−"/>
              <a:defRPr sz="1200"/>
            </a:lvl4pPr>
            <a:lvl5pPr marL="2057400" indent="-228600">
              <a:lnSpc>
                <a:spcPct val="130000"/>
              </a:lnSpc>
              <a:spcAft>
                <a:spcPts val="600"/>
              </a:spcAft>
              <a:buFont typeface="Arial" panose="020B0604020202020204" pitchFamily="34" charset="0"/>
              <a:buChar char="&g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035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pic>
        <p:nvPicPr>
          <p:cNvPr id="23" name="Picture 22" descr="A picture containing arrow&#10;&#10;Description automatically generated">
            <a:extLst>
              <a:ext uri="{FF2B5EF4-FFF2-40B4-BE49-F238E27FC236}">
                <a16:creationId xmlns:a16="http://schemas.microsoft.com/office/drawing/2014/main" id="{82B2B9BE-36F0-55F5-C161-36F0815997C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27016" y="0"/>
            <a:ext cx="6064984"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23872794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76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7B781EC7-D228-6C25-FA51-05C880422F26}"/>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DD78DCD4-59EB-D7D1-B8E9-1D9DCADCAA10}"/>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E59D7C8F-167E-882F-B978-CC046F6EECB0}"/>
              </a:ext>
            </a:extLst>
          </p:cNvPr>
          <p:cNvSpPr>
            <a:spLocks noGrp="1"/>
          </p:cNvSpPr>
          <p:nvPr>
            <p:ph type="pic" sz="quarter" idx="16" hasCustomPrompt="1"/>
          </p:nvPr>
        </p:nvSpPr>
        <p:spPr>
          <a:xfrm>
            <a:off x="878840" y="1622453"/>
            <a:ext cx="10434320"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Tree>
    <p:extLst>
      <p:ext uri="{BB962C8B-B14F-4D97-AF65-F5344CB8AC3E}">
        <p14:creationId xmlns:p14="http://schemas.microsoft.com/office/powerpoint/2010/main" val="8256080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grpSp>
        <p:nvGrpSpPr>
          <p:cNvPr id="6" name="Groupe 5"/>
          <p:cNvGrpSpPr/>
          <p:nvPr userDrawn="1"/>
        </p:nvGrpSpPr>
        <p:grpSpPr>
          <a:xfrm>
            <a:off x="-1" y="4"/>
            <a:ext cx="12192000" cy="54000"/>
            <a:chOff x="2429997" y="4682436"/>
            <a:chExt cx="7557824" cy="83555"/>
          </a:xfrm>
        </p:grpSpPr>
        <p:sp>
          <p:nvSpPr>
            <p:cNvPr id="7" name="Rectangle 6"/>
            <p:cNvSpPr/>
            <p:nvPr/>
          </p:nvSpPr>
          <p:spPr>
            <a:xfrm>
              <a:off x="2429997" y="4682455"/>
              <a:ext cx="798516" cy="83536"/>
            </a:xfrm>
            <a:prstGeom prst="rect">
              <a:avLst/>
            </a:prstGeom>
            <a:solidFill>
              <a:srgbClr val="FB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8" name="Rectangle 7"/>
            <p:cNvSpPr/>
            <p:nvPr/>
          </p:nvSpPr>
          <p:spPr>
            <a:xfrm>
              <a:off x="3227078" y="4682455"/>
              <a:ext cx="798516" cy="83536"/>
            </a:xfrm>
            <a:prstGeom prst="rect">
              <a:avLst/>
            </a:prstGeom>
            <a:solidFill>
              <a:srgbClr val="D82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9" name="Rectangle 8"/>
            <p:cNvSpPr/>
            <p:nvPr/>
          </p:nvSpPr>
          <p:spPr>
            <a:xfrm>
              <a:off x="4024160" y="4682455"/>
              <a:ext cx="798516" cy="83536"/>
            </a:xfrm>
            <a:prstGeom prst="rect">
              <a:avLst/>
            </a:prstGeom>
            <a:solidFill>
              <a:srgbClr val="30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p:cNvSpPr/>
            <p:nvPr/>
          </p:nvSpPr>
          <p:spPr>
            <a:xfrm>
              <a:off x="4821242" y="4682455"/>
              <a:ext cx="798516" cy="83536"/>
            </a:xfrm>
            <a:prstGeom prst="rect">
              <a:avLst/>
            </a:prstGeom>
            <a:solidFill>
              <a:srgbClr val="1DB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p:cNvSpPr/>
            <p:nvPr/>
          </p:nvSpPr>
          <p:spPr>
            <a:xfrm>
              <a:off x="5618324" y="4682455"/>
              <a:ext cx="798516" cy="83536"/>
            </a:xfrm>
            <a:prstGeom prst="rect">
              <a:avLst/>
            </a:prstGeom>
            <a:solidFill>
              <a:srgbClr val="F87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2" name="Rectangle 11"/>
            <p:cNvSpPr/>
            <p:nvPr/>
          </p:nvSpPr>
          <p:spPr>
            <a:xfrm>
              <a:off x="6415405" y="4682436"/>
              <a:ext cx="3572416" cy="83553"/>
            </a:xfrm>
            <a:prstGeom prst="rect">
              <a:avLst/>
            </a:prstGeom>
            <a:solidFill>
              <a:srgbClr val="F2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grpSp>
    </p:spTree>
    <p:extLst>
      <p:ext uri="{BB962C8B-B14F-4D97-AF65-F5344CB8AC3E}">
        <p14:creationId xmlns:p14="http://schemas.microsoft.com/office/powerpoint/2010/main" val="34796640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7B781EC7-D228-6C25-FA51-05C880422F26}"/>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DD78DCD4-59EB-D7D1-B8E9-1D9DCADCAA10}"/>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E59D7C8F-167E-882F-B978-CC046F6EECB0}"/>
              </a:ext>
            </a:extLst>
          </p:cNvPr>
          <p:cNvSpPr>
            <a:spLocks noGrp="1"/>
          </p:cNvSpPr>
          <p:nvPr>
            <p:ph type="pic" sz="quarter" idx="16" hasCustomPrompt="1"/>
          </p:nvPr>
        </p:nvSpPr>
        <p:spPr>
          <a:xfrm>
            <a:off x="878840" y="1622453"/>
            <a:ext cx="10434320"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Tree>
    <p:extLst>
      <p:ext uri="{BB962C8B-B14F-4D97-AF65-F5344CB8AC3E}">
        <p14:creationId xmlns:p14="http://schemas.microsoft.com/office/powerpoint/2010/main" val="2871003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14" name="Espace réservé du texte 7">
            <a:extLst>
              <a:ext uri="{FF2B5EF4-FFF2-40B4-BE49-F238E27FC236}">
                <a16:creationId xmlns:a16="http://schemas.microsoft.com/office/drawing/2014/main" id="{2E4EF0F1-30B3-7348-7D18-877C2BFF8C84}"/>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5" name="Espace réservé du texte 7">
            <a:extLst>
              <a:ext uri="{FF2B5EF4-FFF2-40B4-BE49-F238E27FC236}">
                <a16:creationId xmlns:a16="http://schemas.microsoft.com/office/drawing/2014/main" id="{0A4F2FF1-626B-DCF6-E30F-A8C709351A7D}"/>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sp>
        <p:nvSpPr>
          <p:cNvPr id="2" name="Picture Placeholder 9">
            <a:extLst>
              <a:ext uri="{FF2B5EF4-FFF2-40B4-BE49-F238E27FC236}">
                <a16:creationId xmlns:a16="http://schemas.microsoft.com/office/drawing/2014/main" id="{B4A10C32-F23D-70E8-7149-7880F1E83344}"/>
              </a:ext>
            </a:extLst>
          </p:cNvPr>
          <p:cNvSpPr>
            <a:spLocks noGrp="1"/>
          </p:cNvSpPr>
          <p:nvPr>
            <p:ph type="pic" sz="quarter" idx="16" hasCustomPrompt="1"/>
          </p:nvPr>
        </p:nvSpPr>
        <p:spPr>
          <a:xfrm>
            <a:off x="2736850" y="1622453"/>
            <a:ext cx="6718299" cy="4389973"/>
          </a:xfrm>
          <a:prstGeom prst="rect">
            <a:avLst/>
          </a:prstGeom>
        </p:spPr>
        <p:txBody>
          <a:bodyPr anchor="ctr"/>
          <a:lstStyle>
            <a:lvl1pPr marL="0" indent="0" algn="ctr">
              <a:buNone/>
              <a:defRPr sz="1400">
                <a:solidFill>
                  <a:schemeClr val="accent6"/>
                </a:solidFill>
              </a:defRPr>
            </a:lvl1pPr>
          </a:lstStyle>
          <a:p>
            <a:r>
              <a:rPr lang="en-US" noProof="0"/>
              <a:t>Click to insert</a:t>
            </a:r>
            <a:br>
              <a:rPr lang="en-US" noProof="0"/>
            </a:br>
            <a:r>
              <a:rPr lang="en-US" noProof="0"/>
              <a:t>image here</a:t>
            </a:r>
          </a:p>
        </p:txBody>
      </p:sp>
      <p:sp>
        <p:nvSpPr>
          <p:cNvPr id="3" name="Espace réservé du texte 7">
            <a:extLst>
              <a:ext uri="{FF2B5EF4-FFF2-40B4-BE49-F238E27FC236}">
                <a16:creationId xmlns:a16="http://schemas.microsoft.com/office/drawing/2014/main" id="{E2D81DC1-86A8-7B6D-87E3-4DD2A803F54F}"/>
              </a:ext>
            </a:extLst>
          </p:cNvPr>
          <p:cNvSpPr>
            <a:spLocks noGrp="1"/>
          </p:cNvSpPr>
          <p:nvPr>
            <p:ph type="body" sz="quarter" idx="12" hasCustomPrompt="1"/>
          </p:nvPr>
        </p:nvSpPr>
        <p:spPr>
          <a:xfrm>
            <a:off x="351366" y="2173385"/>
            <a:ext cx="2105215" cy="655606"/>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2" name="Espace réservé du texte 7">
            <a:extLst>
              <a:ext uri="{FF2B5EF4-FFF2-40B4-BE49-F238E27FC236}">
                <a16:creationId xmlns:a16="http://schemas.microsoft.com/office/drawing/2014/main" id="{9A4661AD-262C-084F-8080-98181E963268}"/>
              </a:ext>
            </a:extLst>
          </p:cNvPr>
          <p:cNvSpPr>
            <a:spLocks noGrp="1"/>
          </p:cNvSpPr>
          <p:nvPr>
            <p:ph type="body" sz="quarter" idx="25" hasCustomPrompt="1"/>
          </p:nvPr>
        </p:nvSpPr>
        <p:spPr>
          <a:xfrm>
            <a:off x="351366" y="3769939"/>
            <a:ext cx="2105215" cy="629645"/>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4" name="Espace réservé du texte 7">
            <a:extLst>
              <a:ext uri="{FF2B5EF4-FFF2-40B4-BE49-F238E27FC236}">
                <a16:creationId xmlns:a16="http://schemas.microsoft.com/office/drawing/2014/main" id="{05DED050-B54C-CFD5-3676-690C09DC361F}"/>
              </a:ext>
            </a:extLst>
          </p:cNvPr>
          <p:cNvSpPr>
            <a:spLocks noGrp="1"/>
          </p:cNvSpPr>
          <p:nvPr>
            <p:ph type="body" sz="quarter" idx="27" hasCustomPrompt="1"/>
          </p:nvPr>
        </p:nvSpPr>
        <p:spPr>
          <a:xfrm>
            <a:off x="351366" y="5382782"/>
            <a:ext cx="2105215" cy="629644"/>
          </a:xfrm>
          <a:prstGeom prst="rect">
            <a:avLst/>
          </a:prstGeom>
        </p:spPr>
        <p:txBody>
          <a:bodyPr/>
          <a:lstStyle>
            <a:lvl1pPr marL="0" indent="0" algn="r">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6" name="Espace réservé du texte 7">
            <a:extLst>
              <a:ext uri="{FF2B5EF4-FFF2-40B4-BE49-F238E27FC236}">
                <a16:creationId xmlns:a16="http://schemas.microsoft.com/office/drawing/2014/main" id="{916CC93C-61D5-ED38-3030-E7CA871945C2}"/>
              </a:ext>
            </a:extLst>
          </p:cNvPr>
          <p:cNvSpPr>
            <a:spLocks noGrp="1"/>
          </p:cNvSpPr>
          <p:nvPr>
            <p:ph type="body" sz="quarter" idx="29" hasCustomPrompt="1"/>
          </p:nvPr>
        </p:nvSpPr>
        <p:spPr>
          <a:xfrm>
            <a:off x="9744510" y="2173385"/>
            <a:ext cx="2125757" cy="655606"/>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28" name="Espace réservé du texte 7">
            <a:extLst>
              <a:ext uri="{FF2B5EF4-FFF2-40B4-BE49-F238E27FC236}">
                <a16:creationId xmlns:a16="http://schemas.microsoft.com/office/drawing/2014/main" id="{D95FB633-8222-56F7-00A2-B5BD5B6B2EE7}"/>
              </a:ext>
            </a:extLst>
          </p:cNvPr>
          <p:cNvSpPr>
            <a:spLocks noGrp="1"/>
          </p:cNvSpPr>
          <p:nvPr>
            <p:ph type="body" sz="quarter" idx="31" hasCustomPrompt="1"/>
          </p:nvPr>
        </p:nvSpPr>
        <p:spPr>
          <a:xfrm>
            <a:off x="9744510" y="3769939"/>
            <a:ext cx="2125757" cy="629645"/>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30" name="Espace réservé du texte 7">
            <a:extLst>
              <a:ext uri="{FF2B5EF4-FFF2-40B4-BE49-F238E27FC236}">
                <a16:creationId xmlns:a16="http://schemas.microsoft.com/office/drawing/2014/main" id="{23D3D530-AD7A-8597-0EFE-E09BBE95DF42}"/>
              </a:ext>
            </a:extLst>
          </p:cNvPr>
          <p:cNvSpPr>
            <a:spLocks noGrp="1"/>
          </p:cNvSpPr>
          <p:nvPr>
            <p:ph type="body" sz="quarter" idx="33" hasCustomPrompt="1"/>
          </p:nvPr>
        </p:nvSpPr>
        <p:spPr>
          <a:xfrm>
            <a:off x="9744510" y="5382782"/>
            <a:ext cx="2125757" cy="629644"/>
          </a:xfrm>
          <a:prstGeom prst="rect">
            <a:avLst/>
          </a:prstGeom>
        </p:spPr>
        <p:txBody>
          <a:bodyPr/>
          <a:lstStyle>
            <a:lvl1pPr marL="0" indent="0" algn="l">
              <a:lnSpc>
                <a:spcPct val="130000"/>
              </a:lnSpc>
              <a:spcBef>
                <a:spcPts val="0"/>
              </a:spcBef>
              <a:spcAft>
                <a:spcPts val="1200"/>
              </a:spcAft>
              <a:buFont typeface="Wingdings" panose="05000000000000000000" pitchFamily="2" charset="2"/>
              <a:buNone/>
              <a:defRPr sz="1000" b="0">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a:t>
            </a:r>
          </a:p>
        </p:txBody>
      </p:sp>
      <p:sp>
        <p:nvSpPr>
          <p:cNvPr id="5" name="Online Image Placeholder 34">
            <a:extLst>
              <a:ext uri="{FF2B5EF4-FFF2-40B4-BE49-F238E27FC236}">
                <a16:creationId xmlns:a16="http://schemas.microsoft.com/office/drawing/2014/main" id="{65CCA73B-9C63-955C-3159-45B933591500}"/>
              </a:ext>
            </a:extLst>
          </p:cNvPr>
          <p:cNvSpPr>
            <a:spLocks noGrp="1"/>
          </p:cNvSpPr>
          <p:nvPr>
            <p:ph type="clipArt" sz="quarter" idx="37" hasCustomPrompt="1"/>
          </p:nvPr>
        </p:nvSpPr>
        <p:spPr>
          <a:xfrm>
            <a:off x="192532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6" name="Online Image Placeholder 34">
            <a:extLst>
              <a:ext uri="{FF2B5EF4-FFF2-40B4-BE49-F238E27FC236}">
                <a16:creationId xmlns:a16="http://schemas.microsoft.com/office/drawing/2014/main" id="{97B736B0-4A00-3CC1-B41E-153A0AF25990}"/>
              </a:ext>
            </a:extLst>
          </p:cNvPr>
          <p:cNvSpPr>
            <a:spLocks noGrp="1"/>
          </p:cNvSpPr>
          <p:nvPr>
            <p:ph type="clipArt" sz="quarter" idx="38" hasCustomPrompt="1"/>
          </p:nvPr>
        </p:nvSpPr>
        <p:spPr>
          <a:xfrm>
            <a:off x="192532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8" name="Online Image Placeholder 34">
            <a:extLst>
              <a:ext uri="{FF2B5EF4-FFF2-40B4-BE49-F238E27FC236}">
                <a16:creationId xmlns:a16="http://schemas.microsoft.com/office/drawing/2014/main" id="{78F9BDF2-694F-704C-8AE9-CA670F5701DA}"/>
              </a:ext>
            </a:extLst>
          </p:cNvPr>
          <p:cNvSpPr>
            <a:spLocks noGrp="1"/>
          </p:cNvSpPr>
          <p:nvPr>
            <p:ph type="clipArt" sz="quarter" idx="39" hasCustomPrompt="1"/>
          </p:nvPr>
        </p:nvSpPr>
        <p:spPr>
          <a:xfrm>
            <a:off x="192532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9" name="Online Image Placeholder 34">
            <a:extLst>
              <a:ext uri="{FF2B5EF4-FFF2-40B4-BE49-F238E27FC236}">
                <a16:creationId xmlns:a16="http://schemas.microsoft.com/office/drawing/2014/main" id="{AF885F9E-1CEB-1CC4-A6EB-B6F5D7F5A4BE}"/>
              </a:ext>
            </a:extLst>
          </p:cNvPr>
          <p:cNvSpPr>
            <a:spLocks noGrp="1"/>
          </p:cNvSpPr>
          <p:nvPr>
            <p:ph type="clipArt" sz="quarter" idx="40" hasCustomPrompt="1"/>
          </p:nvPr>
        </p:nvSpPr>
        <p:spPr>
          <a:xfrm>
            <a:off x="9744510" y="1613985"/>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0" name="Online Image Placeholder 34">
            <a:extLst>
              <a:ext uri="{FF2B5EF4-FFF2-40B4-BE49-F238E27FC236}">
                <a16:creationId xmlns:a16="http://schemas.microsoft.com/office/drawing/2014/main" id="{79617B3C-730A-0F5F-C4BE-344615912029}"/>
              </a:ext>
            </a:extLst>
          </p:cNvPr>
          <p:cNvSpPr>
            <a:spLocks noGrp="1"/>
          </p:cNvSpPr>
          <p:nvPr>
            <p:ph type="clipArt" sz="quarter" idx="41" hasCustomPrompt="1"/>
          </p:nvPr>
        </p:nvSpPr>
        <p:spPr>
          <a:xfrm>
            <a:off x="9744510" y="3204752"/>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
        <p:nvSpPr>
          <p:cNvPr id="11" name="Online Image Placeholder 34">
            <a:extLst>
              <a:ext uri="{FF2B5EF4-FFF2-40B4-BE49-F238E27FC236}">
                <a16:creationId xmlns:a16="http://schemas.microsoft.com/office/drawing/2014/main" id="{9E874AC6-082C-DF7F-97E8-39D65D99FBC6}"/>
              </a:ext>
            </a:extLst>
          </p:cNvPr>
          <p:cNvSpPr>
            <a:spLocks noGrp="1"/>
          </p:cNvSpPr>
          <p:nvPr>
            <p:ph type="clipArt" sz="quarter" idx="42" hasCustomPrompt="1"/>
          </p:nvPr>
        </p:nvSpPr>
        <p:spPr>
          <a:xfrm>
            <a:off x="9744510" y="4815840"/>
            <a:ext cx="531260" cy="448495"/>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Icon</a:t>
            </a:r>
          </a:p>
        </p:txBody>
      </p:sp>
    </p:spTree>
    <p:extLst>
      <p:ext uri="{BB962C8B-B14F-4D97-AF65-F5344CB8AC3E}">
        <p14:creationId xmlns:p14="http://schemas.microsoft.com/office/powerpoint/2010/main" val="207560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36670B0-9189-F25B-F69A-AE71558E3EF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70700"/>
          </a:xfrm>
          <a:prstGeom prst="rect">
            <a:avLst/>
          </a:prstGeom>
        </p:spPr>
      </p:pic>
      <p:sp>
        <p:nvSpPr>
          <p:cNvPr id="13" name="Espace réservé du texte 7">
            <a:extLst>
              <a:ext uri="{FF2B5EF4-FFF2-40B4-BE49-F238E27FC236}">
                <a16:creationId xmlns:a16="http://schemas.microsoft.com/office/drawing/2014/main" id="{3F8D8784-7629-386C-4F1B-697A7F828638}"/>
              </a:ext>
            </a:extLst>
          </p:cNvPr>
          <p:cNvSpPr>
            <a:spLocks noGrp="1"/>
          </p:cNvSpPr>
          <p:nvPr>
            <p:ph type="body" sz="quarter" idx="11" hasCustomPrompt="1"/>
          </p:nvPr>
        </p:nvSpPr>
        <p:spPr>
          <a:xfrm>
            <a:off x="1080000" y="2174051"/>
            <a:ext cx="7702389" cy="350786"/>
          </a:xfrm>
          <a:prstGeom prst="rect">
            <a:avLst/>
          </a:prstGeo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table of content title here</a:t>
            </a:r>
          </a:p>
        </p:txBody>
      </p:sp>
      <p:cxnSp>
        <p:nvCxnSpPr>
          <p:cNvPr id="15" name="Connecteur droit 14">
            <a:extLst>
              <a:ext uri="{FF2B5EF4-FFF2-40B4-BE49-F238E27FC236}">
                <a16:creationId xmlns:a16="http://schemas.microsoft.com/office/drawing/2014/main" id="{BCC1EF83-AC96-3AFD-420E-1AA78168833E}"/>
              </a:ext>
            </a:extLst>
          </p:cNvPr>
          <p:cNvCxnSpPr>
            <a:cxnSpLocks noGrp="1" noRot="1" noMove="1" noResize="1" noEditPoints="1" noAdjustHandles="1" noChangeArrowheads="1" noChangeShapeType="1"/>
          </p:cNvCxnSpPr>
          <p:nvPr userDrawn="1"/>
        </p:nvCxnSpPr>
        <p:spPr>
          <a:xfrm>
            <a:off x="1182807" y="2634018"/>
            <a:ext cx="8734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E9F5C328-1BA7-657C-A12B-B20E75D6B1F1}"/>
              </a:ext>
            </a:extLst>
          </p:cNvPr>
          <p:cNvSpPr>
            <a:spLocks noGrp="1"/>
          </p:cNvSpPr>
          <p:nvPr>
            <p:ph type="body" sz="quarter" idx="14"/>
          </p:nvPr>
        </p:nvSpPr>
        <p:spPr>
          <a:xfrm>
            <a:off x="1080000" y="3059259"/>
            <a:ext cx="3702460" cy="1587500"/>
          </a:xfrm>
          <a:prstGeom prst="rect">
            <a:avLst/>
          </a:prstGeom>
        </p:spPr>
        <p:txBody>
          <a:bodyPr/>
          <a:lstStyle>
            <a:lvl1pPr marL="514350" indent="-514350">
              <a:buFont typeface="+mj-lt"/>
              <a:buAutoNum type="arabicPeriod"/>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lvl="0"/>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noProof="0"/>
              <a:t>Click to edit Master text styles</a:t>
            </a:r>
          </a:p>
          <a:p>
            <a:pPr lvl="0"/>
            <a:endParaRPr lang="en-US" noProof="0"/>
          </a:p>
          <a:p>
            <a:pPr lvl="0"/>
            <a:endParaRPr lang="en-US" noProof="0"/>
          </a:p>
        </p:txBody>
      </p:sp>
      <p:sp>
        <p:nvSpPr>
          <p:cNvPr id="6" name="Text Placeholder 9">
            <a:extLst>
              <a:ext uri="{FF2B5EF4-FFF2-40B4-BE49-F238E27FC236}">
                <a16:creationId xmlns:a16="http://schemas.microsoft.com/office/drawing/2014/main" id="{93E908E2-AE4F-9D39-6C89-EB7315FB1AB2}"/>
              </a:ext>
            </a:extLst>
          </p:cNvPr>
          <p:cNvSpPr>
            <a:spLocks noGrp="1"/>
          </p:cNvSpPr>
          <p:nvPr>
            <p:ph type="body" sz="quarter" idx="15"/>
          </p:nvPr>
        </p:nvSpPr>
        <p:spPr>
          <a:xfrm>
            <a:off x="5079929" y="3059259"/>
            <a:ext cx="3702460" cy="1587500"/>
          </a:xfrm>
          <a:prstGeom prst="rect">
            <a:avLst/>
          </a:prstGeom>
        </p:spPr>
        <p:txBody>
          <a:bodyPr/>
          <a:lstStyle>
            <a:lvl1pPr marL="514350" indent="-514350">
              <a:buFont typeface="+mj-lt"/>
              <a:buAutoNum type="arabicPeriod" startAt="6"/>
              <a:defRPr sz="1200">
                <a:solidFill>
                  <a:schemeClr val="bg1"/>
                </a:solidFill>
              </a:defRPr>
            </a:lvl1pPr>
            <a:lvl2pPr marL="914400" indent="-457200">
              <a:buFont typeface="+mj-lt"/>
              <a:buAutoNum type="arabicPeriod"/>
              <a:defRPr sz="1200"/>
            </a:lvl2pPr>
            <a:lvl3pPr marL="1371600" indent="-457200">
              <a:buFont typeface="+mj-lt"/>
              <a:buAutoNum type="arabicPeriod"/>
              <a:defRPr sz="1200"/>
            </a:lvl3pPr>
            <a:lvl4pPr marL="1714500" indent="-342900">
              <a:buFont typeface="+mj-lt"/>
              <a:buAutoNum type="arabicPeriod"/>
              <a:defRPr sz="1200"/>
            </a:lvl4pPr>
            <a:lvl5pPr marL="2171700" indent="-342900">
              <a:buFont typeface="+mj-lt"/>
              <a:buAutoNum type="arabicPeriod"/>
              <a:defRPr sz="1200"/>
            </a:lvl5pPr>
          </a:lstStyle>
          <a:p>
            <a:pPr lvl="0"/>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6"/>
              <a:tabLst/>
              <a:defRPr/>
            </a:pPr>
            <a:r>
              <a:rPr lang="en-US" noProof="0"/>
              <a:t>Click to edit Master text styles</a:t>
            </a:r>
          </a:p>
          <a:p>
            <a:pPr lvl="0"/>
            <a:endParaRPr lang="en-US" noProof="0"/>
          </a:p>
          <a:p>
            <a:pPr lvl="0"/>
            <a:endParaRPr lang="en-US" noProof="0"/>
          </a:p>
        </p:txBody>
      </p:sp>
      <p:pic>
        <p:nvPicPr>
          <p:cNvPr id="9" name="Graphic 8">
            <a:extLst>
              <a:ext uri="{FF2B5EF4-FFF2-40B4-BE49-F238E27FC236}">
                <a16:creationId xmlns:a16="http://schemas.microsoft.com/office/drawing/2014/main" id="{817B82D6-D1AA-0C6B-FBC9-67B5191BC246}"/>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3386097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pic>
        <p:nvPicPr>
          <p:cNvPr id="21" name="Picture 20" descr="Background pattern&#10;&#10;Description automatically generated">
            <a:extLst>
              <a:ext uri="{FF2B5EF4-FFF2-40B4-BE49-F238E27FC236}">
                <a16:creationId xmlns:a16="http://schemas.microsoft.com/office/drawing/2014/main" id="{D49F6AA3-F701-1ED2-D853-3D48EA931D1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027882" y="0"/>
            <a:ext cx="5164118"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3974767" cy="1072076"/>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9569436" y="1533820"/>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7" name="Espace réservé du texte 7">
            <a:extLst>
              <a:ext uri="{FF2B5EF4-FFF2-40B4-BE49-F238E27FC236}">
                <a16:creationId xmlns:a16="http://schemas.microsoft.com/office/drawing/2014/main" id="{C58B3F0D-11C0-52E6-1A0B-BFBC11283104}"/>
              </a:ext>
            </a:extLst>
          </p:cNvPr>
          <p:cNvSpPr>
            <a:spLocks noGrp="1"/>
          </p:cNvSpPr>
          <p:nvPr>
            <p:ph type="body" sz="quarter" idx="25" hasCustomPrompt="1"/>
          </p:nvPr>
        </p:nvSpPr>
        <p:spPr>
          <a:xfrm>
            <a:off x="9569436" y="2617482"/>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29" name="Espace réservé du texte 7">
            <a:extLst>
              <a:ext uri="{FF2B5EF4-FFF2-40B4-BE49-F238E27FC236}">
                <a16:creationId xmlns:a16="http://schemas.microsoft.com/office/drawing/2014/main" id="{CD717CC3-9399-40D1-F773-59FF33BD24FE}"/>
              </a:ext>
            </a:extLst>
          </p:cNvPr>
          <p:cNvSpPr>
            <a:spLocks noGrp="1"/>
          </p:cNvSpPr>
          <p:nvPr>
            <p:ph type="body" sz="quarter" idx="27" hasCustomPrompt="1"/>
          </p:nvPr>
        </p:nvSpPr>
        <p:spPr>
          <a:xfrm>
            <a:off x="9569436" y="3708777"/>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1" name="Espace réservé du texte 7">
            <a:extLst>
              <a:ext uri="{FF2B5EF4-FFF2-40B4-BE49-F238E27FC236}">
                <a16:creationId xmlns:a16="http://schemas.microsoft.com/office/drawing/2014/main" id="{2D29536D-780C-7C8A-DBB3-AE455F0BE98A}"/>
              </a:ext>
            </a:extLst>
          </p:cNvPr>
          <p:cNvSpPr>
            <a:spLocks noGrp="1"/>
          </p:cNvSpPr>
          <p:nvPr>
            <p:ph type="body" sz="quarter" idx="29" hasCustomPrompt="1"/>
          </p:nvPr>
        </p:nvSpPr>
        <p:spPr>
          <a:xfrm>
            <a:off x="9569436" y="4806799"/>
            <a:ext cx="2173831" cy="811518"/>
          </a:xfrm>
          <a:prstGeom prst="rect">
            <a:avLst/>
          </a:prstGeom>
        </p:spPr>
        <p:txBody>
          <a:bodyPr/>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a:t>
            </a:r>
          </a:p>
        </p:txBody>
      </p:sp>
      <p:sp>
        <p:nvSpPr>
          <p:cNvPr id="33" name="Content Placeholder 6">
            <a:extLst>
              <a:ext uri="{FF2B5EF4-FFF2-40B4-BE49-F238E27FC236}">
                <a16:creationId xmlns:a16="http://schemas.microsoft.com/office/drawing/2014/main" id="{2263719F-F07D-7F87-E0CF-E2F1BDBB6B04}"/>
              </a:ext>
            </a:extLst>
          </p:cNvPr>
          <p:cNvSpPr>
            <a:spLocks noGrp="1"/>
          </p:cNvSpPr>
          <p:nvPr>
            <p:ph sz="quarter" idx="33" hasCustomPrompt="1"/>
          </p:nvPr>
        </p:nvSpPr>
        <p:spPr>
          <a:xfrm>
            <a:off x="5053003" y="648000"/>
            <a:ext cx="3245656" cy="5616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35" name="Online Image Placeholder 34">
            <a:extLst>
              <a:ext uri="{FF2B5EF4-FFF2-40B4-BE49-F238E27FC236}">
                <a16:creationId xmlns:a16="http://schemas.microsoft.com/office/drawing/2014/main" id="{854711D1-3425-5F9B-DAD5-EF5EAF0C4500}"/>
              </a:ext>
            </a:extLst>
          </p:cNvPr>
          <p:cNvSpPr>
            <a:spLocks noGrp="1"/>
          </p:cNvSpPr>
          <p:nvPr>
            <p:ph type="clipArt" sz="quarter" idx="34" hasCustomPrompt="1"/>
          </p:nvPr>
        </p:nvSpPr>
        <p:spPr>
          <a:xfrm>
            <a:off x="8686405" y="1533820"/>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6" name="Online Image Placeholder 34">
            <a:extLst>
              <a:ext uri="{FF2B5EF4-FFF2-40B4-BE49-F238E27FC236}">
                <a16:creationId xmlns:a16="http://schemas.microsoft.com/office/drawing/2014/main" id="{1D588A59-5134-A820-BC62-527713F4E30D}"/>
              </a:ext>
            </a:extLst>
          </p:cNvPr>
          <p:cNvSpPr>
            <a:spLocks noGrp="1"/>
          </p:cNvSpPr>
          <p:nvPr>
            <p:ph type="clipArt" sz="quarter" idx="35" hasCustomPrompt="1"/>
          </p:nvPr>
        </p:nvSpPr>
        <p:spPr>
          <a:xfrm>
            <a:off x="8686405" y="2617482"/>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7" name="Online Image Placeholder 34">
            <a:extLst>
              <a:ext uri="{FF2B5EF4-FFF2-40B4-BE49-F238E27FC236}">
                <a16:creationId xmlns:a16="http://schemas.microsoft.com/office/drawing/2014/main" id="{C3555663-3E1A-A2A0-5F91-BF5B9A4902F9}"/>
              </a:ext>
            </a:extLst>
          </p:cNvPr>
          <p:cNvSpPr>
            <a:spLocks noGrp="1"/>
          </p:cNvSpPr>
          <p:nvPr>
            <p:ph type="clipArt" sz="quarter" idx="36" hasCustomPrompt="1"/>
          </p:nvPr>
        </p:nvSpPr>
        <p:spPr>
          <a:xfrm>
            <a:off x="8686405" y="3708777"/>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8" name="Online Image Placeholder 34">
            <a:extLst>
              <a:ext uri="{FF2B5EF4-FFF2-40B4-BE49-F238E27FC236}">
                <a16:creationId xmlns:a16="http://schemas.microsoft.com/office/drawing/2014/main" id="{9FD5C1C2-598C-9C54-76ED-D124F7154FCD}"/>
              </a:ext>
            </a:extLst>
          </p:cNvPr>
          <p:cNvSpPr>
            <a:spLocks noGrp="1"/>
          </p:cNvSpPr>
          <p:nvPr>
            <p:ph type="clipArt" sz="quarter" idx="37" hasCustomPrompt="1"/>
          </p:nvPr>
        </p:nvSpPr>
        <p:spPr>
          <a:xfrm>
            <a:off x="8686405" y="4806799"/>
            <a:ext cx="676488" cy="559401"/>
          </a:xfrm>
          <a:prstGeom prst="rect">
            <a:avLst/>
          </a:prstGeom>
        </p:spPr>
        <p:txBody>
          <a:bodyPr anchor="ctr"/>
          <a:lstStyle>
            <a:lvl1pPr marL="0" indent="0" algn="ctr">
              <a:buNone/>
              <a:defRPr sz="1000">
                <a:solidFill>
                  <a:schemeClr val="bg1"/>
                </a:solidFill>
                <a:latin typeface="Arial" panose="020B0604020202020204" pitchFamily="34" charset="0"/>
                <a:cs typeface="Arial" panose="020B0604020202020204" pitchFamily="34" charset="0"/>
              </a:defRPr>
            </a:lvl1pPr>
          </a:lstStyle>
          <a:p>
            <a:r>
              <a:rPr lang="en-US" noProof="0"/>
              <a:t>Icon</a:t>
            </a:r>
          </a:p>
        </p:txBody>
      </p:sp>
      <p:sp>
        <p:nvSpPr>
          <p:cNvPr id="3" name="Text Placeholder 2">
            <a:extLst>
              <a:ext uri="{FF2B5EF4-FFF2-40B4-BE49-F238E27FC236}">
                <a16:creationId xmlns:a16="http://schemas.microsoft.com/office/drawing/2014/main" id="{6E88923F-ABBA-D20D-32E0-D1008393B5DB}"/>
              </a:ext>
            </a:extLst>
          </p:cNvPr>
          <p:cNvSpPr>
            <a:spLocks noGrp="1"/>
          </p:cNvSpPr>
          <p:nvPr>
            <p:ph type="body" sz="quarter" idx="28"/>
          </p:nvPr>
        </p:nvSpPr>
        <p:spPr>
          <a:xfrm>
            <a:off x="720000" y="2345338"/>
            <a:ext cx="3989698" cy="4077062"/>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Espace réservé du texte 7">
            <a:extLst>
              <a:ext uri="{FF2B5EF4-FFF2-40B4-BE49-F238E27FC236}">
                <a16:creationId xmlns:a16="http://schemas.microsoft.com/office/drawing/2014/main" id="{3ABA75A5-2608-D2D3-C30F-D07FA1E1F352}"/>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3156443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7026000" y="1"/>
            <a:ext cx="516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3"/>
            <a:ext cx="4637521" cy="911465"/>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2" name="Espace réservé du texte 7">
            <a:extLst>
              <a:ext uri="{FF2B5EF4-FFF2-40B4-BE49-F238E27FC236}">
                <a16:creationId xmlns:a16="http://schemas.microsoft.com/office/drawing/2014/main" id="{A0C45ED8-57C5-2949-0D85-3BA065CB9A59}"/>
              </a:ext>
            </a:extLst>
          </p:cNvPr>
          <p:cNvSpPr>
            <a:spLocks noGrp="1"/>
          </p:cNvSpPr>
          <p:nvPr>
            <p:ph type="body" sz="quarter" idx="23" hasCustomPrompt="1"/>
          </p:nvPr>
        </p:nvSpPr>
        <p:spPr>
          <a:xfrm>
            <a:off x="8755478" y="1228898"/>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3" name="Espace réservé du texte 7">
            <a:extLst>
              <a:ext uri="{FF2B5EF4-FFF2-40B4-BE49-F238E27FC236}">
                <a16:creationId xmlns:a16="http://schemas.microsoft.com/office/drawing/2014/main" id="{DA2F0781-9B76-834C-301D-DEF7ED32C7E7}"/>
              </a:ext>
            </a:extLst>
          </p:cNvPr>
          <p:cNvSpPr>
            <a:spLocks noGrp="1"/>
          </p:cNvSpPr>
          <p:nvPr>
            <p:ph type="body" sz="quarter" idx="25" hasCustomPrompt="1"/>
          </p:nvPr>
        </p:nvSpPr>
        <p:spPr>
          <a:xfrm>
            <a:off x="8755478" y="884123"/>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4" name="Espace réservé du texte 7">
            <a:extLst>
              <a:ext uri="{FF2B5EF4-FFF2-40B4-BE49-F238E27FC236}">
                <a16:creationId xmlns:a16="http://schemas.microsoft.com/office/drawing/2014/main" id="{288833FD-EF66-5F91-4E45-5B50878F842E}"/>
              </a:ext>
            </a:extLst>
          </p:cNvPr>
          <p:cNvSpPr>
            <a:spLocks noGrp="1"/>
          </p:cNvSpPr>
          <p:nvPr>
            <p:ph type="body" sz="quarter" idx="26" hasCustomPrompt="1"/>
          </p:nvPr>
        </p:nvSpPr>
        <p:spPr>
          <a:xfrm>
            <a:off x="8755478" y="3016719"/>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14" name="Espace réservé du texte 7">
            <a:extLst>
              <a:ext uri="{FF2B5EF4-FFF2-40B4-BE49-F238E27FC236}">
                <a16:creationId xmlns:a16="http://schemas.microsoft.com/office/drawing/2014/main" id="{9176F8A9-BEBD-3F47-C2F6-A773340A4C4E}"/>
              </a:ext>
            </a:extLst>
          </p:cNvPr>
          <p:cNvSpPr>
            <a:spLocks noGrp="1"/>
          </p:cNvSpPr>
          <p:nvPr>
            <p:ph type="body" sz="quarter" idx="28" hasCustomPrompt="1"/>
          </p:nvPr>
        </p:nvSpPr>
        <p:spPr>
          <a:xfrm>
            <a:off x="8755478" y="2671944"/>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15" name="Espace réservé du texte 7">
            <a:extLst>
              <a:ext uri="{FF2B5EF4-FFF2-40B4-BE49-F238E27FC236}">
                <a16:creationId xmlns:a16="http://schemas.microsoft.com/office/drawing/2014/main" id="{FFBD356A-7EA1-FFDD-7354-C51A57502F72}"/>
              </a:ext>
            </a:extLst>
          </p:cNvPr>
          <p:cNvSpPr>
            <a:spLocks noGrp="1"/>
          </p:cNvSpPr>
          <p:nvPr>
            <p:ph type="body" sz="quarter" idx="29" hasCustomPrompt="1"/>
          </p:nvPr>
        </p:nvSpPr>
        <p:spPr>
          <a:xfrm>
            <a:off x="8755478" y="4812747"/>
            <a:ext cx="2805992" cy="1068788"/>
          </a:xfrm>
          <a:prstGeom prst="rect">
            <a:avLst/>
          </a:prstGeom>
        </p:spPr>
        <p:txBody>
          <a:bodyPr tIns="0"/>
          <a:lstStyle>
            <a:lvl1pPr marL="0" indent="0" algn="l">
              <a:lnSpc>
                <a:spcPct val="130000"/>
              </a:lnSpc>
              <a:spcBef>
                <a:spcPts val="0"/>
              </a:spcBef>
              <a:spcAft>
                <a:spcPts val="1800"/>
              </a:spcAft>
              <a:buNone/>
              <a:defRPr sz="1200" b="0">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tempor.Justo laoreet sit amet cursus sit amet dictum sit amet.</a:t>
            </a:r>
          </a:p>
        </p:txBody>
      </p:sp>
      <p:sp>
        <p:nvSpPr>
          <p:cNvPr id="20" name="Espace réservé du texte 7">
            <a:extLst>
              <a:ext uri="{FF2B5EF4-FFF2-40B4-BE49-F238E27FC236}">
                <a16:creationId xmlns:a16="http://schemas.microsoft.com/office/drawing/2014/main" id="{C7ACB9D3-5517-8B31-FAC9-158827C2BE8C}"/>
              </a:ext>
            </a:extLst>
          </p:cNvPr>
          <p:cNvSpPr>
            <a:spLocks noGrp="1"/>
          </p:cNvSpPr>
          <p:nvPr>
            <p:ph type="body" sz="quarter" idx="31" hasCustomPrompt="1"/>
          </p:nvPr>
        </p:nvSpPr>
        <p:spPr>
          <a:xfrm>
            <a:off x="8755478" y="4467972"/>
            <a:ext cx="2805992" cy="344775"/>
          </a:xfrm>
          <a:prstGeom prst="rect">
            <a:avLst/>
          </a:prstGeom>
        </p:spPr>
        <p:txBody>
          <a:bodyPr/>
          <a:lstStyle>
            <a:lvl1pPr marL="0" indent="0" algn="l">
              <a:lnSpc>
                <a:spcPct val="130000"/>
              </a:lnSpc>
              <a:spcBef>
                <a:spcPts val="0"/>
              </a:spcBef>
              <a:spcAft>
                <a:spcPts val="1800"/>
              </a:spcAft>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a:t>
            </a:r>
          </a:p>
        </p:txBody>
      </p:sp>
      <p:sp>
        <p:nvSpPr>
          <p:cNvPr id="7" name="Content Placeholder 6">
            <a:extLst>
              <a:ext uri="{FF2B5EF4-FFF2-40B4-BE49-F238E27FC236}">
                <a16:creationId xmlns:a16="http://schemas.microsoft.com/office/drawing/2014/main" id="{E482F35D-5EC0-17D0-BC56-49C95BD96B50}"/>
              </a:ext>
            </a:extLst>
          </p:cNvPr>
          <p:cNvSpPr>
            <a:spLocks noGrp="1"/>
          </p:cNvSpPr>
          <p:nvPr>
            <p:ph sz="quarter" idx="33" hasCustomPrompt="1"/>
          </p:nvPr>
        </p:nvSpPr>
        <p:spPr>
          <a:xfrm>
            <a:off x="5988051" y="884123"/>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3" name="Content Placeholder 6">
            <a:extLst>
              <a:ext uri="{FF2B5EF4-FFF2-40B4-BE49-F238E27FC236}">
                <a16:creationId xmlns:a16="http://schemas.microsoft.com/office/drawing/2014/main" id="{06CB33CF-AA40-065C-CAF1-453BD0CF0251}"/>
              </a:ext>
            </a:extLst>
          </p:cNvPr>
          <p:cNvSpPr>
            <a:spLocks noGrp="1"/>
          </p:cNvSpPr>
          <p:nvPr>
            <p:ph sz="quarter" idx="34" hasCustomPrompt="1"/>
          </p:nvPr>
        </p:nvSpPr>
        <p:spPr>
          <a:xfrm>
            <a:off x="5988051" y="2671944"/>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16" name="Content Placeholder 6">
            <a:extLst>
              <a:ext uri="{FF2B5EF4-FFF2-40B4-BE49-F238E27FC236}">
                <a16:creationId xmlns:a16="http://schemas.microsoft.com/office/drawing/2014/main" id="{0515DEA0-C57D-2F13-C52C-75FA18DA78D2}"/>
              </a:ext>
            </a:extLst>
          </p:cNvPr>
          <p:cNvSpPr>
            <a:spLocks noGrp="1"/>
          </p:cNvSpPr>
          <p:nvPr>
            <p:ph sz="quarter" idx="35" hasCustomPrompt="1"/>
          </p:nvPr>
        </p:nvSpPr>
        <p:spPr>
          <a:xfrm>
            <a:off x="5988051" y="4459765"/>
            <a:ext cx="2412999" cy="1448343"/>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image here</a:t>
            </a:r>
          </a:p>
        </p:txBody>
      </p:sp>
      <p:sp>
        <p:nvSpPr>
          <p:cNvPr id="8" name="Text Placeholder 2">
            <a:extLst>
              <a:ext uri="{FF2B5EF4-FFF2-40B4-BE49-F238E27FC236}">
                <a16:creationId xmlns:a16="http://schemas.microsoft.com/office/drawing/2014/main" id="{6F44C6D8-445B-38D4-E12D-C33909D83336}"/>
              </a:ext>
            </a:extLst>
          </p:cNvPr>
          <p:cNvSpPr>
            <a:spLocks noGrp="1"/>
          </p:cNvSpPr>
          <p:nvPr>
            <p:ph type="body" sz="quarter" idx="36"/>
          </p:nvPr>
        </p:nvSpPr>
        <p:spPr>
          <a:xfrm>
            <a:off x="720000" y="2143760"/>
            <a:ext cx="4637520" cy="427864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Espace réservé du texte 7">
            <a:extLst>
              <a:ext uri="{FF2B5EF4-FFF2-40B4-BE49-F238E27FC236}">
                <a16:creationId xmlns:a16="http://schemas.microsoft.com/office/drawing/2014/main" id="{9DD2C53C-1015-BB46-C629-D69476778ACE}"/>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6666428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AB75B-76E5-4627-E04A-ED41CB2CCEB2}"/>
              </a:ext>
            </a:extLst>
          </p:cNvPr>
          <p:cNvSpPr>
            <a:spLocks noGrp="1" noRot="1" noMove="1" noResize="1" noEditPoints="1" noAdjustHandles="1" noChangeArrowheads="1" noChangeShapeType="1"/>
          </p:cNvSpPr>
          <p:nvPr userDrawn="1"/>
        </p:nvSpPr>
        <p:spPr>
          <a:xfrm>
            <a:off x="0" y="5012267"/>
            <a:ext cx="12192001" cy="1845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11160000" y="6264000"/>
            <a:ext cx="688695" cy="316800"/>
          </a:xfrm>
          <a:prstGeom prst="rect">
            <a:avLst/>
          </a:prstGeom>
        </p:spPr>
      </p:pic>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720000" y="928174"/>
            <a:ext cx="614816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3" name="Espace réservé du texte 7">
            <a:extLst>
              <a:ext uri="{FF2B5EF4-FFF2-40B4-BE49-F238E27FC236}">
                <a16:creationId xmlns:a16="http://schemas.microsoft.com/office/drawing/2014/main" id="{8DDAE15F-2677-B406-577B-32602E80398D}"/>
              </a:ext>
            </a:extLst>
          </p:cNvPr>
          <p:cNvSpPr>
            <a:spLocks noGrp="1"/>
          </p:cNvSpPr>
          <p:nvPr>
            <p:ph type="body" sz="quarter" idx="14" hasCustomPrompt="1"/>
          </p:nvPr>
        </p:nvSpPr>
        <p:spPr>
          <a:xfrm>
            <a:off x="2613095" y="5526825"/>
            <a:ext cx="4412463" cy="888970"/>
          </a:xfrm>
          <a:prstGeom prst="rect">
            <a:avLst/>
          </a:prstGeom>
        </p:spPr>
        <p:txBody>
          <a:bodyPr anchor="ctr"/>
          <a:lstStyle>
            <a:lvl1pPr marL="0" indent="0" algn="l">
              <a:lnSpc>
                <a:spcPct val="130000"/>
              </a:lnSpc>
              <a:buNone/>
              <a:defRPr sz="12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 et dolore magna aliqua.</a:t>
            </a:r>
          </a:p>
        </p:txBody>
      </p:sp>
      <p:sp>
        <p:nvSpPr>
          <p:cNvPr id="4" name="Espace réservé du texte 7">
            <a:extLst>
              <a:ext uri="{FF2B5EF4-FFF2-40B4-BE49-F238E27FC236}">
                <a16:creationId xmlns:a16="http://schemas.microsoft.com/office/drawing/2014/main" id="{6A0F9D3B-FEE7-E396-18F1-CFCEA704E1DC}"/>
              </a:ext>
            </a:extLst>
          </p:cNvPr>
          <p:cNvSpPr>
            <a:spLocks noGrp="1"/>
          </p:cNvSpPr>
          <p:nvPr>
            <p:ph type="body" sz="quarter" idx="23" hasCustomPrompt="1"/>
          </p:nvPr>
        </p:nvSpPr>
        <p:spPr>
          <a:xfrm>
            <a:off x="720001" y="5526825"/>
            <a:ext cx="1794600" cy="888970"/>
          </a:xfrm>
          <a:prstGeom prst="rect">
            <a:avLst/>
          </a:prstGeom>
        </p:spPr>
        <p:txBody>
          <a:bodyPr anchor="ctr"/>
          <a:lstStyle>
            <a:lvl1pPr marL="0" indent="0" algn="r">
              <a:lnSpc>
                <a:spcPct val="130000"/>
              </a:lnSpc>
              <a:buNone/>
              <a:defRPr sz="4000" b="1">
                <a:solidFill>
                  <a:schemeClr val="bg1"/>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+100%</a:t>
            </a:r>
          </a:p>
        </p:txBody>
      </p:sp>
      <p:sp>
        <p:nvSpPr>
          <p:cNvPr id="2" name="Content Placeholder 6">
            <a:extLst>
              <a:ext uri="{FF2B5EF4-FFF2-40B4-BE49-F238E27FC236}">
                <a16:creationId xmlns:a16="http://schemas.microsoft.com/office/drawing/2014/main" id="{7CF02C1E-98C9-68F6-36B3-09BC2848AA17}"/>
              </a:ext>
            </a:extLst>
          </p:cNvPr>
          <p:cNvSpPr>
            <a:spLocks noGrp="1"/>
          </p:cNvSpPr>
          <p:nvPr>
            <p:ph sz="quarter" idx="33" hasCustomPrompt="1"/>
          </p:nvPr>
        </p:nvSpPr>
        <p:spPr>
          <a:xfrm>
            <a:off x="7669203" y="648000"/>
            <a:ext cx="3245656" cy="5347494"/>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8" name="Text Placeholder 2">
            <a:extLst>
              <a:ext uri="{FF2B5EF4-FFF2-40B4-BE49-F238E27FC236}">
                <a16:creationId xmlns:a16="http://schemas.microsoft.com/office/drawing/2014/main" id="{7B2A186F-7E28-3E1D-1F26-E968608CA295}"/>
              </a:ext>
            </a:extLst>
          </p:cNvPr>
          <p:cNvSpPr>
            <a:spLocks noGrp="1"/>
          </p:cNvSpPr>
          <p:nvPr>
            <p:ph type="body" sz="quarter" idx="28"/>
          </p:nvPr>
        </p:nvSpPr>
        <p:spPr>
          <a:xfrm>
            <a:off x="720000" y="1845734"/>
            <a:ext cx="6148160" cy="2651976"/>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Espace réservé du texte 7">
            <a:extLst>
              <a:ext uri="{FF2B5EF4-FFF2-40B4-BE49-F238E27FC236}">
                <a16:creationId xmlns:a16="http://schemas.microsoft.com/office/drawing/2014/main" id="{138741EB-4B89-ED32-CB17-31D5C9F37F0B}"/>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21671564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4153027"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18" name="Picture Placeholder 9">
            <a:extLst>
              <a:ext uri="{FF2B5EF4-FFF2-40B4-BE49-F238E27FC236}">
                <a16:creationId xmlns:a16="http://schemas.microsoft.com/office/drawing/2014/main" id="{CA630FF3-824B-4296-5C39-5305717CEEA8}"/>
              </a:ext>
            </a:extLst>
          </p:cNvPr>
          <p:cNvSpPr>
            <a:spLocks noGrp="1"/>
          </p:cNvSpPr>
          <p:nvPr>
            <p:ph type="pic" sz="quarter" idx="19" hasCustomPrompt="1"/>
          </p:nvPr>
        </p:nvSpPr>
        <p:spPr>
          <a:xfrm>
            <a:off x="720000" y="1213288"/>
            <a:ext cx="2118450"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24" name="Espace réservé du texte 7">
            <a:extLst>
              <a:ext uri="{FF2B5EF4-FFF2-40B4-BE49-F238E27FC236}">
                <a16:creationId xmlns:a16="http://schemas.microsoft.com/office/drawing/2014/main" id="{0795ED1E-FA49-CB34-17FA-8F690EDAE717}"/>
              </a:ext>
            </a:extLst>
          </p:cNvPr>
          <p:cNvSpPr>
            <a:spLocks noGrp="1"/>
          </p:cNvSpPr>
          <p:nvPr>
            <p:ph type="body" sz="quarter" idx="11" hasCustomPrompt="1"/>
          </p:nvPr>
        </p:nvSpPr>
        <p:spPr>
          <a:xfrm>
            <a:off x="720000" y="2363966"/>
            <a:ext cx="5411560" cy="1568150"/>
          </a:xfrm>
          <a:prstGeom prst="rect">
            <a:avLst/>
          </a:prstGeom>
        </p:spPr>
        <p:txBody>
          <a:bodyPr/>
          <a:lstStyle>
            <a:lvl1pPr marL="0" indent="0" algn="l">
              <a:lnSpc>
                <a:spcPct val="130000"/>
              </a:lnSpc>
              <a:buNone/>
              <a:defRPr sz="18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sed do </a:t>
            </a:r>
            <a:r>
              <a:rPr lang="en-US" noProof="0" dirty="0" err="1"/>
              <a:t>eiusmod</a:t>
            </a:r>
            <a:r>
              <a:rPr lang="en-US" noProof="0" dirty="0"/>
              <a:t> </a:t>
            </a:r>
            <a:r>
              <a:rPr lang="en-US" noProof="0" dirty="0" err="1"/>
              <a:t>tempor</a:t>
            </a:r>
            <a:r>
              <a:rPr lang="en-US" noProof="0" dirty="0"/>
              <a:t> </a:t>
            </a:r>
            <a:r>
              <a:rPr lang="en-US" noProof="0" dirty="0" err="1"/>
              <a:t>incididunt</a:t>
            </a:r>
            <a:r>
              <a:rPr lang="en-US" noProof="0" dirty="0"/>
              <a:t> </a:t>
            </a:r>
            <a:r>
              <a:rPr lang="en-US" noProof="0" dirty="0" err="1"/>
              <a:t>ut</a:t>
            </a:r>
            <a:r>
              <a:rPr lang="en-US" noProof="0" dirty="0"/>
              <a:t> labore et dolore magna </a:t>
            </a:r>
            <a:r>
              <a:rPr lang="en-US" noProof="0" dirty="0" err="1"/>
              <a:t>aliqua</a:t>
            </a:r>
            <a:r>
              <a:rPr lang="en-US" noProof="0" dirty="0"/>
              <a:t>. Justo </a:t>
            </a:r>
            <a:r>
              <a:rPr lang="en-US" noProof="0" dirty="0" err="1"/>
              <a:t>laoreet</a:t>
            </a:r>
            <a:r>
              <a:rPr lang="en-US" noProof="0" dirty="0"/>
              <a:t> sit </a:t>
            </a:r>
            <a:r>
              <a:rPr lang="en-US" noProof="0" dirty="0" err="1"/>
              <a:t>amet</a:t>
            </a:r>
            <a:r>
              <a:rPr lang="en-US" noProof="0" dirty="0"/>
              <a:t>.”</a:t>
            </a:r>
          </a:p>
        </p:txBody>
      </p:sp>
      <p:sp>
        <p:nvSpPr>
          <p:cNvPr id="25" name="Espace réservé du texte 7">
            <a:extLst>
              <a:ext uri="{FF2B5EF4-FFF2-40B4-BE49-F238E27FC236}">
                <a16:creationId xmlns:a16="http://schemas.microsoft.com/office/drawing/2014/main" id="{8CF4727D-FB0B-B914-6F86-8DE8D5396734}"/>
              </a:ext>
            </a:extLst>
          </p:cNvPr>
          <p:cNvSpPr>
            <a:spLocks noGrp="1"/>
          </p:cNvSpPr>
          <p:nvPr>
            <p:ph type="body" sz="quarter" idx="17" hasCustomPrompt="1"/>
          </p:nvPr>
        </p:nvSpPr>
        <p:spPr>
          <a:xfrm>
            <a:off x="720000" y="3944250"/>
            <a:ext cx="5411560" cy="384280"/>
          </a:xfrm>
          <a:prstGeom prst="rect">
            <a:avLst/>
          </a:prstGeom>
        </p:spPr>
        <p:txBody>
          <a:bodyPr/>
          <a:lstStyle>
            <a:lvl1pPr marL="0" indent="0" algn="l">
              <a:lnSpc>
                <a:spcPct val="150000"/>
              </a:lnSpc>
              <a:buNone/>
              <a:defRPr sz="105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Click to insert Name + Job title</a:t>
            </a:r>
          </a:p>
        </p:txBody>
      </p:sp>
      <p:sp>
        <p:nvSpPr>
          <p:cNvPr id="27" name="Espace réservé du texte 7">
            <a:extLst>
              <a:ext uri="{FF2B5EF4-FFF2-40B4-BE49-F238E27FC236}">
                <a16:creationId xmlns:a16="http://schemas.microsoft.com/office/drawing/2014/main" id="{502233FD-0830-F9FB-F93E-CAE54726EF61}"/>
              </a:ext>
            </a:extLst>
          </p:cNvPr>
          <p:cNvSpPr>
            <a:spLocks noGrp="1"/>
          </p:cNvSpPr>
          <p:nvPr>
            <p:ph type="body" sz="quarter" idx="14" hasCustomPrompt="1"/>
          </p:nvPr>
        </p:nvSpPr>
        <p:spPr>
          <a:xfrm>
            <a:off x="2247736" y="5183565"/>
            <a:ext cx="3198024" cy="888970"/>
          </a:xfrm>
          <a:prstGeom prst="rect">
            <a:avLst/>
          </a:prstGeom>
        </p:spPr>
        <p:txBody>
          <a:bodyPr anchor="ctr"/>
          <a:lstStyle>
            <a:lvl1pPr marL="0" indent="0" algn="l">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3" name="Text Placeholder 4">
            <a:extLst>
              <a:ext uri="{FF2B5EF4-FFF2-40B4-BE49-F238E27FC236}">
                <a16:creationId xmlns:a16="http://schemas.microsoft.com/office/drawing/2014/main" id="{05AF1C87-C11F-8DA4-09B3-2CEAA3CD8149}"/>
              </a:ext>
            </a:extLst>
          </p:cNvPr>
          <p:cNvSpPr>
            <a:spLocks noGrp="1"/>
          </p:cNvSpPr>
          <p:nvPr>
            <p:ph type="body" sz="quarter" idx="26" hasCustomPrompt="1"/>
          </p:nvPr>
        </p:nvSpPr>
        <p:spPr>
          <a:xfrm>
            <a:off x="719999" y="5137692"/>
            <a:ext cx="1377127" cy="980713"/>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pPr lvl="0"/>
            <a:r>
              <a:rPr lang="en-US" noProof="0"/>
              <a:t>100%</a:t>
            </a:r>
          </a:p>
        </p:txBody>
      </p:sp>
      <p:sp>
        <p:nvSpPr>
          <p:cNvPr id="12" name="Rectangle 11">
            <a:extLst>
              <a:ext uri="{FF2B5EF4-FFF2-40B4-BE49-F238E27FC236}">
                <a16:creationId xmlns:a16="http://schemas.microsoft.com/office/drawing/2014/main" id="{3FDAE114-C85F-20AD-D6F8-78D3373EAA1C}"/>
              </a:ext>
            </a:extLst>
          </p:cNvPr>
          <p:cNvSpPr/>
          <p:nvPr userDrawn="1"/>
        </p:nvSpPr>
        <p:spPr>
          <a:xfrm>
            <a:off x="9377680" y="6072535"/>
            <a:ext cx="2814320" cy="78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Content Placeholder 6">
            <a:extLst>
              <a:ext uri="{FF2B5EF4-FFF2-40B4-BE49-F238E27FC236}">
                <a16:creationId xmlns:a16="http://schemas.microsoft.com/office/drawing/2014/main" id="{3A570C72-98F6-281F-B63E-18CBD23887BD}"/>
              </a:ext>
            </a:extLst>
          </p:cNvPr>
          <p:cNvSpPr>
            <a:spLocks noGrp="1"/>
          </p:cNvSpPr>
          <p:nvPr>
            <p:ph sz="quarter" idx="33" hasCustomPrompt="1"/>
          </p:nvPr>
        </p:nvSpPr>
        <p:spPr>
          <a:xfrm>
            <a:off x="6819899" y="0"/>
            <a:ext cx="5372101"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4" name="Espace réservé du texte 7">
            <a:extLst>
              <a:ext uri="{FF2B5EF4-FFF2-40B4-BE49-F238E27FC236}">
                <a16:creationId xmlns:a16="http://schemas.microsoft.com/office/drawing/2014/main" id="{558B5D9E-CFEE-E5D9-3C3E-3689F0CE6F5F}"/>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448702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EF6420-FC05-B581-AE6E-201554BD5E33}"/>
              </a:ext>
            </a:extLst>
          </p:cNvPr>
          <p:cNvSpPr/>
          <p:nvPr userDrawn="1"/>
        </p:nvSpPr>
        <p:spPr>
          <a:xfrm>
            <a:off x="8453966" y="0"/>
            <a:ext cx="373803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A89673C8-092B-47C4-1FE3-5D896AAF3184}"/>
              </a:ext>
            </a:extLst>
          </p:cNvPr>
          <p:cNvSpPr>
            <a:spLocks noGrp="1" noRot="1" noMove="1" noResize="1" noEditPoints="1" noAdjustHandles="1" noChangeArrowheads="1" noChangeShapeType="1"/>
          </p:cNvSpPr>
          <p:nvPr userDrawn="1"/>
        </p:nvSpPr>
        <p:spPr>
          <a:xfrm>
            <a:off x="5787093"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noProof="0"/>
          </a:p>
        </p:txBody>
      </p:sp>
      <p:sp>
        <p:nvSpPr>
          <p:cNvPr id="3" name="Espace réservé du texte 7">
            <a:extLst>
              <a:ext uri="{FF2B5EF4-FFF2-40B4-BE49-F238E27FC236}">
                <a16:creationId xmlns:a16="http://schemas.microsoft.com/office/drawing/2014/main" id="{0CEAC3B3-F96B-0EA6-68BC-14598C5EF4FD}"/>
              </a:ext>
            </a:extLst>
          </p:cNvPr>
          <p:cNvSpPr>
            <a:spLocks noGrp="1"/>
          </p:cNvSpPr>
          <p:nvPr>
            <p:ph type="body" sz="quarter" idx="20" hasCustomPrompt="1"/>
          </p:nvPr>
        </p:nvSpPr>
        <p:spPr>
          <a:xfrm>
            <a:off x="720000" y="928174"/>
            <a:ext cx="4588600"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5" name="Picture Placeholder 9">
            <a:extLst>
              <a:ext uri="{FF2B5EF4-FFF2-40B4-BE49-F238E27FC236}">
                <a16:creationId xmlns:a16="http://schemas.microsoft.com/office/drawing/2014/main" id="{BA4BE928-8C31-554B-C3EF-73AB833EC31D}"/>
              </a:ext>
            </a:extLst>
          </p:cNvPr>
          <p:cNvSpPr>
            <a:spLocks noGrp="1"/>
          </p:cNvSpPr>
          <p:nvPr>
            <p:ph type="pic" sz="quarter" idx="19" hasCustomPrompt="1"/>
          </p:nvPr>
        </p:nvSpPr>
        <p:spPr>
          <a:xfrm>
            <a:off x="5886450" y="507918"/>
            <a:ext cx="1888956" cy="952470"/>
          </a:xfrm>
          <a:prstGeom prst="rect">
            <a:avLst/>
          </a:prstGeom>
        </p:spPr>
        <p:txBody>
          <a:bodyPr anchor="ctr"/>
          <a:lstStyle>
            <a:lvl1pPr>
              <a:defRPr lang="en-US" sz="1000" dirty="0">
                <a:solidFill>
                  <a:schemeClr val="accent6"/>
                </a:solidFill>
              </a:defRPr>
            </a:lvl1pPr>
          </a:lstStyle>
          <a:p>
            <a:pPr marL="0" lvl="0" indent="0" algn="ctr">
              <a:buNone/>
            </a:pPr>
            <a:r>
              <a:rPr lang="en-US" noProof="0"/>
              <a:t>Click to insert company logo here</a:t>
            </a:r>
          </a:p>
        </p:txBody>
      </p:sp>
      <p:sp>
        <p:nvSpPr>
          <p:cNvPr id="11" name="Espace réservé du texte 7">
            <a:extLst>
              <a:ext uri="{FF2B5EF4-FFF2-40B4-BE49-F238E27FC236}">
                <a16:creationId xmlns:a16="http://schemas.microsoft.com/office/drawing/2014/main" id="{4AE8922A-06DE-32BA-20F0-E9E0F1847EB1}"/>
              </a:ext>
            </a:extLst>
          </p:cNvPr>
          <p:cNvSpPr>
            <a:spLocks noGrp="1"/>
          </p:cNvSpPr>
          <p:nvPr>
            <p:ph type="body" sz="quarter" idx="25" hasCustomPrompt="1"/>
          </p:nvPr>
        </p:nvSpPr>
        <p:spPr>
          <a:xfrm>
            <a:off x="719999"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5" name="Espace réservé du texte 7">
            <a:extLst>
              <a:ext uri="{FF2B5EF4-FFF2-40B4-BE49-F238E27FC236}">
                <a16:creationId xmlns:a16="http://schemas.microsoft.com/office/drawing/2014/main" id="{960AFE08-2269-9C2C-EB16-5FCADE79874D}"/>
              </a:ext>
            </a:extLst>
          </p:cNvPr>
          <p:cNvSpPr>
            <a:spLocks noGrp="1"/>
          </p:cNvSpPr>
          <p:nvPr>
            <p:ph type="body" sz="quarter" idx="26" hasCustomPrompt="1"/>
          </p:nvPr>
        </p:nvSpPr>
        <p:spPr>
          <a:xfrm>
            <a:off x="3260232"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20" name="Espace réservé du texte 7">
            <a:extLst>
              <a:ext uri="{FF2B5EF4-FFF2-40B4-BE49-F238E27FC236}">
                <a16:creationId xmlns:a16="http://schemas.microsoft.com/office/drawing/2014/main" id="{46D89129-ECAC-1C72-4804-6B60A6A5BB9E}"/>
              </a:ext>
            </a:extLst>
          </p:cNvPr>
          <p:cNvSpPr>
            <a:spLocks noGrp="1"/>
          </p:cNvSpPr>
          <p:nvPr>
            <p:ph type="body" sz="quarter" idx="27" hasCustomPrompt="1"/>
          </p:nvPr>
        </p:nvSpPr>
        <p:spPr>
          <a:xfrm>
            <a:off x="5800466" y="5321030"/>
            <a:ext cx="1974940" cy="888970"/>
          </a:xfrm>
          <a:prstGeom prst="rect">
            <a:avLst/>
          </a:prstGeom>
        </p:spPr>
        <p:txBody>
          <a:bodyPr anchor="t"/>
          <a:lstStyle>
            <a:lvl1pPr marL="0" indent="0" algn="ctr">
              <a:lnSpc>
                <a:spcPct val="130000"/>
              </a:lnSpc>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ut labore.</a:t>
            </a:r>
          </a:p>
        </p:txBody>
      </p:sp>
      <p:sp>
        <p:nvSpPr>
          <p:cNvPr id="12" name="Text Placeholder 4">
            <a:extLst>
              <a:ext uri="{FF2B5EF4-FFF2-40B4-BE49-F238E27FC236}">
                <a16:creationId xmlns:a16="http://schemas.microsoft.com/office/drawing/2014/main" id="{5C3B3964-60A3-2A27-6D4E-0CE06F229636}"/>
              </a:ext>
            </a:extLst>
          </p:cNvPr>
          <p:cNvSpPr>
            <a:spLocks noGrp="1"/>
          </p:cNvSpPr>
          <p:nvPr>
            <p:ph type="body" sz="quarter" idx="28" hasCustomPrompt="1"/>
          </p:nvPr>
        </p:nvSpPr>
        <p:spPr>
          <a:xfrm>
            <a:off x="1018905"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3" name="Text Placeholder 4">
            <a:extLst>
              <a:ext uri="{FF2B5EF4-FFF2-40B4-BE49-F238E27FC236}">
                <a16:creationId xmlns:a16="http://schemas.microsoft.com/office/drawing/2014/main" id="{58B3E27A-2B04-D613-73FE-BE671A91F260}"/>
              </a:ext>
            </a:extLst>
          </p:cNvPr>
          <p:cNvSpPr>
            <a:spLocks noGrp="1"/>
          </p:cNvSpPr>
          <p:nvPr>
            <p:ph type="body" sz="quarter" idx="29" hasCustomPrompt="1"/>
          </p:nvPr>
        </p:nvSpPr>
        <p:spPr>
          <a:xfrm>
            <a:off x="3559138"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18" name="Text Placeholder 4">
            <a:extLst>
              <a:ext uri="{FF2B5EF4-FFF2-40B4-BE49-F238E27FC236}">
                <a16:creationId xmlns:a16="http://schemas.microsoft.com/office/drawing/2014/main" id="{BE2D9CA2-DD3C-6378-21E7-C7127DB11E7E}"/>
              </a:ext>
            </a:extLst>
          </p:cNvPr>
          <p:cNvSpPr>
            <a:spLocks noGrp="1"/>
          </p:cNvSpPr>
          <p:nvPr>
            <p:ph type="body" sz="quarter" idx="30" hasCustomPrompt="1"/>
          </p:nvPr>
        </p:nvSpPr>
        <p:spPr>
          <a:xfrm>
            <a:off x="6099370" y="3999189"/>
            <a:ext cx="1377127" cy="1069849"/>
          </a:xfrm>
          <a:prstGeom prst="rect">
            <a:avLst/>
          </a:prstGeom>
        </p:spPr>
        <p:txBody>
          <a:bodyPr anchor="ctr"/>
          <a:lstStyle>
            <a:lvl1pPr marL="0" indent="0" algn="ctr">
              <a:buNone/>
              <a:defRPr b="1">
                <a:solidFill>
                  <a:schemeClr val="accent2"/>
                </a:solidFill>
                <a:latin typeface="Arial" panose="020B0604020202020204" pitchFamily="34" charset="0"/>
                <a:cs typeface="Arial" panose="020B0604020202020204" pitchFamily="34" charset="0"/>
              </a:defRPr>
            </a:lvl1pPr>
          </a:lstStyle>
          <a:p>
            <a:pPr lvl="0"/>
            <a:r>
              <a:rPr lang="en-US" noProof="0"/>
              <a:t>100%</a:t>
            </a:r>
          </a:p>
        </p:txBody>
      </p:sp>
      <p:sp>
        <p:nvSpPr>
          <p:cNvPr id="26" name="Rectangle 25">
            <a:extLst>
              <a:ext uri="{FF2B5EF4-FFF2-40B4-BE49-F238E27FC236}">
                <a16:creationId xmlns:a16="http://schemas.microsoft.com/office/drawing/2014/main" id="{E5CD49F2-1818-E5C3-F1B1-69B2170008A6}"/>
              </a:ext>
            </a:extLst>
          </p:cNvPr>
          <p:cNvSpPr/>
          <p:nvPr userDrawn="1"/>
        </p:nvSpPr>
        <p:spPr>
          <a:xfrm>
            <a:off x="9382760" y="6167120"/>
            <a:ext cx="280924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ext Placeholder 2">
            <a:extLst>
              <a:ext uri="{FF2B5EF4-FFF2-40B4-BE49-F238E27FC236}">
                <a16:creationId xmlns:a16="http://schemas.microsoft.com/office/drawing/2014/main" id="{05477024-6919-6E0B-3310-6B4CA4076417}"/>
              </a:ext>
            </a:extLst>
          </p:cNvPr>
          <p:cNvSpPr>
            <a:spLocks noGrp="1"/>
          </p:cNvSpPr>
          <p:nvPr>
            <p:ph type="body" sz="quarter" idx="31"/>
          </p:nvPr>
        </p:nvSpPr>
        <p:spPr>
          <a:xfrm>
            <a:off x="720000" y="1801557"/>
            <a:ext cx="7055406" cy="194564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6">
            <a:extLst>
              <a:ext uri="{FF2B5EF4-FFF2-40B4-BE49-F238E27FC236}">
                <a16:creationId xmlns:a16="http://schemas.microsoft.com/office/drawing/2014/main" id="{500BBEFB-1EF0-C0F9-A91F-0CA69305A91E}"/>
              </a:ext>
            </a:extLst>
          </p:cNvPr>
          <p:cNvSpPr>
            <a:spLocks noGrp="1"/>
          </p:cNvSpPr>
          <p:nvPr>
            <p:ph sz="quarter" idx="33" hasCustomPrompt="1"/>
          </p:nvPr>
        </p:nvSpPr>
        <p:spPr>
          <a:xfrm>
            <a:off x="8453965" y="0"/>
            <a:ext cx="3730202"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
        <p:nvSpPr>
          <p:cNvPr id="9" name="Espace réservé du texte 7">
            <a:extLst>
              <a:ext uri="{FF2B5EF4-FFF2-40B4-BE49-F238E27FC236}">
                <a16:creationId xmlns:a16="http://schemas.microsoft.com/office/drawing/2014/main" id="{B596AA2B-554E-822A-A972-03F60D72FC2F}"/>
              </a:ext>
            </a:extLst>
          </p:cNvPr>
          <p:cNvSpPr>
            <a:spLocks noGrp="1"/>
          </p:cNvSpPr>
          <p:nvPr>
            <p:ph type="body" sz="quarter" idx="21" hasCustomPrompt="1"/>
          </p:nvPr>
        </p:nvSpPr>
        <p:spPr>
          <a:xfrm>
            <a:off x="724233" y="648000"/>
            <a:ext cx="3509100" cy="280174"/>
          </a:xfrm>
          <a:prstGeom prst="rect">
            <a:avLst/>
          </a:prstGeom>
        </p:spPr>
        <p:txBody>
          <a:bodyPr lIns="108000"/>
          <a:lstStyle>
            <a:lvl1pPr>
              <a:defRPr lang="en-US" sz="1200" b="1" noProof="0" dirty="0">
                <a:solidFill>
                  <a:schemeClr val="accent2"/>
                </a:solidFill>
                <a:latin typeface="Arial" panose="020B0604020202020204" pitchFamily="34" charset="0"/>
                <a:cs typeface="Arial" panose="020B0604020202020204" pitchFamily="34" charset="0"/>
              </a:defRPr>
            </a:lvl1pPr>
          </a:lstStyle>
          <a:p>
            <a:pPr marL="0" lvl="0" indent="0">
              <a:buNone/>
            </a:pPr>
            <a:r>
              <a:rPr lang="en-US" noProof="0" dirty="0"/>
              <a:t>Insert your short pre-title here</a:t>
            </a:r>
          </a:p>
        </p:txBody>
      </p:sp>
    </p:spTree>
    <p:extLst>
      <p:ext uri="{BB962C8B-B14F-4D97-AF65-F5344CB8AC3E}">
        <p14:creationId xmlns:p14="http://schemas.microsoft.com/office/powerpoint/2010/main" val="1373594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1AB583-6463-8129-B345-CFFBBA432CB1}"/>
              </a:ext>
            </a:extLst>
          </p:cNvPr>
          <p:cNvSpPr>
            <a:spLocks noGrp="1" noRot="1" noMove="1" noResize="1" noEditPoints="1" noAdjustHandles="1" noChangeArrowheads="1" noChangeShapeType="1"/>
          </p:cNvSpPr>
          <p:nvPr userDrawn="1"/>
        </p:nvSpPr>
        <p:spPr>
          <a:xfrm>
            <a:off x="1" y="2263"/>
            <a:ext cx="2698750" cy="28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Espace réservé du texte 7">
            <a:extLst>
              <a:ext uri="{FF2B5EF4-FFF2-40B4-BE49-F238E27FC236}">
                <a16:creationId xmlns:a16="http://schemas.microsoft.com/office/drawing/2014/main" id="{C44DF1D5-457A-868D-C692-8707D7E5CB74}"/>
              </a:ext>
            </a:extLst>
          </p:cNvPr>
          <p:cNvSpPr>
            <a:spLocks noGrp="1"/>
          </p:cNvSpPr>
          <p:nvPr>
            <p:ph type="body" sz="quarter" idx="20" hasCustomPrompt="1"/>
          </p:nvPr>
        </p:nvSpPr>
        <p:spPr>
          <a:xfrm>
            <a:off x="6181000" y="928174"/>
            <a:ext cx="5268049" cy="514558"/>
          </a:xfrm>
          <a:prstGeom prst="rect">
            <a:avLst/>
          </a:prstGeom>
        </p:spPr>
        <p:txBody>
          <a:bodyPr/>
          <a:lstStyle>
            <a:lvl1pPr marL="0" indent="0" algn="l">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10" name="Espace réservé du texte 7">
            <a:extLst>
              <a:ext uri="{FF2B5EF4-FFF2-40B4-BE49-F238E27FC236}">
                <a16:creationId xmlns:a16="http://schemas.microsoft.com/office/drawing/2014/main" id="{3540F6E4-87F4-C7A5-65EC-8A9A5ECC4844}"/>
              </a:ext>
            </a:extLst>
          </p:cNvPr>
          <p:cNvSpPr>
            <a:spLocks noGrp="1"/>
          </p:cNvSpPr>
          <p:nvPr>
            <p:ph type="body" sz="quarter" idx="21" hasCustomPrompt="1"/>
          </p:nvPr>
        </p:nvSpPr>
        <p:spPr>
          <a:xfrm>
            <a:off x="6181000" y="648000"/>
            <a:ext cx="5268048" cy="280174"/>
          </a:xfrm>
          <a:prstGeom prst="rect">
            <a:avLst/>
          </a:prstGeom>
        </p:spPr>
        <p:txBody>
          <a:bodyPr lIns="108000"/>
          <a:lstStyle>
            <a:lvl1pPr marL="0" indent="0" algn="l">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dirty="0"/>
              <a:t>Insert your short pre-title here</a:t>
            </a:r>
          </a:p>
        </p:txBody>
      </p:sp>
      <p:grpSp>
        <p:nvGrpSpPr>
          <p:cNvPr id="2" name="Graphic 1">
            <a:extLst>
              <a:ext uri="{FF2B5EF4-FFF2-40B4-BE49-F238E27FC236}">
                <a16:creationId xmlns:a16="http://schemas.microsoft.com/office/drawing/2014/main" id="{387CEDBD-94BD-6B4F-7100-84DB48DAE43B}"/>
              </a:ext>
            </a:extLst>
          </p:cNvPr>
          <p:cNvGrpSpPr/>
          <p:nvPr userDrawn="1"/>
        </p:nvGrpSpPr>
        <p:grpSpPr>
          <a:xfrm>
            <a:off x="5372101" y="0"/>
            <a:ext cx="2549525" cy="140462"/>
            <a:chOff x="0" y="0"/>
            <a:chExt cx="2549525" cy="140462"/>
          </a:xfrm>
        </p:grpSpPr>
        <p:sp>
          <p:nvSpPr>
            <p:cNvPr id="3" name="Freeform: Shape 2">
              <a:extLst>
                <a:ext uri="{FF2B5EF4-FFF2-40B4-BE49-F238E27FC236}">
                  <a16:creationId xmlns:a16="http://schemas.microsoft.com/office/drawing/2014/main" id="{3AC3F997-BD18-6AD5-3DF5-F96EB32A2CE0}"/>
                </a:ext>
              </a:extLst>
            </p:cNvPr>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noProof="0"/>
            </a:p>
          </p:txBody>
        </p:sp>
        <p:sp>
          <p:nvSpPr>
            <p:cNvPr id="4" name="Freeform: Shape 3">
              <a:extLst>
                <a:ext uri="{FF2B5EF4-FFF2-40B4-BE49-F238E27FC236}">
                  <a16:creationId xmlns:a16="http://schemas.microsoft.com/office/drawing/2014/main" id="{FACD4E36-B5B7-918B-A32D-8513179237E8}"/>
                </a:ext>
              </a:extLst>
            </p:cNvPr>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noProof="0"/>
            </a:p>
          </p:txBody>
        </p:sp>
      </p:grpSp>
      <p:sp>
        <p:nvSpPr>
          <p:cNvPr id="6" name="Text Placeholder 2">
            <a:extLst>
              <a:ext uri="{FF2B5EF4-FFF2-40B4-BE49-F238E27FC236}">
                <a16:creationId xmlns:a16="http://schemas.microsoft.com/office/drawing/2014/main" id="{CC9BE600-67D7-DC10-8A10-C0E4A3944574}"/>
              </a:ext>
            </a:extLst>
          </p:cNvPr>
          <p:cNvSpPr>
            <a:spLocks noGrp="1"/>
          </p:cNvSpPr>
          <p:nvPr>
            <p:ph type="body" sz="quarter" idx="28"/>
          </p:nvPr>
        </p:nvSpPr>
        <p:spPr>
          <a:xfrm>
            <a:off x="6181000" y="1844070"/>
            <a:ext cx="5268048" cy="4048730"/>
          </a:xfrm>
          <a:prstGeom prst="rect">
            <a:avLst/>
          </a:prstGeom>
        </p:spPr>
        <p:txBody>
          <a:bodyPr/>
          <a:lstStyle>
            <a:lvl1pPr>
              <a:lnSpc>
                <a:spcPct val="130000"/>
              </a:lnSpc>
              <a:spcAft>
                <a:spcPts val="600"/>
              </a:spcAft>
              <a:defRPr sz="1200"/>
            </a:lvl1pPr>
            <a:lvl2pPr marL="685800" indent="-228600">
              <a:lnSpc>
                <a:spcPct val="130000"/>
              </a:lnSpc>
              <a:spcAft>
                <a:spcPts val="600"/>
              </a:spcAft>
              <a:buFont typeface="Courier New" panose="02070309020205020404" pitchFamily="49" charset="0"/>
              <a:buChar char="o"/>
              <a:defRPr sz="1200"/>
            </a:lvl2pPr>
            <a:lvl3pPr marL="1143000" indent="-228600">
              <a:lnSpc>
                <a:spcPct val="130000"/>
              </a:lnSpc>
              <a:spcAft>
                <a:spcPts val="600"/>
              </a:spcAft>
              <a:buSzPct val="75000"/>
              <a:buFont typeface="Arial" panose="020B0604020202020204" pitchFamily="34" charset="0"/>
              <a:buChar char="−"/>
              <a:defRPr sz="1200"/>
            </a:lvl3pPr>
            <a:lvl4pPr marL="1600200" indent="-228600">
              <a:lnSpc>
                <a:spcPct val="130000"/>
              </a:lnSpc>
              <a:spcAft>
                <a:spcPts val="600"/>
              </a:spcAft>
              <a:buFont typeface="Arial" panose="020B0604020202020204" pitchFamily="34" charset="0"/>
              <a:buChar char="&gt;"/>
              <a:defRPr sz="1200"/>
            </a:lvl4pPr>
            <a:lvl5pPr marL="2057400" indent="-228600">
              <a:lnSpc>
                <a:spcPct val="130000"/>
              </a:lnSpc>
              <a:spcAft>
                <a:spcPts val="600"/>
              </a:spcAft>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B58832E5-B9C0-4605-03EC-ADFE28596ED3}"/>
              </a:ext>
            </a:extLst>
          </p:cNvPr>
          <p:cNvSpPr>
            <a:spLocks noGrp="1"/>
          </p:cNvSpPr>
          <p:nvPr>
            <p:ph sz="quarter" idx="33" hasCustomPrompt="1"/>
          </p:nvPr>
        </p:nvSpPr>
        <p:spPr>
          <a:xfrm>
            <a:off x="0" y="0"/>
            <a:ext cx="5372100" cy="6858000"/>
          </a:xfrm>
          <a:prstGeom prst="rect">
            <a:avLst/>
          </a:prstGeom>
        </p:spPr>
        <p:txBody>
          <a:bodyPr anchor="ctr"/>
          <a:lstStyle>
            <a:lvl1pPr marL="0" indent="0" algn="ctr">
              <a:buNone/>
              <a:defRPr sz="1200">
                <a:solidFill>
                  <a:schemeClr val="accent6"/>
                </a:solidFill>
                <a:latin typeface="+mj-lt"/>
              </a:defRPr>
            </a:lvl1pPr>
          </a:lstStyle>
          <a:p>
            <a:r>
              <a:rPr lang="en-US" noProof="0"/>
              <a:t>Click to insert </a:t>
            </a:r>
            <a:br>
              <a:rPr lang="en-US" noProof="0"/>
            </a:br>
            <a:r>
              <a:rPr lang="en-US" noProof="0"/>
              <a:t>interface here</a:t>
            </a:r>
          </a:p>
        </p:txBody>
      </p:sp>
    </p:spTree>
    <p:extLst>
      <p:ext uri="{BB962C8B-B14F-4D97-AF65-F5344CB8AC3E}">
        <p14:creationId xmlns:p14="http://schemas.microsoft.com/office/powerpoint/2010/main" val="2294710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pic>
        <p:nvPicPr>
          <p:cNvPr id="23" name="Picture 22" descr="A picture containing arrow&#10;&#10;Description automatically generated">
            <a:extLst>
              <a:ext uri="{FF2B5EF4-FFF2-40B4-BE49-F238E27FC236}">
                <a16:creationId xmlns:a16="http://schemas.microsoft.com/office/drawing/2014/main" id="{82B2B9BE-36F0-55F5-C161-36F0815997C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127016" y="0"/>
            <a:ext cx="6064984" cy="6858000"/>
          </a:xfrm>
          <a:prstGeom prst="rect">
            <a:avLst/>
          </a:prstGeom>
        </p:spPr>
      </p:pic>
      <p:pic>
        <p:nvPicPr>
          <p:cNvPr id="6" name="Graphic 5">
            <a:extLst>
              <a:ext uri="{FF2B5EF4-FFF2-40B4-BE49-F238E27FC236}">
                <a16:creationId xmlns:a16="http://schemas.microsoft.com/office/drawing/2014/main" id="{B66365B0-C3F4-5C08-D432-22E6CA7036A0}"/>
              </a:ext>
            </a:extLst>
          </p:cNvPr>
          <p:cNvPicPr>
            <a:picLocks noGrp="1" noRo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spTree>
    <p:extLst>
      <p:ext uri="{BB962C8B-B14F-4D97-AF65-F5344CB8AC3E}">
        <p14:creationId xmlns:p14="http://schemas.microsoft.com/office/powerpoint/2010/main" val="902937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8067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450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37DD6B55-DE2F-54B1-3575-50557A466944}"/>
              </a:ext>
            </a:extLst>
          </p:cNvPr>
          <p:cNvSpPr>
            <a:spLocks noGrp="1"/>
          </p:cNvSpPr>
          <p:nvPr>
            <p:ph type="body" sz="quarter" idx="20" hasCustomPrompt="1"/>
          </p:nvPr>
        </p:nvSpPr>
        <p:spPr>
          <a:xfrm>
            <a:off x="2064975" y="720640"/>
            <a:ext cx="8062050" cy="514558"/>
          </a:xfrm>
          <a:prstGeom prst="rect">
            <a:avLst/>
          </a:prstGeom>
        </p:spPr>
        <p:txBody>
          <a:bodyPr/>
          <a:lstStyle>
            <a:lvl1pPr marL="0" indent="0" algn="ctr">
              <a:buNone/>
              <a:defRPr sz="36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title here</a:t>
            </a:r>
          </a:p>
        </p:txBody>
      </p:sp>
      <p:sp>
        <p:nvSpPr>
          <p:cNvPr id="4" name="Espace réservé du texte 7">
            <a:extLst>
              <a:ext uri="{FF2B5EF4-FFF2-40B4-BE49-F238E27FC236}">
                <a16:creationId xmlns:a16="http://schemas.microsoft.com/office/drawing/2014/main" id="{33E17866-DD76-5D97-91E5-81FC48F3D62E}"/>
              </a:ext>
            </a:extLst>
          </p:cNvPr>
          <p:cNvSpPr>
            <a:spLocks noGrp="1"/>
          </p:cNvSpPr>
          <p:nvPr>
            <p:ph type="body" sz="quarter" idx="21" hasCustomPrompt="1"/>
          </p:nvPr>
        </p:nvSpPr>
        <p:spPr>
          <a:xfrm>
            <a:off x="4341450" y="432000"/>
            <a:ext cx="3509100" cy="280174"/>
          </a:xfrm>
          <a:prstGeom prst="rect">
            <a:avLst/>
          </a:prstGeom>
        </p:spPr>
        <p:txBody>
          <a:bodyPr/>
          <a:lstStyle>
            <a:lvl1pPr marL="0" indent="0" algn="ctr">
              <a:buNone/>
              <a:defRPr sz="1200" b="1">
                <a:solidFill>
                  <a:schemeClr val="accent2"/>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Insert your short pre-title here</a:t>
            </a:r>
          </a:p>
        </p:txBody>
      </p:sp>
      <p:sp>
        <p:nvSpPr>
          <p:cNvPr id="65" name="Espace réservé du texte 7">
            <a:extLst>
              <a:ext uri="{FF2B5EF4-FFF2-40B4-BE49-F238E27FC236}">
                <a16:creationId xmlns:a16="http://schemas.microsoft.com/office/drawing/2014/main" id="{652A9ABD-A632-3A27-4D8E-993E5E6D44B3}"/>
              </a:ext>
            </a:extLst>
          </p:cNvPr>
          <p:cNvSpPr>
            <a:spLocks noGrp="1"/>
          </p:cNvSpPr>
          <p:nvPr>
            <p:ph type="body" sz="quarter" idx="12" hasCustomPrompt="1"/>
          </p:nvPr>
        </p:nvSpPr>
        <p:spPr>
          <a:xfrm>
            <a:off x="5036975" y="2922853"/>
            <a:ext cx="2118050" cy="1952093"/>
          </a:xfrm>
          <a:prstGeom prst="rect">
            <a:avLst/>
          </a:prstGeom>
        </p:spPr>
        <p:txBody>
          <a:bodyPr anchor="ctr"/>
          <a:lstStyle>
            <a:lvl1pPr marL="0" indent="0" algn="ctr">
              <a:lnSpc>
                <a:spcPct val="130000"/>
              </a:lnSpc>
              <a:spcBef>
                <a:spcPts val="0"/>
              </a:spcBef>
              <a:spcAft>
                <a:spcPts val="1200"/>
              </a:spcAft>
              <a:buNone/>
              <a:defRPr sz="1400" b="1">
                <a:solidFill>
                  <a:schemeClr val="accent6"/>
                </a:solidFill>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200" b="1">
                <a:latin typeface="Arial" panose="020B0604020202020204" pitchFamily="34" charset="0"/>
                <a:cs typeface="Arial" panose="020B0604020202020204" pitchFamily="34" charset="0"/>
              </a:defRPr>
            </a:lvl4pPr>
            <a:lvl5pPr>
              <a:defRPr sz="3200" b="1">
                <a:latin typeface="Arial" panose="020B0604020202020204" pitchFamily="34" charset="0"/>
                <a:cs typeface="Arial" panose="020B0604020202020204" pitchFamily="34" charset="0"/>
              </a:defRPr>
            </a:lvl5pPr>
          </a:lstStyle>
          <a:p>
            <a:pPr lvl="0"/>
            <a:r>
              <a:rPr lang="en-US" noProof="0"/>
              <a:t>Lorem ipsum dolor sit amet, consectetur adipiscing elit, sed do eiusmod tempor incididunt ut labore.</a:t>
            </a:r>
          </a:p>
        </p:txBody>
      </p:sp>
      <p:sp>
        <p:nvSpPr>
          <p:cNvPr id="5" name="Oval 4">
            <a:extLst>
              <a:ext uri="{FF2B5EF4-FFF2-40B4-BE49-F238E27FC236}">
                <a16:creationId xmlns:a16="http://schemas.microsoft.com/office/drawing/2014/main" id="{35FAFDDD-1060-A7AF-8441-3F74325B7013}"/>
              </a:ext>
            </a:extLst>
          </p:cNvPr>
          <p:cNvSpPr/>
          <p:nvPr userDrawn="1"/>
        </p:nvSpPr>
        <p:spPr>
          <a:xfrm>
            <a:off x="563881"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66" name="Oval 65">
            <a:extLst>
              <a:ext uri="{FF2B5EF4-FFF2-40B4-BE49-F238E27FC236}">
                <a16:creationId xmlns:a16="http://schemas.microsoft.com/office/drawing/2014/main" id="{2F927BDE-3FAB-ED53-FEC2-309459409F3F}"/>
              </a:ext>
            </a:extLst>
          </p:cNvPr>
          <p:cNvSpPr/>
          <p:nvPr userDrawn="1"/>
        </p:nvSpPr>
        <p:spPr>
          <a:xfrm>
            <a:off x="563881"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74" name="Oval 73">
            <a:extLst>
              <a:ext uri="{FF2B5EF4-FFF2-40B4-BE49-F238E27FC236}">
                <a16:creationId xmlns:a16="http://schemas.microsoft.com/office/drawing/2014/main" id="{B6346272-F0D7-32C7-5956-DE4401FB652E}"/>
              </a:ext>
            </a:extLst>
          </p:cNvPr>
          <p:cNvSpPr/>
          <p:nvPr userDrawn="1"/>
        </p:nvSpPr>
        <p:spPr>
          <a:xfrm>
            <a:off x="563881"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92" name="Online Image Placeholder 34">
            <a:extLst>
              <a:ext uri="{FF2B5EF4-FFF2-40B4-BE49-F238E27FC236}">
                <a16:creationId xmlns:a16="http://schemas.microsoft.com/office/drawing/2014/main" id="{13B5DCE4-711C-991D-4F80-9FA15F792447}"/>
              </a:ext>
            </a:extLst>
          </p:cNvPr>
          <p:cNvSpPr>
            <a:spLocks noGrp="1"/>
          </p:cNvSpPr>
          <p:nvPr>
            <p:ph type="clipArt" sz="quarter" idx="37" hasCustomPrompt="1"/>
          </p:nvPr>
        </p:nvSpPr>
        <p:spPr>
          <a:xfrm>
            <a:off x="674037"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2" name="Online Image Placeholder 34">
            <a:extLst>
              <a:ext uri="{FF2B5EF4-FFF2-40B4-BE49-F238E27FC236}">
                <a16:creationId xmlns:a16="http://schemas.microsoft.com/office/drawing/2014/main" id="{E95D4B0D-B073-604B-D598-B5A227403D53}"/>
              </a:ext>
            </a:extLst>
          </p:cNvPr>
          <p:cNvSpPr>
            <a:spLocks noGrp="1"/>
          </p:cNvSpPr>
          <p:nvPr>
            <p:ph type="clipArt" sz="quarter" idx="38" hasCustomPrompt="1"/>
          </p:nvPr>
        </p:nvSpPr>
        <p:spPr>
          <a:xfrm>
            <a:off x="674037"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3" name="Online Image Placeholder 34">
            <a:extLst>
              <a:ext uri="{FF2B5EF4-FFF2-40B4-BE49-F238E27FC236}">
                <a16:creationId xmlns:a16="http://schemas.microsoft.com/office/drawing/2014/main" id="{C9D1C975-2B4D-7678-43B1-5F4C3ABA8510}"/>
              </a:ext>
            </a:extLst>
          </p:cNvPr>
          <p:cNvSpPr>
            <a:spLocks noGrp="1"/>
          </p:cNvSpPr>
          <p:nvPr>
            <p:ph type="clipArt" sz="quarter" idx="39" hasCustomPrompt="1"/>
          </p:nvPr>
        </p:nvSpPr>
        <p:spPr>
          <a:xfrm>
            <a:off x="674037"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4" name="Online Image Placeholder 34">
            <a:extLst>
              <a:ext uri="{FF2B5EF4-FFF2-40B4-BE49-F238E27FC236}">
                <a16:creationId xmlns:a16="http://schemas.microsoft.com/office/drawing/2014/main" id="{B8138118-5419-E91B-2872-59832B40EA0C}"/>
              </a:ext>
            </a:extLst>
          </p:cNvPr>
          <p:cNvSpPr>
            <a:spLocks noGrp="1"/>
          </p:cNvSpPr>
          <p:nvPr>
            <p:ph type="clipArt" sz="quarter" idx="40" hasCustomPrompt="1"/>
          </p:nvPr>
        </p:nvSpPr>
        <p:spPr>
          <a:xfrm>
            <a:off x="674037"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25" name="Oval 124">
            <a:extLst>
              <a:ext uri="{FF2B5EF4-FFF2-40B4-BE49-F238E27FC236}">
                <a16:creationId xmlns:a16="http://schemas.microsoft.com/office/drawing/2014/main" id="{C21FFD90-4DA1-D1B2-F987-1E835D3B6568}"/>
              </a:ext>
            </a:extLst>
          </p:cNvPr>
          <p:cNvSpPr/>
          <p:nvPr userDrawn="1"/>
        </p:nvSpPr>
        <p:spPr>
          <a:xfrm>
            <a:off x="1987589"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6" name="Oval 125">
            <a:extLst>
              <a:ext uri="{FF2B5EF4-FFF2-40B4-BE49-F238E27FC236}">
                <a16:creationId xmlns:a16="http://schemas.microsoft.com/office/drawing/2014/main" id="{03AC2DB8-501C-DC35-8720-18410A18D507}"/>
              </a:ext>
            </a:extLst>
          </p:cNvPr>
          <p:cNvSpPr/>
          <p:nvPr userDrawn="1"/>
        </p:nvSpPr>
        <p:spPr>
          <a:xfrm>
            <a:off x="1987589"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7" name="Oval 126">
            <a:extLst>
              <a:ext uri="{FF2B5EF4-FFF2-40B4-BE49-F238E27FC236}">
                <a16:creationId xmlns:a16="http://schemas.microsoft.com/office/drawing/2014/main" id="{0AC2BA49-8A6C-34A5-4EDD-F911AE862A0B}"/>
              </a:ext>
            </a:extLst>
          </p:cNvPr>
          <p:cNvSpPr/>
          <p:nvPr userDrawn="1"/>
        </p:nvSpPr>
        <p:spPr>
          <a:xfrm>
            <a:off x="1987589"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8" name="Oval 127">
            <a:extLst>
              <a:ext uri="{FF2B5EF4-FFF2-40B4-BE49-F238E27FC236}">
                <a16:creationId xmlns:a16="http://schemas.microsoft.com/office/drawing/2014/main" id="{1C9BE279-2665-F5D0-20D3-849A7197FC57}"/>
              </a:ext>
            </a:extLst>
          </p:cNvPr>
          <p:cNvSpPr/>
          <p:nvPr userDrawn="1"/>
        </p:nvSpPr>
        <p:spPr>
          <a:xfrm>
            <a:off x="1987589"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29" name="Online Image Placeholder 34">
            <a:extLst>
              <a:ext uri="{FF2B5EF4-FFF2-40B4-BE49-F238E27FC236}">
                <a16:creationId xmlns:a16="http://schemas.microsoft.com/office/drawing/2014/main" id="{6A16C31D-5A04-0202-35F9-DC5823C365E8}"/>
              </a:ext>
            </a:extLst>
          </p:cNvPr>
          <p:cNvSpPr>
            <a:spLocks noGrp="1"/>
          </p:cNvSpPr>
          <p:nvPr>
            <p:ph type="clipArt" sz="quarter" idx="41" hasCustomPrompt="1"/>
          </p:nvPr>
        </p:nvSpPr>
        <p:spPr>
          <a:xfrm>
            <a:off x="2097745"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0" name="Online Image Placeholder 34">
            <a:extLst>
              <a:ext uri="{FF2B5EF4-FFF2-40B4-BE49-F238E27FC236}">
                <a16:creationId xmlns:a16="http://schemas.microsoft.com/office/drawing/2014/main" id="{535454ED-9BA9-B065-9BE5-8BA36D67361E}"/>
              </a:ext>
            </a:extLst>
          </p:cNvPr>
          <p:cNvSpPr>
            <a:spLocks noGrp="1"/>
          </p:cNvSpPr>
          <p:nvPr>
            <p:ph type="clipArt" sz="quarter" idx="42" hasCustomPrompt="1"/>
          </p:nvPr>
        </p:nvSpPr>
        <p:spPr>
          <a:xfrm>
            <a:off x="2097745"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1" name="Online Image Placeholder 34">
            <a:extLst>
              <a:ext uri="{FF2B5EF4-FFF2-40B4-BE49-F238E27FC236}">
                <a16:creationId xmlns:a16="http://schemas.microsoft.com/office/drawing/2014/main" id="{B255E71B-9D41-AE6E-3721-821F3C84FDDD}"/>
              </a:ext>
            </a:extLst>
          </p:cNvPr>
          <p:cNvSpPr>
            <a:spLocks noGrp="1"/>
          </p:cNvSpPr>
          <p:nvPr>
            <p:ph type="clipArt" sz="quarter" idx="43" hasCustomPrompt="1"/>
          </p:nvPr>
        </p:nvSpPr>
        <p:spPr>
          <a:xfrm>
            <a:off x="2097745"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32" name="Online Image Placeholder 34">
            <a:extLst>
              <a:ext uri="{FF2B5EF4-FFF2-40B4-BE49-F238E27FC236}">
                <a16:creationId xmlns:a16="http://schemas.microsoft.com/office/drawing/2014/main" id="{FB807816-4881-81EB-2E25-3EEC3DB32258}"/>
              </a:ext>
            </a:extLst>
          </p:cNvPr>
          <p:cNvSpPr>
            <a:spLocks noGrp="1"/>
          </p:cNvSpPr>
          <p:nvPr>
            <p:ph type="clipArt" sz="quarter" idx="44" hasCustomPrompt="1"/>
          </p:nvPr>
        </p:nvSpPr>
        <p:spPr>
          <a:xfrm>
            <a:off x="2097745"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49" name="Oval 148">
            <a:extLst>
              <a:ext uri="{FF2B5EF4-FFF2-40B4-BE49-F238E27FC236}">
                <a16:creationId xmlns:a16="http://schemas.microsoft.com/office/drawing/2014/main" id="{47239FFA-B94B-FA2B-86F9-B8ACFD3C1FA0}"/>
              </a:ext>
            </a:extLst>
          </p:cNvPr>
          <p:cNvSpPr/>
          <p:nvPr userDrawn="1"/>
        </p:nvSpPr>
        <p:spPr>
          <a:xfrm>
            <a:off x="3385741"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0" name="Oval 149">
            <a:extLst>
              <a:ext uri="{FF2B5EF4-FFF2-40B4-BE49-F238E27FC236}">
                <a16:creationId xmlns:a16="http://schemas.microsoft.com/office/drawing/2014/main" id="{E3FDC250-C062-03FB-AB65-9AB630CAF399}"/>
              </a:ext>
            </a:extLst>
          </p:cNvPr>
          <p:cNvSpPr/>
          <p:nvPr userDrawn="1"/>
        </p:nvSpPr>
        <p:spPr>
          <a:xfrm>
            <a:off x="3385741"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1" name="Oval 150">
            <a:extLst>
              <a:ext uri="{FF2B5EF4-FFF2-40B4-BE49-F238E27FC236}">
                <a16:creationId xmlns:a16="http://schemas.microsoft.com/office/drawing/2014/main" id="{6567BD89-7960-5E30-CB37-B0C53A3906FC}"/>
              </a:ext>
            </a:extLst>
          </p:cNvPr>
          <p:cNvSpPr/>
          <p:nvPr userDrawn="1"/>
        </p:nvSpPr>
        <p:spPr>
          <a:xfrm>
            <a:off x="3385741"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2" name="Oval 151">
            <a:extLst>
              <a:ext uri="{FF2B5EF4-FFF2-40B4-BE49-F238E27FC236}">
                <a16:creationId xmlns:a16="http://schemas.microsoft.com/office/drawing/2014/main" id="{D7C10110-6513-DA76-C2B0-0503AA2C58B8}"/>
              </a:ext>
            </a:extLst>
          </p:cNvPr>
          <p:cNvSpPr/>
          <p:nvPr userDrawn="1"/>
        </p:nvSpPr>
        <p:spPr>
          <a:xfrm>
            <a:off x="3385741"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3" name="Online Image Placeholder 34">
            <a:extLst>
              <a:ext uri="{FF2B5EF4-FFF2-40B4-BE49-F238E27FC236}">
                <a16:creationId xmlns:a16="http://schemas.microsoft.com/office/drawing/2014/main" id="{0A1C9D43-84C7-8ED7-0634-345D56792F0D}"/>
              </a:ext>
            </a:extLst>
          </p:cNvPr>
          <p:cNvSpPr>
            <a:spLocks noGrp="1"/>
          </p:cNvSpPr>
          <p:nvPr>
            <p:ph type="clipArt" sz="quarter" idx="45" hasCustomPrompt="1"/>
          </p:nvPr>
        </p:nvSpPr>
        <p:spPr>
          <a:xfrm>
            <a:off x="3495897"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4" name="Online Image Placeholder 34">
            <a:extLst>
              <a:ext uri="{FF2B5EF4-FFF2-40B4-BE49-F238E27FC236}">
                <a16:creationId xmlns:a16="http://schemas.microsoft.com/office/drawing/2014/main" id="{F27E6771-28C7-35AB-3351-31C22BADEE10}"/>
              </a:ext>
            </a:extLst>
          </p:cNvPr>
          <p:cNvSpPr>
            <a:spLocks noGrp="1"/>
          </p:cNvSpPr>
          <p:nvPr>
            <p:ph type="clipArt" sz="quarter" idx="46" hasCustomPrompt="1"/>
          </p:nvPr>
        </p:nvSpPr>
        <p:spPr>
          <a:xfrm>
            <a:off x="3495897"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5" name="Online Image Placeholder 34">
            <a:extLst>
              <a:ext uri="{FF2B5EF4-FFF2-40B4-BE49-F238E27FC236}">
                <a16:creationId xmlns:a16="http://schemas.microsoft.com/office/drawing/2014/main" id="{E8F203E5-A81E-2BC8-D51C-A64F92BCF8E1}"/>
              </a:ext>
            </a:extLst>
          </p:cNvPr>
          <p:cNvSpPr>
            <a:spLocks noGrp="1"/>
          </p:cNvSpPr>
          <p:nvPr>
            <p:ph type="clipArt" sz="quarter" idx="47" hasCustomPrompt="1"/>
          </p:nvPr>
        </p:nvSpPr>
        <p:spPr>
          <a:xfrm>
            <a:off x="3495897"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56" name="Online Image Placeholder 34">
            <a:extLst>
              <a:ext uri="{FF2B5EF4-FFF2-40B4-BE49-F238E27FC236}">
                <a16:creationId xmlns:a16="http://schemas.microsoft.com/office/drawing/2014/main" id="{4687A36A-E140-2622-40F7-E6F8778268BA}"/>
              </a:ext>
            </a:extLst>
          </p:cNvPr>
          <p:cNvSpPr>
            <a:spLocks noGrp="1"/>
          </p:cNvSpPr>
          <p:nvPr>
            <p:ph type="clipArt" sz="quarter" idx="48" hasCustomPrompt="1"/>
          </p:nvPr>
        </p:nvSpPr>
        <p:spPr>
          <a:xfrm>
            <a:off x="3495897"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1" name="Oval 180">
            <a:extLst>
              <a:ext uri="{FF2B5EF4-FFF2-40B4-BE49-F238E27FC236}">
                <a16:creationId xmlns:a16="http://schemas.microsoft.com/office/drawing/2014/main" id="{4D58E57E-E684-2CF7-BC15-63851BD7716D}"/>
              </a:ext>
            </a:extLst>
          </p:cNvPr>
          <p:cNvSpPr/>
          <p:nvPr userDrawn="1"/>
        </p:nvSpPr>
        <p:spPr>
          <a:xfrm>
            <a:off x="4806914"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2" name="Oval 181">
            <a:extLst>
              <a:ext uri="{FF2B5EF4-FFF2-40B4-BE49-F238E27FC236}">
                <a16:creationId xmlns:a16="http://schemas.microsoft.com/office/drawing/2014/main" id="{01661CE9-0DB7-0AE4-92E7-B43FEA5EC4E4}"/>
              </a:ext>
            </a:extLst>
          </p:cNvPr>
          <p:cNvSpPr/>
          <p:nvPr userDrawn="1"/>
        </p:nvSpPr>
        <p:spPr>
          <a:xfrm>
            <a:off x="4806914"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3" name="Online Image Placeholder 34">
            <a:extLst>
              <a:ext uri="{FF2B5EF4-FFF2-40B4-BE49-F238E27FC236}">
                <a16:creationId xmlns:a16="http://schemas.microsoft.com/office/drawing/2014/main" id="{B6A21B42-B495-8E73-AC4A-9854BAECF535}"/>
              </a:ext>
            </a:extLst>
          </p:cNvPr>
          <p:cNvSpPr>
            <a:spLocks noGrp="1"/>
          </p:cNvSpPr>
          <p:nvPr>
            <p:ph type="clipArt" sz="quarter" idx="61" hasCustomPrompt="1"/>
          </p:nvPr>
        </p:nvSpPr>
        <p:spPr>
          <a:xfrm>
            <a:off x="4917070"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4" name="Online Image Placeholder 34">
            <a:extLst>
              <a:ext uri="{FF2B5EF4-FFF2-40B4-BE49-F238E27FC236}">
                <a16:creationId xmlns:a16="http://schemas.microsoft.com/office/drawing/2014/main" id="{256EF0A5-0C8D-3DE6-FF21-E5DC0DC56329}"/>
              </a:ext>
            </a:extLst>
          </p:cNvPr>
          <p:cNvSpPr>
            <a:spLocks noGrp="1"/>
          </p:cNvSpPr>
          <p:nvPr>
            <p:ph type="clipArt" sz="quarter" idx="62" hasCustomPrompt="1"/>
          </p:nvPr>
        </p:nvSpPr>
        <p:spPr>
          <a:xfrm>
            <a:off x="4917070"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5" name="Oval 184">
            <a:extLst>
              <a:ext uri="{FF2B5EF4-FFF2-40B4-BE49-F238E27FC236}">
                <a16:creationId xmlns:a16="http://schemas.microsoft.com/office/drawing/2014/main" id="{5130F6AB-86DE-EB26-7885-0BB0CE1DE49A}"/>
              </a:ext>
            </a:extLst>
          </p:cNvPr>
          <p:cNvSpPr/>
          <p:nvPr userDrawn="1"/>
        </p:nvSpPr>
        <p:spPr>
          <a:xfrm>
            <a:off x="6237836"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6" name="Oval 185">
            <a:extLst>
              <a:ext uri="{FF2B5EF4-FFF2-40B4-BE49-F238E27FC236}">
                <a16:creationId xmlns:a16="http://schemas.microsoft.com/office/drawing/2014/main" id="{44120444-7EA8-6D2A-6F3E-0E1AB21EC9F7}"/>
              </a:ext>
            </a:extLst>
          </p:cNvPr>
          <p:cNvSpPr/>
          <p:nvPr userDrawn="1"/>
        </p:nvSpPr>
        <p:spPr>
          <a:xfrm>
            <a:off x="6237836"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87" name="Online Image Placeholder 34">
            <a:extLst>
              <a:ext uri="{FF2B5EF4-FFF2-40B4-BE49-F238E27FC236}">
                <a16:creationId xmlns:a16="http://schemas.microsoft.com/office/drawing/2014/main" id="{9B583FEE-CB7D-5240-1670-6F7657C8015C}"/>
              </a:ext>
            </a:extLst>
          </p:cNvPr>
          <p:cNvSpPr>
            <a:spLocks noGrp="1"/>
          </p:cNvSpPr>
          <p:nvPr>
            <p:ph type="clipArt" sz="quarter" idx="63" hasCustomPrompt="1"/>
          </p:nvPr>
        </p:nvSpPr>
        <p:spPr>
          <a:xfrm>
            <a:off x="6347992"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8" name="Online Image Placeholder 34">
            <a:extLst>
              <a:ext uri="{FF2B5EF4-FFF2-40B4-BE49-F238E27FC236}">
                <a16:creationId xmlns:a16="http://schemas.microsoft.com/office/drawing/2014/main" id="{0D5F5B3E-4233-D500-8EE5-47026FDE94C2}"/>
              </a:ext>
            </a:extLst>
          </p:cNvPr>
          <p:cNvSpPr>
            <a:spLocks noGrp="1"/>
          </p:cNvSpPr>
          <p:nvPr>
            <p:ph type="clipArt" sz="quarter" idx="64" hasCustomPrompt="1"/>
          </p:nvPr>
        </p:nvSpPr>
        <p:spPr>
          <a:xfrm>
            <a:off x="6347992"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89" name="Oval 188">
            <a:extLst>
              <a:ext uri="{FF2B5EF4-FFF2-40B4-BE49-F238E27FC236}">
                <a16:creationId xmlns:a16="http://schemas.microsoft.com/office/drawing/2014/main" id="{F1F83815-01BF-695D-46D2-FE1AE409A7B8}"/>
              </a:ext>
            </a:extLst>
          </p:cNvPr>
          <p:cNvSpPr/>
          <p:nvPr userDrawn="1"/>
        </p:nvSpPr>
        <p:spPr>
          <a:xfrm>
            <a:off x="7668758"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0" name="Oval 189">
            <a:extLst>
              <a:ext uri="{FF2B5EF4-FFF2-40B4-BE49-F238E27FC236}">
                <a16:creationId xmlns:a16="http://schemas.microsoft.com/office/drawing/2014/main" id="{B677D800-E21C-DFF7-2319-B1A9B3549FD3}"/>
              </a:ext>
            </a:extLst>
          </p:cNvPr>
          <p:cNvSpPr/>
          <p:nvPr userDrawn="1"/>
        </p:nvSpPr>
        <p:spPr>
          <a:xfrm>
            <a:off x="7668758"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1" name="Oval 190">
            <a:extLst>
              <a:ext uri="{FF2B5EF4-FFF2-40B4-BE49-F238E27FC236}">
                <a16:creationId xmlns:a16="http://schemas.microsoft.com/office/drawing/2014/main" id="{AFCAAA66-A03C-3242-E297-99B421EFDE52}"/>
              </a:ext>
            </a:extLst>
          </p:cNvPr>
          <p:cNvSpPr/>
          <p:nvPr userDrawn="1"/>
        </p:nvSpPr>
        <p:spPr>
          <a:xfrm>
            <a:off x="7668758"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2" name="Oval 191">
            <a:extLst>
              <a:ext uri="{FF2B5EF4-FFF2-40B4-BE49-F238E27FC236}">
                <a16:creationId xmlns:a16="http://schemas.microsoft.com/office/drawing/2014/main" id="{022891C6-D64A-21BD-6E82-CCE4C9F48B73}"/>
              </a:ext>
            </a:extLst>
          </p:cNvPr>
          <p:cNvSpPr/>
          <p:nvPr userDrawn="1"/>
        </p:nvSpPr>
        <p:spPr>
          <a:xfrm>
            <a:off x="7668758"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3" name="Online Image Placeholder 34">
            <a:extLst>
              <a:ext uri="{FF2B5EF4-FFF2-40B4-BE49-F238E27FC236}">
                <a16:creationId xmlns:a16="http://schemas.microsoft.com/office/drawing/2014/main" id="{863EFBB8-4B08-6139-FBE2-BB2CD38CB978}"/>
              </a:ext>
            </a:extLst>
          </p:cNvPr>
          <p:cNvSpPr>
            <a:spLocks noGrp="1"/>
          </p:cNvSpPr>
          <p:nvPr>
            <p:ph type="clipArt" sz="quarter" idx="65" hasCustomPrompt="1"/>
          </p:nvPr>
        </p:nvSpPr>
        <p:spPr>
          <a:xfrm>
            <a:off x="7778914"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4" name="Online Image Placeholder 34">
            <a:extLst>
              <a:ext uri="{FF2B5EF4-FFF2-40B4-BE49-F238E27FC236}">
                <a16:creationId xmlns:a16="http://schemas.microsoft.com/office/drawing/2014/main" id="{8DF182B9-CECD-294A-8D6F-64B602223E2B}"/>
              </a:ext>
            </a:extLst>
          </p:cNvPr>
          <p:cNvSpPr>
            <a:spLocks noGrp="1"/>
          </p:cNvSpPr>
          <p:nvPr>
            <p:ph type="clipArt" sz="quarter" idx="66" hasCustomPrompt="1"/>
          </p:nvPr>
        </p:nvSpPr>
        <p:spPr>
          <a:xfrm>
            <a:off x="7778914"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5" name="Online Image Placeholder 34">
            <a:extLst>
              <a:ext uri="{FF2B5EF4-FFF2-40B4-BE49-F238E27FC236}">
                <a16:creationId xmlns:a16="http://schemas.microsoft.com/office/drawing/2014/main" id="{9FC9F5F3-15C3-2FC1-51FB-B602899834F3}"/>
              </a:ext>
            </a:extLst>
          </p:cNvPr>
          <p:cNvSpPr>
            <a:spLocks noGrp="1"/>
          </p:cNvSpPr>
          <p:nvPr>
            <p:ph type="clipArt" sz="quarter" idx="67" hasCustomPrompt="1"/>
          </p:nvPr>
        </p:nvSpPr>
        <p:spPr>
          <a:xfrm>
            <a:off x="7778914"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6" name="Online Image Placeholder 34">
            <a:extLst>
              <a:ext uri="{FF2B5EF4-FFF2-40B4-BE49-F238E27FC236}">
                <a16:creationId xmlns:a16="http://schemas.microsoft.com/office/drawing/2014/main" id="{A3CB53D0-2FBC-4FF2-0434-B8BB8E4A9211}"/>
              </a:ext>
            </a:extLst>
          </p:cNvPr>
          <p:cNvSpPr>
            <a:spLocks noGrp="1"/>
          </p:cNvSpPr>
          <p:nvPr>
            <p:ph type="clipArt" sz="quarter" idx="68" hasCustomPrompt="1"/>
          </p:nvPr>
        </p:nvSpPr>
        <p:spPr>
          <a:xfrm>
            <a:off x="7778914"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197" name="Oval 196">
            <a:extLst>
              <a:ext uri="{FF2B5EF4-FFF2-40B4-BE49-F238E27FC236}">
                <a16:creationId xmlns:a16="http://schemas.microsoft.com/office/drawing/2014/main" id="{958105D9-F752-8D2E-FA75-255DAD825118}"/>
              </a:ext>
            </a:extLst>
          </p:cNvPr>
          <p:cNvSpPr/>
          <p:nvPr userDrawn="1"/>
        </p:nvSpPr>
        <p:spPr>
          <a:xfrm>
            <a:off x="9092466"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8" name="Oval 197">
            <a:extLst>
              <a:ext uri="{FF2B5EF4-FFF2-40B4-BE49-F238E27FC236}">
                <a16:creationId xmlns:a16="http://schemas.microsoft.com/office/drawing/2014/main" id="{305EE450-5D13-15CC-0AD3-1BD4F5922C63}"/>
              </a:ext>
            </a:extLst>
          </p:cNvPr>
          <p:cNvSpPr/>
          <p:nvPr userDrawn="1"/>
        </p:nvSpPr>
        <p:spPr>
          <a:xfrm>
            <a:off x="9092466"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99" name="Oval 198">
            <a:extLst>
              <a:ext uri="{FF2B5EF4-FFF2-40B4-BE49-F238E27FC236}">
                <a16:creationId xmlns:a16="http://schemas.microsoft.com/office/drawing/2014/main" id="{136A7BF8-FFB7-6B25-E2BE-68C78BD7527B}"/>
              </a:ext>
            </a:extLst>
          </p:cNvPr>
          <p:cNvSpPr/>
          <p:nvPr userDrawn="1"/>
        </p:nvSpPr>
        <p:spPr>
          <a:xfrm>
            <a:off x="9092466"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0" name="Oval 199">
            <a:extLst>
              <a:ext uri="{FF2B5EF4-FFF2-40B4-BE49-F238E27FC236}">
                <a16:creationId xmlns:a16="http://schemas.microsoft.com/office/drawing/2014/main" id="{87F783AD-BBEF-EC35-F445-264C602B6614}"/>
              </a:ext>
            </a:extLst>
          </p:cNvPr>
          <p:cNvSpPr/>
          <p:nvPr userDrawn="1"/>
        </p:nvSpPr>
        <p:spPr>
          <a:xfrm>
            <a:off x="9092466" y="513663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1" name="Online Image Placeholder 34">
            <a:extLst>
              <a:ext uri="{FF2B5EF4-FFF2-40B4-BE49-F238E27FC236}">
                <a16:creationId xmlns:a16="http://schemas.microsoft.com/office/drawing/2014/main" id="{7C712A1A-A982-C8BB-3C52-C7FB82A3F4BE}"/>
              </a:ext>
            </a:extLst>
          </p:cNvPr>
          <p:cNvSpPr>
            <a:spLocks noGrp="1"/>
          </p:cNvSpPr>
          <p:nvPr>
            <p:ph type="clipArt" sz="quarter" idx="69" hasCustomPrompt="1"/>
          </p:nvPr>
        </p:nvSpPr>
        <p:spPr>
          <a:xfrm>
            <a:off x="9202622"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2" name="Online Image Placeholder 34">
            <a:extLst>
              <a:ext uri="{FF2B5EF4-FFF2-40B4-BE49-F238E27FC236}">
                <a16:creationId xmlns:a16="http://schemas.microsoft.com/office/drawing/2014/main" id="{DF9ACDE3-93EB-E46B-F2BB-65E009AC7F7B}"/>
              </a:ext>
            </a:extLst>
          </p:cNvPr>
          <p:cNvSpPr>
            <a:spLocks noGrp="1"/>
          </p:cNvSpPr>
          <p:nvPr>
            <p:ph type="clipArt" sz="quarter" idx="70" hasCustomPrompt="1"/>
          </p:nvPr>
        </p:nvSpPr>
        <p:spPr>
          <a:xfrm>
            <a:off x="9202622"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3" name="Online Image Placeholder 34">
            <a:extLst>
              <a:ext uri="{FF2B5EF4-FFF2-40B4-BE49-F238E27FC236}">
                <a16:creationId xmlns:a16="http://schemas.microsoft.com/office/drawing/2014/main" id="{2F1EAA26-0A22-EB34-3886-EFD9A2B2CE0E}"/>
              </a:ext>
            </a:extLst>
          </p:cNvPr>
          <p:cNvSpPr>
            <a:spLocks noGrp="1"/>
          </p:cNvSpPr>
          <p:nvPr>
            <p:ph type="clipArt" sz="quarter" idx="71" hasCustomPrompt="1"/>
          </p:nvPr>
        </p:nvSpPr>
        <p:spPr>
          <a:xfrm>
            <a:off x="9202622"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4" name="Online Image Placeholder 34">
            <a:extLst>
              <a:ext uri="{FF2B5EF4-FFF2-40B4-BE49-F238E27FC236}">
                <a16:creationId xmlns:a16="http://schemas.microsoft.com/office/drawing/2014/main" id="{0E807C3C-8B2D-6EF8-C8E6-60403B5468D8}"/>
              </a:ext>
            </a:extLst>
          </p:cNvPr>
          <p:cNvSpPr>
            <a:spLocks noGrp="1"/>
          </p:cNvSpPr>
          <p:nvPr>
            <p:ph type="clipArt" sz="quarter" idx="72" hasCustomPrompt="1"/>
          </p:nvPr>
        </p:nvSpPr>
        <p:spPr>
          <a:xfrm>
            <a:off x="9202622"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05" name="Oval 204">
            <a:extLst>
              <a:ext uri="{FF2B5EF4-FFF2-40B4-BE49-F238E27FC236}">
                <a16:creationId xmlns:a16="http://schemas.microsoft.com/office/drawing/2014/main" id="{0D5F96DF-EB04-9EBB-50AF-B93BB18179FB}"/>
              </a:ext>
            </a:extLst>
          </p:cNvPr>
          <p:cNvSpPr/>
          <p:nvPr userDrawn="1"/>
        </p:nvSpPr>
        <p:spPr>
          <a:xfrm>
            <a:off x="10490618" y="142748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6" name="Oval 205">
            <a:extLst>
              <a:ext uri="{FF2B5EF4-FFF2-40B4-BE49-F238E27FC236}">
                <a16:creationId xmlns:a16="http://schemas.microsoft.com/office/drawing/2014/main" id="{1BB38906-359D-E5FF-1E8F-78154085A6CE}"/>
              </a:ext>
            </a:extLst>
          </p:cNvPr>
          <p:cNvSpPr/>
          <p:nvPr userDrawn="1"/>
        </p:nvSpPr>
        <p:spPr>
          <a:xfrm>
            <a:off x="10490618" y="2663866"/>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7" name="Oval 206">
            <a:extLst>
              <a:ext uri="{FF2B5EF4-FFF2-40B4-BE49-F238E27FC236}">
                <a16:creationId xmlns:a16="http://schemas.microsoft.com/office/drawing/2014/main" id="{29FA0CAD-BAD7-D142-3D02-D5C4B79B49B5}"/>
              </a:ext>
            </a:extLst>
          </p:cNvPr>
          <p:cNvSpPr/>
          <p:nvPr userDrawn="1"/>
        </p:nvSpPr>
        <p:spPr>
          <a:xfrm>
            <a:off x="10490618" y="3900251"/>
            <a:ext cx="1170271" cy="1170271"/>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209" name="Online Image Placeholder 34">
            <a:extLst>
              <a:ext uri="{FF2B5EF4-FFF2-40B4-BE49-F238E27FC236}">
                <a16:creationId xmlns:a16="http://schemas.microsoft.com/office/drawing/2014/main" id="{19815496-C6B9-ADC9-A6DF-A4258767EB52}"/>
              </a:ext>
            </a:extLst>
          </p:cNvPr>
          <p:cNvSpPr>
            <a:spLocks noGrp="1"/>
          </p:cNvSpPr>
          <p:nvPr>
            <p:ph type="clipArt" sz="quarter" idx="73" hasCustomPrompt="1"/>
          </p:nvPr>
        </p:nvSpPr>
        <p:spPr>
          <a:xfrm>
            <a:off x="10600774" y="1532889"/>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0" name="Online Image Placeholder 34">
            <a:extLst>
              <a:ext uri="{FF2B5EF4-FFF2-40B4-BE49-F238E27FC236}">
                <a16:creationId xmlns:a16="http://schemas.microsoft.com/office/drawing/2014/main" id="{E0BD6C50-3ABC-9FD8-124D-9424E3D48FA2}"/>
              </a:ext>
            </a:extLst>
          </p:cNvPr>
          <p:cNvSpPr>
            <a:spLocks noGrp="1"/>
          </p:cNvSpPr>
          <p:nvPr>
            <p:ph type="clipArt" sz="quarter" idx="74" hasCustomPrompt="1"/>
          </p:nvPr>
        </p:nvSpPr>
        <p:spPr>
          <a:xfrm>
            <a:off x="10600774" y="276241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1" name="Online Image Placeholder 34">
            <a:extLst>
              <a:ext uri="{FF2B5EF4-FFF2-40B4-BE49-F238E27FC236}">
                <a16:creationId xmlns:a16="http://schemas.microsoft.com/office/drawing/2014/main" id="{4C43A475-175C-6EE2-C735-F13A23A2A0C3}"/>
              </a:ext>
            </a:extLst>
          </p:cNvPr>
          <p:cNvSpPr>
            <a:spLocks noGrp="1"/>
          </p:cNvSpPr>
          <p:nvPr>
            <p:ph type="clipArt" sz="quarter" idx="75" hasCustomPrompt="1"/>
          </p:nvPr>
        </p:nvSpPr>
        <p:spPr>
          <a:xfrm>
            <a:off x="10600774" y="3998803"/>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
        <p:nvSpPr>
          <p:cNvPr id="212" name="Online Image Placeholder 34">
            <a:extLst>
              <a:ext uri="{FF2B5EF4-FFF2-40B4-BE49-F238E27FC236}">
                <a16:creationId xmlns:a16="http://schemas.microsoft.com/office/drawing/2014/main" id="{12E41EA8-AC46-63A4-07CA-B30A2C8E7781}"/>
              </a:ext>
            </a:extLst>
          </p:cNvPr>
          <p:cNvSpPr>
            <a:spLocks noGrp="1"/>
          </p:cNvSpPr>
          <p:nvPr>
            <p:ph type="clipArt" sz="quarter" idx="76" hasCustomPrompt="1"/>
          </p:nvPr>
        </p:nvSpPr>
        <p:spPr>
          <a:xfrm>
            <a:off x="10600774" y="5235188"/>
            <a:ext cx="949959" cy="973166"/>
          </a:xfrm>
          <a:prstGeom prst="rect">
            <a:avLst/>
          </a:prstGeom>
        </p:spPr>
        <p:txBody>
          <a:bodyPr anchor="ctr"/>
          <a:lstStyle>
            <a:lvl1pPr marL="0" indent="0" algn="ctr">
              <a:buNone/>
              <a:defRPr sz="1000">
                <a:solidFill>
                  <a:schemeClr val="accent6"/>
                </a:solidFill>
                <a:latin typeface="Arial" panose="020B0604020202020204" pitchFamily="34" charset="0"/>
                <a:cs typeface="Arial" panose="020B0604020202020204" pitchFamily="34" charset="0"/>
              </a:defRPr>
            </a:lvl1pPr>
          </a:lstStyle>
          <a:p>
            <a:r>
              <a:rPr lang="en-US" noProof="0"/>
              <a:t>logo</a:t>
            </a:r>
          </a:p>
        </p:txBody>
      </p:sp>
    </p:spTree>
    <p:extLst>
      <p:ext uri="{BB962C8B-B14F-4D97-AF65-F5344CB8AC3E}">
        <p14:creationId xmlns:p14="http://schemas.microsoft.com/office/powerpoint/2010/main" val="278521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11.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22.sv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2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12.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22.sv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22.sv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21.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3.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4.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2.sv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1.png"/><Relationship Id="rId2" Type="http://schemas.openxmlformats.org/officeDocument/2006/relationships/slideLayout" Target="../slideLayouts/slideLayout28.xml"/><Relationship Id="rId16"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2.sv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7.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8.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65524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65799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8" r:id="rId5"/>
    <p:sldLayoutId id="2147483791" r:id="rId6"/>
    <p:sldLayoutId id="2147483792" r:id="rId7"/>
    <p:sldLayoutId id="21474838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60000" y="6264000"/>
            <a:ext cx="688696" cy="316800"/>
          </a:xfrm>
          <a:prstGeom prst="rect">
            <a:avLst/>
          </a:prstGeom>
        </p:spPr>
      </p:pic>
      <p:grpSp>
        <p:nvGrpSpPr>
          <p:cNvPr id="4" name="Graphic 1">
            <a:extLst>
              <a:ext uri="{FF2B5EF4-FFF2-40B4-BE49-F238E27FC236}">
                <a16:creationId xmlns:a16="http://schemas.microsoft.com/office/drawing/2014/main" id="{FD6ACADA-C9EA-EB98-65C3-46ACAB5E6B6A}"/>
              </a:ext>
            </a:extLst>
          </p:cNvPr>
          <p:cNvGrpSpPr>
            <a:grpSpLocks noGrp="1" noUngrp="1" noRot="1" noMove="1" noResize="1"/>
          </p:cNvGrpSpPr>
          <p:nvPr/>
        </p:nvGrpSpPr>
        <p:grpSpPr>
          <a:xfrm>
            <a:off x="0" y="0"/>
            <a:ext cx="2549525" cy="140462"/>
            <a:chOff x="0" y="0"/>
            <a:chExt cx="2549525" cy="140462"/>
          </a:xfrm>
        </p:grpSpPr>
        <p:sp>
          <p:nvSpPr>
            <p:cNvPr id="5" name="Freeform: Shape 4">
              <a:extLst>
                <a:ext uri="{FF2B5EF4-FFF2-40B4-BE49-F238E27FC236}">
                  <a16:creationId xmlns:a16="http://schemas.microsoft.com/office/drawing/2014/main" id="{3B7E3624-D15F-BB54-3224-308376C7366D}"/>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17E336B-17E5-A918-D9EA-0508ED08DC0E}"/>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C1C5E2DF-94B2-18F9-C7EF-7F32F10CECF1}"/>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spTree>
    <p:extLst>
      <p:ext uri="{BB962C8B-B14F-4D97-AF65-F5344CB8AC3E}">
        <p14:creationId xmlns:p14="http://schemas.microsoft.com/office/powerpoint/2010/main" val="151701471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160000" y="6264000"/>
            <a:ext cx="688696" cy="316800"/>
          </a:xfrm>
          <a:prstGeom prst="rect">
            <a:avLst/>
          </a:prstGeom>
        </p:spPr>
      </p:pic>
      <p:grpSp>
        <p:nvGrpSpPr>
          <p:cNvPr id="4" name="Graphic 1">
            <a:extLst>
              <a:ext uri="{FF2B5EF4-FFF2-40B4-BE49-F238E27FC236}">
                <a16:creationId xmlns:a16="http://schemas.microsoft.com/office/drawing/2014/main" id="{FD6ACADA-C9EA-EB98-65C3-46ACAB5E6B6A}"/>
              </a:ext>
            </a:extLst>
          </p:cNvPr>
          <p:cNvGrpSpPr>
            <a:grpSpLocks noGrp="1" noUngrp="1" noRot="1" noMove="1" noResize="1"/>
          </p:cNvGrpSpPr>
          <p:nvPr/>
        </p:nvGrpSpPr>
        <p:grpSpPr>
          <a:xfrm>
            <a:off x="0" y="0"/>
            <a:ext cx="2549525" cy="140462"/>
            <a:chOff x="0" y="0"/>
            <a:chExt cx="2549525" cy="140462"/>
          </a:xfrm>
        </p:grpSpPr>
        <p:sp>
          <p:nvSpPr>
            <p:cNvPr id="5" name="Freeform: Shape 4">
              <a:extLst>
                <a:ext uri="{FF2B5EF4-FFF2-40B4-BE49-F238E27FC236}">
                  <a16:creationId xmlns:a16="http://schemas.microsoft.com/office/drawing/2014/main" id="{3B7E3624-D15F-BB54-3224-308376C7366D}"/>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17E336B-17E5-A918-D9EA-0508ED08DC0E}"/>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C1C5E2DF-94B2-18F9-C7EF-7F32F10CECF1}"/>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spTree>
    <p:extLst>
      <p:ext uri="{BB962C8B-B14F-4D97-AF65-F5344CB8AC3E}">
        <p14:creationId xmlns:p14="http://schemas.microsoft.com/office/powerpoint/2010/main" val="6258699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160000" y="6264000"/>
            <a:ext cx="688696" cy="316800"/>
          </a:xfrm>
          <a:prstGeom prst="rect">
            <a:avLst/>
          </a:prstGeom>
        </p:spPr>
      </p:pic>
      <p:grpSp>
        <p:nvGrpSpPr>
          <p:cNvPr id="4" name="Graphic 1">
            <a:extLst>
              <a:ext uri="{FF2B5EF4-FFF2-40B4-BE49-F238E27FC236}">
                <a16:creationId xmlns:a16="http://schemas.microsoft.com/office/drawing/2014/main" id="{FD6ACADA-C9EA-EB98-65C3-46ACAB5E6B6A}"/>
              </a:ext>
            </a:extLst>
          </p:cNvPr>
          <p:cNvGrpSpPr>
            <a:grpSpLocks noGrp="1" noUngrp="1" noRot="1" noMove="1" noResize="1"/>
          </p:cNvGrpSpPr>
          <p:nvPr/>
        </p:nvGrpSpPr>
        <p:grpSpPr>
          <a:xfrm>
            <a:off x="0" y="0"/>
            <a:ext cx="2549525" cy="140462"/>
            <a:chOff x="0" y="0"/>
            <a:chExt cx="2549525" cy="140462"/>
          </a:xfrm>
        </p:grpSpPr>
        <p:sp>
          <p:nvSpPr>
            <p:cNvPr id="5" name="Freeform: Shape 4">
              <a:extLst>
                <a:ext uri="{FF2B5EF4-FFF2-40B4-BE49-F238E27FC236}">
                  <a16:creationId xmlns:a16="http://schemas.microsoft.com/office/drawing/2014/main" id="{3B7E3624-D15F-BB54-3224-308376C7366D}"/>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17E336B-17E5-A918-D9EA-0508ED08DC0E}"/>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C1C5E2DF-94B2-18F9-C7EF-7F32F10CECF1}"/>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spTree>
    <p:extLst>
      <p:ext uri="{BB962C8B-B14F-4D97-AF65-F5344CB8AC3E}">
        <p14:creationId xmlns:p14="http://schemas.microsoft.com/office/powerpoint/2010/main" val="428005007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7905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466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93861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Grp="1" noRot="1" noChangeAspect="1" noMove="1" noResize="1" noEditPoints="1" noAdjustHandles="1" noChangeArrowheads="1" noChangeShapeType="1" noCrop="1"/>
          </p:cNvPicPr>
          <p:nvPr userDrawn="1"/>
        </p:nvPicPr>
        <p:blipFill>
          <a:blip r:embed="rId17">
            <a:extLst>
              <a:ext uri="{96DAC541-7B7A-43D3-8B79-37D633B846F1}">
                <asvg:svgBlip xmlns:asvg="http://schemas.microsoft.com/office/drawing/2016/SVG/main" r:embed="rId18"/>
              </a:ext>
            </a:extLst>
          </a:blip>
          <a:stretch>
            <a:fillRect/>
          </a:stretch>
        </p:blipFill>
        <p:spPr>
          <a:xfrm>
            <a:off x="11160000" y="6264000"/>
            <a:ext cx="688696" cy="316800"/>
          </a:xfrm>
          <a:prstGeom prst="rect">
            <a:avLst/>
          </a:prstGeom>
        </p:spPr>
      </p:pic>
      <p:grpSp>
        <p:nvGrpSpPr>
          <p:cNvPr id="26" name="Group 25">
            <a:extLst>
              <a:ext uri="{FF2B5EF4-FFF2-40B4-BE49-F238E27FC236}">
                <a16:creationId xmlns:a16="http://schemas.microsoft.com/office/drawing/2014/main" id="{F82C8B17-CF52-4944-CCFA-E89FBB4EB1E4}"/>
              </a:ext>
            </a:extLst>
          </p:cNvPr>
          <p:cNvGrpSpPr>
            <a:grpSpLocks noGrp="1" noUngrp="1" noRot="1" noMove="1" noResize="1"/>
          </p:cNvGrpSpPr>
          <p:nvPr userDrawn="1"/>
        </p:nvGrpSpPr>
        <p:grpSpPr>
          <a:xfrm>
            <a:off x="4014982" y="1"/>
            <a:ext cx="8179469" cy="6863724"/>
            <a:chOff x="4014982" y="1"/>
            <a:chExt cx="8179469" cy="6863724"/>
          </a:xfrm>
        </p:grpSpPr>
        <p:sp>
          <p:nvSpPr>
            <p:cNvPr id="27" name="Freeform: Shape 26">
              <a:extLst>
                <a:ext uri="{FF2B5EF4-FFF2-40B4-BE49-F238E27FC236}">
                  <a16:creationId xmlns:a16="http://schemas.microsoft.com/office/drawing/2014/main" id="{59EF20F7-1685-C03A-AC9A-065FD8C68ECB}"/>
                </a:ext>
              </a:extLst>
            </p:cNvPr>
            <p:cNvSpPr>
              <a:spLocks noGrp="1" noRot="1" noMove="1" noResize="1" noEditPoints="1" noAdjustHandles="1" noChangeArrowheads="1" noChangeShapeType="1"/>
            </p:cNvSpPr>
            <p:nvPr/>
          </p:nvSpPr>
          <p:spPr>
            <a:xfrm>
              <a:off x="8730588" y="1"/>
              <a:ext cx="3463862" cy="1026028"/>
            </a:xfrm>
            <a:custGeom>
              <a:avLst/>
              <a:gdLst>
                <a:gd name="connsiteX0" fmla="*/ 97590 w 3463862"/>
                <a:gd name="connsiteY0" fmla="*/ 140723 h 1026028"/>
                <a:gd name="connsiteX1" fmla="*/ 3319705 w 3463862"/>
                <a:gd name="connsiteY1" fmla="*/ 140723 h 1026028"/>
                <a:gd name="connsiteX2" fmla="*/ 3319705 w 3463862"/>
                <a:gd name="connsiteY2" fmla="*/ 1026028 h 1026028"/>
                <a:gd name="connsiteX3" fmla="*/ 3463863 w 3463862"/>
                <a:gd name="connsiteY3" fmla="*/ 926021 h 1026028"/>
                <a:gd name="connsiteX4" fmla="*/ 3463863 w 3463862"/>
                <a:gd name="connsiteY4" fmla="*/ 0 h 1026028"/>
                <a:gd name="connsiteX5" fmla="*/ 0 w 3463862"/>
                <a:gd name="connsiteY5" fmla="*/ 0 h 1026028"/>
                <a:gd name="connsiteX6" fmla="*/ 97590 w 3463862"/>
                <a:gd name="connsiteY6" fmla="*/ 140723 h 10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3862" h="1026028">
                  <a:moveTo>
                    <a:pt x="97590" y="140723"/>
                  </a:moveTo>
                  <a:lnTo>
                    <a:pt x="3319705" y="140723"/>
                  </a:lnTo>
                  <a:lnTo>
                    <a:pt x="3319705" y="1026028"/>
                  </a:lnTo>
                  <a:lnTo>
                    <a:pt x="3463863" y="926021"/>
                  </a:lnTo>
                  <a:lnTo>
                    <a:pt x="3463863" y="0"/>
                  </a:lnTo>
                  <a:lnTo>
                    <a:pt x="0" y="0"/>
                  </a:lnTo>
                  <a:lnTo>
                    <a:pt x="97590" y="140723"/>
                  </a:lnTo>
                  <a:close/>
                </a:path>
              </a:pathLst>
            </a:custGeom>
            <a:solidFill>
              <a:schemeClr val="accent4"/>
            </a:solidFill>
            <a:ln w="1271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B1CDA3C-CDB0-7973-0772-ACA14D22E235}"/>
                </a:ext>
              </a:extLst>
            </p:cNvPr>
            <p:cNvSpPr>
              <a:spLocks noGrp="1" noRot="1" noMove="1" noResize="1" noEditPoints="1" noAdjustHandles="1" noChangeArrowheads="1" noChangeShapeType="1"/>
            </p:cNvSpPr>
            <p:nvPr/>
          </p:nvSpPr>
          <p:spPr>
            <a:xfrm>
              <a:off x="12050294" y="1189399"/>
              <a:ext cx="144157" cy="3803963"/>
            </a:xfrm>
            <a:custGeom>
              <a:avLst/>
              <a:gdLst>
                <a:gd name="connsiteX0" fmla="*/ 0 w 144157"/>
                <a:gd name="connsiteY0" fmla="*/ 3595933 h 3803963"/>
                <a:gd name="connsiteX1" fmla="*/ 144157 w 144157"/>
                <a:gd name="connsiteY1" fmla="*/ 3803964 h 3803963"/>
                <a:gd name="connsiteX2" fmla="*/ 144157 w 144157"/>
                <a:gd name="connsiteY2" fmla="*/ 0 h 3803963"/>
                <a:gd name="connsiteX3" fmla="*/ 0 w 144157"/>
                <a:gd name="connsiteY3" fmla="*/ 100007 h 3803963"/>
                <a:gd name="connsiteX4" fmla="*/ 0 w 144157"/>
                <a:gd name="connsiteY4" fmla="*/ 3595933 h 380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57" h="3803963">
                  <a:moveTo>
                    <a:pt x="0" y="3595933"/>
                  </a:moveTo>
                  <a:lnTo>
                    <a:pt x="144157" y="3803964"/>
                  </a:lnTo>
                  <a:lnTo>
                    <a:pt x="144157" y="0"/>
                  </a:lnTo>
                  <a:lnTo>
                    <a:pt x="0" y="100007"/>
                  </a:lnTo>
                  <a:lnTo>
                    <a:pt x="0" y="3595933"/>
                  </a:lnTo>
                  <a:close/>
                </a:path>
              </a:pathLst>
            </a:custGeom>
            <a:solidFill>
              <a:schemeClr val="accent5"/>
            </a:solidFill>
            <a:ln w="1271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B936DEA-7896-1CCB-A6F9-4A0E60F874B7}"/>
                </a:ext>
              </a:extLst>
            </p:cNvPr>
            <p:cNvSpPr>
              <a:spLocks noGrp="1" noRot="1" noMove="1" noResize="1" noEditPoints="1" noAdjustHandles="1" noChangeArrowheads="1" noChangeShapeType="1"/>
            </p:cNvSpPr>
            <p:nvPr/>
          </p:nvSpPr>
          <p:spPr>
            <a:xfrm>
              <a:off x="4014982" y="5165003"/>
              <a:ext cx="8179469" cy="1698722"/>
            </a:xfrm>
            <a:custGeom>
              <a:avLst/>
              <a:gdLst>
                <a:gd name="connsiteX0" fmla="*/ 8035312 w 8179469"/>
                <a:gd name="connsiteY0" fmla="*/ 1554437 h 1698722"/>
                <a:gd name="connsiteX1" fmla="*/ 207903 w 8179469"/>
                <a:gd name="connsiteY1" fmla="*/ 1554437 h 1698722"/>
                <a:gd name="connsiteX2" fmla="*/ 0 w 8179469"/>
                <a:gd name="connsiteY2" fmla="*/ 1698723 h 1698722"/>
                <a:gd name="connsiteX3" fmla="*/ 8179470 w 8179469"/>
                <a:gd name="connsiteY3" fmla="*/ 1698723 h 1698722"/>
                <a:gd name="connsiteX4" fmla="*/ 8179470 w 8179469"/>
                <a:gd name="connsiteY4" fmla="*/ 208030 h 1698722"/>
                <a:gd name="connsiteX5" fmla="*/ 8035312 w 8179469"/>
                <a:gd name="connsiteY5" fmla="*/ 0 h 1698722"/>
                <a:gd name="connsiteX6" fmla="*/ 8035312 w 8179469"/>
                <a:gd name="connsiteY6" fmla="*/ 1554437 h 169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9469" h="1698722">
                  <a:moveTo>
                    <a:pt x="8035312" y="1554437"/>
                  </a:moveTo>
                  <a:lnTo>
                    <a:pt x="207903" y="1554437"/>
                  </a:lnTo>
                  <a:lnTo>
                    <a:pt x="0" y="1698723"/>
                  </a:lnTo>
                  <a:lnTo>
                    <a:pt x="8179470" y="1698723"/>
                  </a:lnTo>
                  <a:lnTo>
                    <a:pt x="8179470" y="208030"/>
                  </a:lnTo>
                  <a:lnTo>
                    <a:pt x="8035312" y="0"/>
                  </a:lnTo>
                  <a:lnTo>
                    <a:pt x="8035312" y="1554437"/>
                  </a:lnTo>
                  <a:close/>
                </a:path>
              </a:pathLst>
            </a:custGeom>
            <a:solidFill>
              <a:schemeClr val="accent2"/>
            </a:solidFill>
            <a:ln w="12710" cap="flat">
              <a:noFill/>
              <a:prstDash val="solid"/>
              <a:miter/>
            </a:ln>
          </p:spPr>
          <p:txBody>
            <a:bodyPr rtlCol="0" anchor="ctr"/>
            <a:lstStyle/>
            <a:p>
              <a:endParaRPr lang="en-US"/>
            </a:p>
          </p:txBody>
        </p:sp>
      </p:grpSp>
    </p:spTree>
    <p:extLst>
      <p:ext uri="{BB962C8B-B14F-4D97-AF65-F5344CB8AC3E}">
        <p14:creationId xmlns:p14="http://schemas.microsoft.com/office/powerpoint/2010/main" val="357971995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160000" y="6264000"/>
            <a:ext cx="688696" cy="316800"/>
          </a:xfrm>
          <a:prstGeom prst="rect">
            <a:avLst/>
          </a:prstGeom>
        </p:spPr>
      </p:pic>
      <p:grpSp>
        <p:nvGrpSpPr>
          <p:cNvPr id="4" name="Graphic 1">
            <a:extLst>
              <a:ext uri="{FF2B5EF4-FFF2-40B4-BE49-F238E27FC236}">
                <a16:creationId xmlns:a16="http://schemas.microsoft.com/office/drawing/2014/main" id="{FD6ACADA-C9EA-EB98-65C3-46ACAB5E6B6A}"/>
              </a:ext>
            </a:extLst>
          </p:cNvPr>
          <p:cNvGrpSpPr>
            <a:grpSpLocks noGrp="1" noUngrp="1" noRot="1" noMove="1" noResize="1"/>
          </p:cNvGrpSpPr>
          <p:nvPr/>
        </p:nvGrpSpPr>
        <p:grpSpPr>
          <a:xfrm>
            <a:off x="0" y="0"/>
            <a:ext cx="2549525" cy="140462"/>
            <a:chOff x="0" y="0"/>
            <a:chExt cx="2549525" cy="140462"/>
          </a:xfrm>
        </p:grpSpPr>
        <p:sp>
          <p:nvSpPr>
            <p:cNvPr id="5" name="Freeform: Shape 4">
              <a:extLst>
                <a:ext uri="{FF2B5EF4-FFF2-40B4-BE49-F238E27FC236}">
                  <a16:creationId xmlns:a16="http://schemas.microsoft.com/office/drawing/2014/main" id="{3B7E3624-D15F-BB54-3224-308376C7366D}"/>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17E336B-17E5-A918-D9EA-0508ED08DC0E}"/>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C1C5E2DF-94B2-18F9-C7EF-7F32F10CECF1}"/>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spTree>
    <p:extLst>
      <p:ext uri="{BB962C8B-B14F-4D97-AF65-F5344CB8AC3E}">
        <p14:creationId xmlns:p14="http://schemas.microsoft.com/office/powerpoint/2010/main" val="392470535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4BDAAA0-51A4-D077-D483-1A22183B753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160000" y="6264000"/>
            <a:ext cx="688696" cy="316800"/>
          </a:xfrm>
          <a:prstGeom prst="rect">
            <a:avLst/>
          </a:prstGeom>
        </p:spPr>
      </p:pic>
      <p:grpSp>
        <p:nvGrpSpPr>
          <p:cNvPr id="4" name="Graphic 1">
            <a:extLst>
              <a:ext uri="{FF2B5EF4-FFF2-40B4-BE49-F238E27FC236}">
                <a16:creationId xmlns:a16="http://schemas.microsoft.com/office/drawing/2014/main" id="{FD6ACADA-C9EA-EB98-65C3-46ACAB5E6B6A}"/>
              </a:ext>
            </a:extLst>
          </p:cNvPr>
          <p:cNvGrpSpPr>
            <a:grpSpLocks noGrp="1" noUngrp="1" noRot="1" noMove="1" noResize="1"/>
          </p:cNvGrpSpPr>
          <p:nvPr/>
        </p:nvGrpSpPr>
        <p:grpSpPr>
          <a:xfrm>
            <a:off x="0" y="0"/>
            <a:ext cx="2549525" cy="140462"/>
            <a:chOff x="0" y="0"/>
            <a:chExt cx="2549525" cy="140462"/>
          </a:xfrm>
        </p:grpSpPr>
        <p:sp>
          <p:nvSpPr>
            <p:cNvPr id="5" name="Freeform: Shape 4">
              <a:extLst>
                <a:ext uri="{FF2B5EF4-FFF2-40B4-BE49-F238E27FC236}">
                  <a16:creationId xmlns:a16="http://schemas.microsoft.com/office/drawing/2014/main" id="{3B7E3624-D15F-BB54-3224-308376C7366D}"/>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17E336B-17E5-A918-D9EA-0508ED08DC0E}"/>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id="{C1C5E2DF-94B2-18F9-C7EF-7F32F10CECF1}"/>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spTree>
    <p:extLst>
      <p:ext uri="{BB962C8B-B14F-4D97-AF65-F5344CB8AC3E}">
        <p14:creationId xmlns:p14="http://schemas.microsoft.com/office/powerpoint/2010/main" val="35447971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9761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433306"/>
      </p:ext>
    </p:ext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6.xml"/><Relationship Id="rId5" Type="http://schemas.openxmlformats.org/officeDocument/2006/relationships/image" Target="../media/image68.jpe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svg"/><Relationship Id="rId12" Type="http://schemas.openxmlformats.org/officeDocument/2006/relationships/image" Target="../media/image78.png"/><Relationship Id="rId2" Type="http://schemas.openxmlformats.org/officeDocument/2006/relationships/notesSlide" Target="../notesSlides/notesSlide7.xml"/><Relationship Id="rId16" Type="http://schemas.openxmlformats.org/officeDocument/2006/relationships/image" Target="../media/image82.svg"/><Relationship Id="rId1" Type="http://schemas.openxmlformats.org/officeDocument/2006/relationships/slideLayout" Target="../slideLayouts/slideLayout85.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svg"/><Relationship Id="rId9" Type="http://schemas.openxmlformats.org/officeDocument/2006/relationships/image" Target="../media/image75.svg"/><Relationship Id="rId1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92.xml"/><Relationship Id="rId4" Type="http://schemas.openxmlformats.org/officeDocument/2006/relationships/image" Target="../media/image85.sv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6.xml"/><Relationship Id="rId5" Type="http://schemas.openxmlformats.org/officeDocument/2006/relationships/image" Target="../media/image89.png"/><Relationship Id="rId4" Type="http://schemas.openxmlformats.org/officeDocument/2006/relationships/image" Target="../media/image88.png"/></Relationships>
</file>

<file path=ppt/slides/_rels/slide1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6.xml"/><Relationship Id="rId6" Type="http://schemas.openxmlformats.org/officeDocument/2006/relationships/image" Target="../media/image94.emf"/><Relationship Id="rId11" Type="http://schemas.openxmlformats.org/officeDocument/2006/relationships/image" Target="../media/image99.png"/><Relationship Id="rId5" Type="http://schemas.openxmlformats.org/officeDocument/2006/relationships/image" Target="../media/image93.emf"/><Relationship Id="rId10" Type="http://schemas.openxmlformats.org/officeDocument/2006/relationships/image" Target="../media/image98.png"/><Relationship Id="rId4" Type="http://schemas.openxmlformats.org/officeDocument/2006/relationships/image" Target="../media/image92.emf"/><Relationship Id="rId9" Type="http://schemas.openxmlformats.org/officeDocument/2006/relationships/image" Target="../media/image97.png"/></Relationships>
</file>

<file path=ppt/slides/_rels/slide15.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76.xml"/><Relationship Id="rId6" Type="http://schemas.openxmlformats.org/officeDocument/2006/relationships/image" Target="../media/image103.png"/><Relationship Id="rId5" Type="http://schemas.openxmlformats.org/officeDocument/2006/relationships/image" Target="../media/image85.sv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7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image" Target="../media/image115.png"/><Relationship Id="rId5" Type="http://schemas.openxmlformats.org/officeDocument/2006/relationships/image" Target="../media/image114.svg"/><Relationship Id="rId4" Type="http://schemas.openxmlformats.org/officeDocument/2006/relationships/image" Target="../media/image1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jpeg"/><Relationship Id="rId18" Type="http://schemas.openxmlformats.org/officeDocument/2006/relationships/image" Target="../media/image133.png"/><Relationship Id="rId3" Type="http://schemas.openxmlformats.org/officeDocument/2006/relationships/image" Target="../media/image118.png"/><Relationship Id="rId21" Type="http://schemas.openxmlformats.org/officeDocument/2006/relationships/image" Target="../media/image136.png"/><Relationship Id="rId7" Type="http://schemas.openxmlformats.org/officeDocument/2006/relationships/image" Target="../media/image122.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image" Target="../media/image117.png"/><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slideLayout" Target="../slideLayouts/slideLayout99.xml"/><Relationship Id="rId6" Type="http://schemas.openxmlformats.org/officeDocument/2006/relationships/image" Target="../media/image121.png"/><Relationship Id="rId11" Type="http://schemas.openxmlformats.org/officeDocument/2006/relationships/image" Target="../media/image126.png"/><Relationship Id="rId24" Type="http://schemas.openxmlformats.org/officeDocument/2006/relationships/image" Target="../media/image139.png"/><Relationship Id="rId5" Type="http://schemas.openxmlformats.org/officeDocument/2006/relationships/image" Target="../media/image120.jpeg"/><Relationship Id="rId15" Type="http://schemas.openxmlformats.org/officeDocument/2006/relationships/image" Target="../media/image130.png"/><Relationship Id="rId23" Type="http://schemas.openxmlformats.org/officeDocument/2006/relationships/image" Target="../media/image138.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 Id="rId22" Type="http://schemas.openxmlformats.org/officeDocument/2006/relationships/image" Target="../media/image137.jpeg"/></Relationships>
</file>

<file path=ppt/slides/_rels/slide19.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11.xml"/><Relationship Id="rId1" Type="http://schemas.openxmlformats.org/officeDocument/2006/relationships/slideLayout" Target="../slideLayouts/slideLayout76.xml"/><Relationship Id="rId6" Type="http://schemas.openxmlformats.org/officeDocument/2006/relationships/image" Target="../media/image143.svg"/><Relationship Id="rId5" Type="http://schemas.openxmlformats.org/officeDocument/2006/relationships/image" Target="../media/image142.png"/><Relationship Id="rId4" Type="http://schemas.openxmlformats.org/officeDocument/2006/relationships/image" Target="../media/image141.sv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emf"/></Relationships>
</file>

<file path=ppt/slides/_rels/slide20.x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146.emf"/><Relationship Id="rId7" Type="http://schemas.openxmlformats.org/officeDocument/2006/relationships/image" Target="../media/image150.emf"/><Relationship Id="rId2" Type="http://schemas.openxmlformats.org/officeDocument/2006/relationships/notesSlide" Target="../notesSlides/notesSlide12.xml"/><Relationship Id="rId1" Type="http://schemas.openxmlformats.org/officeDocument/2006/relationships/slideLayout" Target="../slideLayouts/slideLayout88.xml"/><Relationship Id="rId6" Type="http://schemas.openxmlformats.org/officeDocument/2006/relationships/image" Target="../media/image149.emf"/><Relationship Id="rId5" Type="http://schemas.openxmlformats.org/officeDocument/2006/relationships/image" Target="../media/image148.emf"/><Relationship Id="rId4" Type="http://schemas.openxmlformats.org/officeDocument/2006/relationships/image" Target="../media/image147.emf"/></Relationships>
</file>

<file path=ppt/slides/_rels/slide2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3.xml"/><Relationship Id="rId5" Type="http://schemas.openxmlformats.org/officeDocument/2006/relationships/hyperlink" Target="https://whova.com/portal/registration/eaac_202309/" TargetMode="External"/><Relationship Id="rId4" Type="http://schemas.openxmlformats.org/officeDocument/2006/relationships/hyperlink" Target="https://get.esker.com/eaa-user-group-order-management-april-202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jpg"/><Relationship Id="rId1" Type="http://schemas.openxmlformats.org/officeDocument/2006/relationships/slideLayout" Target="../slideLayouts/slideLayout7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9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png"/><Relationship Id="rId7"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slideLayout" Target="../slideLayouts/slideLayout86.xml"/><Relationship Id="rId6" Type="http://schemas.openxmlformats.org/officeDocument/2006/relationships/image" Target="../media/image61.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7588AD8-46BB-790F-150C-0FA87EBBE470}"/>
              </a:ext>
            </a:extLst>
          </p:cNvPr>
          <p:cNvSpPr>
            <a:spLocks noGrp="1"/>
          </p:cNvSpPr>
          <p:nvPr>
            <p:ph type="body" sz="quarter" idx="11"/>
          </p:nvPr>
        </p:nvSpPr>
        <p:spPr>
          <a:xfrm>
            <a:off x="1080000" y="1936833"/>
            <a:ext cx="8048234" cy="2305826"/>
          </a:xfrm>
        </p:spPr>
        <p:txBody>
          <a:bodyPr/>
          <a:lstStyle/>
          <a:p>
            <a:r>
              <a:rPr lang="en-US" dirty="0"/>
              <a:t>The Evolution of the Customer Service Role</a:t>
            </a:r>
          </a:p>
        </p:txBody>
      </p:sp>
      <p:sp>
        <p:nvSpPr>
          <p:cNvPr id="3" name="Text Placeholder 2">
            <a:extLst>
              <a:ext uri="{FF2B5EF4-FFF2-40B4-BE49-F238E27FC236}">
                <a16:creationId xmlns:a16="http://schemas.microsoft.com/office/drawing/2014/main" id="{A1A0BC30-64D5-4588-833A-6AB2EE655CA1}"/>
              </a:ext>
            </a:extLst>
          </p:cNvPr>
          <p:cNvSpPr>
            <a:spLocks noGrp="1"/>
          </p:cNvSpPr>
          <p:nvPr>
            <p:ph type="body" sz="quarter" idx="12"/>
          </p:nvPr>
        </p:nvSpPr>
        <p:spPr>
          <a:xfrm>
            <a:off x="1080000" y="3656932"/>
            <a:ext cx="5090670" cy="585727"/>
          </a:xfrm>
        </p:spPr>
        <p:txBody>
          <a:bodyPr/>
          <a:lstStyle/>
          <a:p>
            <a:r>
              <a:rPr lang="en-US" b="1" dirty="0">
                <a:solidFill>
                  <a:schemeClr val="accent2"/>
                </a:solidFill>
              </a:rPr>
              <a:t>Mark Andersen | Esker</a:t>
            </a:r>
          </a:p>
        </p:txBody>
      </p:sp>
    </p:spTree>
    <p:extLst>
      <p:ext uri="{BB962C8B-B14F-4D97-AF65-F5344CB8AC3E}">
        <p14:creationId xmlns:p14="http://schemas.microsoft.com/office/powerpoint/2010/main" val="47366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37E5713-382E-CE06-27AB-BE36869CDF0D}"/>
              </a:ext>
            </a:extLst>
          </p:cNvPr>
          <p:cNvGrpSpPr/>
          <p:nvPr/>
        </p:nvGrpSpPr>
        <p:grpSpPr>
          <a:xfrm>
            <a:off x="-575721" y="2038819"/>
            <a:ext cx="4946081" cy="4196828"/>
            <a:chOff x="-575721" y="2038819"/>
            <a:chExt cx="4946081" cy="4196828"/>
          </a:xfrm>
        </p:grpSpPr>
        <p:sp>
          <p:nvSpPr>
            <p:cNvPr id="17" name="ZoneTexte 16">
              <a:extLst>
                <a:ext uri="{FF2B5EF4-FFF2-40B4-BE49-F238E27FC236}">
                  <a16:creationId xmlns:a16="http://schemas.microsoft.com/office/drawing/2014/main" id="{697587E3-747D-27C8-C0AA-B0BA173E3F0B}"/>
                </a:ext>
              </a:extLst>
            </p:cNvPr>
            <p:cNvSpPr txBox="1"/>
            <p:nvPr/>
          </p:nvSpPr>
          <p:spPr>
            <a:xfrm>
              <a:off x="469151" y="2038819"/>
              <a:ext cx="3845858" cy="307777"/>
            </a:xfrm>
            <a:prstGeom prst="rect">
              <a:avLst/>
            </a:prstGeom>
            <a:noFill/>
          </p:spPr>
          <p:txBody>
            <a:bodyPr wrap="square" rtlCol="0">
              <a:spAutoFit/>
            </a:bodyPr>
            <a:lstStyle/>
            <a:p>
              <a:r>
                <a:rPr lang="fr-FR" sz="1400" b="1" dirty="0">
                  <a:solidFill>
                    <a:srgbClr val="FFC000"/>
                  </a:solidFill>
                </a:rPr>
                <a:t>CUSTOMER INQUIRY SOLUTION</a:t>
              </a:r>
            </a:p>
          </p:txBody>
        </p:sp>
        <p:grpSp>
          <p:nvGrpSpPr>
            <p:cNvPr id="3" name="Groupe 2">
              <a:extLst>
                <a:ext uri="{FF2B5EF4-FFF2-40B4-BE49-F238E27FC236}">
                  <a16:creationId xmlns:a16="http://schemas.microsoft.com/office/drawing/2014/main" id="{3BF68394-A632-7F7B-F07E-832A3DBE3AD9}"/>
                </a:ext>
              </a:extLst>
            </p:cNvPr>
            <p:cNvGrpSpPr/>
            <p:nvPr/>
          </p:nvGrpSpPr>
          <p:grpSpPr>
            <a:xfrm>
              <a:off x="-575721" y="2298566"/>
              <a:ext cx="4946081" cy="3937081"/>
              <a:chOff x="-575721" y="2298566"/>
              <a:chExt cx="4946081" cy="3937081"/>
            </a:xfrm>
          </p:grpSpPr>
          <p:pic>
            <p:nvPicPr>
              <p:cNvPr id="16" name="Image 15">
                <a:extLst>
                  <a:ext uri="{FF2B5EF4-FFF2-40B4-BE49-F238E27FC236}">
                    <a16:creationId xmlns:a16="http://schemas.microsoft.com/office/drawing/2014/main" id="{D37CFC30-51D9-080B-ACA6-03038BA6B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721" y="2298566"/>
                <a:ext cx="4946081" cy="3937081"/>
              </a:xfrm>
              <a:prstGeom prst="rect">
                <a:avLst/>
              </a:prstGeom>
            </p:spPr>
          </p:pic>
          <p:pic>
            <p:nvPicPr>
              <p:cNvPr id="18" name="Image 17">
                <a:extLst>
                  <a:ext uri="{FF2B5EF4-FFF2-40B4-BE49-F238E27FC236}">
                    <a16:creationId xmlns:a16="http://schemas.microsoft.com/office/drawing/2014/main" id="{F97842D8-1FFC-0DE4-5F44-3C4AB08538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707" y="2596611"/>
                <a:ext cx="4365807" cy="2670517"/>
              </a:xfrm>
              <a:prstGeom prst="rect">
                <a:avLst/>
              </a:prstGeom>
            </p:spPr>
          </p:pic>
        </p:grpSp>
      </p:grpSp>
      <p:sp>
        <p:nvSpPr>
          <p:cNvPr id="2" name="ZoneTexte 1">
            <a:extLst>
              <a:ext uri="{FF2B5EF4-FFF2-40B4-BE49-F238E27FC236}">
                <a16:creationId xmlns:a16="http://schemas.microsoft.com/office/drawing/2014/main" id="{4469D05D-6C8B-75F7-7513-E5D9D80DE25C}"/>
              </a:ext>
            </a:extLst>
          </p:cNvPr>
          <p:cNvSpPr txBox="1"/>
          <p:nvPr/>
        </p:nvSpPr>
        <p:spPr>
          <a:xfrm>
            <a:off x="5676469" y="1726733"/>
            <a:ext cx="978195" cy="1015663"/>
          </a:xfrm>
          <a:prstGeom prst="rect">
            <a:avLst/>
          </a:prstGeom>
          <a:noFill/>
        </p:spPr>
        <p:txBody>
          <a:bodyPr wrap="square" rtlCol="0">
            <a:spAutoFit/>
          </a:bodyPr>
          <a:lstStyle/>
          <a:p>
            <a:r>
              <a:rPr lang="fr-FR" sz="6000" b="1" dirty="0">
                <a:solidFill>
                  <a:srgbClr val="FFC000"/>
                </a:solidFill>
              </a:rPr>
              <a:t>+</a:t>
            </a:r>
          </a:p>
        </p:txBody>
      </p:sp>
      <p:grpSp>
        <p:nvGrpSpPr>
          <p:cNvPr id="4" name="Groupe 3">
            <a:extLst>
              <a:ext uri="{FF2B5EF4-FFF2-40B4-BE49-F238E27FC236}">
                <a16:creationId xmlns:a16="http://schemas.microsoft.com/office/drawing/2014/main" id="{EC51893A-69B1-E236-A853-7A36F0D5EA70}"/>
              </a:ext>
            </a:extLst>
          </p:cNvPr>
          <p:cNvGrpSpPr/>
          <p:nvPr/>
        </p:nvGrpSpPr>
        <p:grpSpPr>
          <a:xfrm>
            <a:off x="4747394" y="2938548"/>
            <a:ext cx="2695285" cy="677875"/>
            <a:chOff x="4747394" y="2938548"/>
            <a:chExt cx="2695285" cy="677875"/>
          </a:xfrm>
        </p:grpSpPr>
        <p:sp>
          <p:nvSpPr>
            <p:cNvPr id="31" name="Rectangle 30">
              <a:extLst>
                <a:ext uri="{FF2B5EF4-FFF2-40B4-BE49-F238E27FC236}">
                  <a16:creationId xmlns:a16="http://schemas.microsoft.com/office/drawing/2014/main" id="{47E74227-ECDF-F04D-371D-D76EDFF436EA}"/>
                </a:ext>
              </a:extLst>
            </p:cNvPr>
            <p:cNvSpPr/>
            <p:nvPr/>
          </p:nvSpPr>
          <p:spPr>
            <a:xfrm>
              <a:off x="4766673" y="2938548"/>
              <a:ext cx="2676006" cy="677875"/>
            </a:xfrm>
            <a:prstGeom prst="rect">
              <a:avLst/>
            </a:prstGeom>
            <a:solidFill>
              <a:schemeClr val="accent2"/>
            </a:solidFill>
            <a:ln>
              <a:solidFill>
                <a:srgbClr val="0D8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4" name="ZoneTexte 33">
              <a:extLst>
                <a:ext uri="{FF2B5EF4-FFF2-40B4-BE49-F238E27FC236}">
                  <a16:creationId xmlns:a16="http://schemas.microsoft.com/office/drawing/2014/main" id="{DEE8A8DD-5C72-8256-6270-383CED44639E}"/>
                </a:ext>
              </a:extLst>
            </p:cNvPr>
            <p:cNvSpPr txBox="1"/>
            <p:nvPr/>
          </p:nvSpPr>
          <p:spPr>
            <a:xfrm>
              <a:off x="4747394" y="3046652"/>
              <a:ext cx="2676006" cy="461665"/>
            </a:xfrm>
            <a:prstGeom prst="rect">
              <a:avLst/>
            </a:prstGeom>
            <a:noFill/>
          </p:spPr>
          <p:txBody>
            <a:bodyPr wrap="square" rtlCol="0">
              <a:spAutoFit/>
            </a:bodyPr>
            <a:lstStyle/>
            <a:p>
              <a:pPr algn="ctr"/>
              <a:r>
                <a:rPr lang="fr-FR" sz="1200" dirty="0">
                  <a:solidFill>
                    <a:schemeClr val="bg1"/>
                  </a:solidFill>
                </a:rPr>
                <a:t>Solutions run </a:t>
              </a:r>
              <a:br>
                <a:rPr lang="fr-FR" sz="1200" dirty="0">
                  <a:solidFill>
                    <a:schemeClr val="bg1"/>
                  </a:solidFill>
                </a:rPr>
              </a:br>
              <a:r>
                <a:rPr lang="fr-FR" sz="1200" dirty="0">
                  <a:solidFill>
                    <a:schemeClr val="bg1"/>
                  </a:solidFill>
                </a:rPr>
                <a:t>hand-in-hand</a:t>
              </a:r>
            </a:p>
          </p:txBody>
        </p:sp>
      </p:grpSp>
      <p:grpSp>
        <p:nvGrpSpPr>
          <p:cNvPr id="5" name="Groupe 4">
            <a:extLst>
              <a:ext uri="{FF2B5EF4-FFF2-40B4-BE49-F238E27FC236}">
                <a16:creationId xmlns:a16="http://schemas.microsoft.com/office/drawing/2014/main" id="{AD2C98F9-CC46-92E7-E3B4-3677F9F4C30B}"/>
              </a:ext>
            </a:extLst>
          </p:cNvPr>
          <p:cNvGrpSpPr/>
          <p:nvPr/>
        </p:nvGrpSpPr>
        <p:grpSpPr>
          <a:xfrm>
            <a:off x="4757998" y="3983770"/>
            <a:ext cx="2684681" cy="677875"/>
            <a:chOff x="4757998" y="3983770"/>
            <a:chExt cx="2684681" cy="677875"/>
          </a:xfrm>
        </p:grpSpPr>
        <p:sp>
          <p:nvSpPr>
            <p:cNvPr id="32" name="Rectangle 31">
              <a:extLst>
                <a:ext uri="{FF2B5EF4-FFF2-40B4-BE49-F238E27FC236}">
                  <a16:creationId xmlns:a16="http://schemas.microsoft.com/office/drawing/2014/main" id="{A04718AB-2872-29EA-E0D1-DD8F46BA9BBB}"/>
                </a:ext>
              </a:extLst>
            </p:cNvPr>
            <p:cNvSpPr/>
            <p:nvPr/>
          </p:nvSpPr>
          <p:spPr>
            <a:xfrm>
              <a:off x="4757998" y="3983770"/>
              <a:ext cx="2676006" cy="677875"/>
            </a:xfrm>
            <a:prstGeom prst="rect">
              <a:avLst/>
            </a:prstGeom>
            <a:solidFill>
              <a:srgbClr val="1DB3A5"/>
            </a:solidFill>
            <a:ln>
              <a:solidFill>
                <a:srgbClr val="1DB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ZoneTexte 34">
              <a:extLst>
                <a:ext uri="{FF2B5EF4-FFF2-40B4-BE49-F238E27FC236}">
                  <a16:creationId xmlns:a16="http://schemas.microsoft.com/office/drawing/2014/main" id="{17B63BBB-E254-2FE8-3BC2-8E276FCF6E0B}"/>
                </a:ext>
              </a:extLst>
            </p:cNvPr>
            <p:cNvSpPr txBox="1"/>
            <p:nvPr/>
          </p:nvSpPr>
          <p:spPr>
            <a:xfrm>
              <a:off x="4766673" y="4091874"/>
              <a:ext cx="2676006" cy="461665"/>
            </a:xfrm>
            <a:prstGeom prst="rect">
              <a:avLst/>
            </a:prstGeom>
            <a:noFill/>
          </p:spPr>
          <p:txBody>
            <a:bodyPr wrap="square" rtlCol="0">
              <a:spAutoFit/>
            </a:bodyPr>
            <a:lstStyle/>
            <a:p>
              <a:pPr algn="ctr"/>
              <a:r>
                <a:rPr lang="fr-FR" sz="1200" dirty="0">
                  <a:solidFill>
                    <a:schemeClr val="bg1"/>
                  </a:solidFill>
                </a:rPr>
                <a:t>Customer Service works</a:t>
              </a:r>
            </a:p>
            <a:p>
              <a:pPr algn="ctr"/>
              <a:r>
                <a:rPr lang="fr-FR" sz="1200" dirty="0">
                  <a:solidFill>
                    <a:schemeClr val="bg1"/>
                  </a:solidFill>
                </a:rPr>
                <a:t> smarter, not harder</a:t>
              </a:r>
            </a:p>
          </p:txBody>
        </p:sp>
      </p:grpSp>
      <p:grpSp>
        <p:nvGrpSpPr>
          <p:cNvPr id="6" name="Groupe 5">
            <a:extLst>
              <a:ext uri="{FF2B5EF4-FFF2-40B4-BE49-F238E27FC236}">
                <a16:creationId xmlns:a16="http://schemas.microsoft.com/office/drawing/2014/main" id="{62E3F315-2559-8F2F-150B-1D5E83851590}"/>
              </a:ext>
            </a:extLst>
          </p:cNvPr>
          <p:cNvGrpSpPr/>
          <p:nvPr/>
        </p:nvGrpSpPr>
        <p:grpSpPr>
          <a:xfrm>
            <a:off x="4766673" y="5028992"/>
            <a:ext cx="2676006" cy="677875"/>
            <a:chOff x="4766673" y="5028992"/>
            <a:chExt cx="2676006" cy="677875"/>
          </a:xfrm>
        </p:grpSpPr>
        <p:sp>
          <p:nvSpPr>
            <p:cNvPr id="33" name="Rectangle 32">
              <a:extLst>
                <a:ext uri="{FF2B5EF4-FFF2-40B4-BE49-F238E27FC236}">
                  <a16:creationId xmlns:a16="http://schemas.microsoft.com/office/drawing/2014/main" id="{1020B0B5-B36B-AC0F-F31E-B31E2491B6A8}"/>
                </a:ext>
              </a:extLst>
            </p:cNvPr>
            <p:cNvSpPr/>
            <p:nvPr/>
          </p:nvSpPr>
          <p:spPr>
            <a:xfrm>
              <a:off x="4766673" y="5028992"/>
              <a:ext cx="2676006" cy="677875"/>
            </a:xfrm>
            <a:prstGeom prst="rect">
              <a:avLst/>
            </a:prstGeom>
            <a:solidFill>
              <a:srgbClr val="FB5363"/>
            </a:solidFill>
            <a:ln>
              <a:solidFill>
                <a:srgbClr val="FB5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6" name="ZoneTexte 35">
              <a:extLst>
                <a:ext uri="{FF2B5EF4-FFF2-40B4-BE49-F238E27FC236}">
                  <a16:creationId xmlns:a16="http://schemas.microsoft.com/office/drawing/2014/main" id="{E03433CE-E9F9-137B-A56A-6AED34D5469A}"/>
                </a:ext>
              </a:extLst>
            </p:cNvPr>
            <p:cNvSpPr txBox="1"/>
            <p:nvPr/>
          </p:nvSpPr>
          <p:spPr>
            <a:xfrm>
              <a:off x="4959300" y="5137096"/>
              <a:ext cx="2252194" cy="461665"/>
            </a:xfrm>
            <a:prstGeom prst="rect">
              <a:avLst/>
            </a:prstGeom>
            <a:noFill/>
          </p:spPr>
          <p:txBody>
            <a:bodyPr wrap="square" rtlCol="0">
              <a:spAutoFit/>
            </a:bodyPr>
            <a:lstStyle/>
            <a:p>
              <a:pPr algn="ctr"/>
              <a:r>
                <a:rPr lang="en-US" sz="1200" dirty="0">
                  <a:solidFill>
                    <a:schemeClr val="bg1"/>
                  </a:solidFill>
                </a:rPr>
                <a:t>Customers get the best possible experience</a:t>
              </a:r>
            </a:p>
          </p:txBody>
        </p:sp>
      </p:grpSp>
      <p:grpSp>
        <p:nvGrpSpPr>
          <p:cNvPr id="9" name="Group 8">
            <a:extLst>
              <a:ext uri="{FF2B5EF4-FFF2-40B4-BE49-F238E27FC236}">
                <a16:creationId xmlns:a16="http://schemas.microsoft.com/office/drawing/2014/main" id="{A5CBD3BB-881F-B4DE-BD4D-7A2A350D98F7}"/>
              </a:ext>
            </a:extLst>
          </p:cNvPr>
          <p:cNvGrpSpPr/>
          <p:nvPr/>
        </p:nvGrpSpPr>
        <p:grpSpPr>
          <a:xfrm>
            <a:off x="7821642" y="2082594"/>
            <a:ext cx="4946081" cy="4176319"/>
            <a:chOff x="7821642" y="2082594"/>
            <a:chExt cx="4946081" cy="4176319"/>
          </a:xfrm>
        </p:grpSpPr>
        <p:grpSp>
          <p:nvGrpSpPr>
            <p:cNvPr id="8" name="Group 7">
              <a:extLst>
                <a:ext uri="{FF2B5EF4-FFF2-40B4-BE49-F238E27FC236}">
                  <a16:creationId xmlns:a16="http://schemas.microsoft.com/office/drawing/2014/main" id="{F8FFB4E6-EAA3-DB05-1DEA-96511F60133B}"/>
                </a:ext>
              </a:extLst>
            </p:cNvPr>
            <p:cNvGrpSpPr/>
            <p:nvPr/>
          </p:nvGrpSpPr>
          <p:grpSpPr>
            <a:xfrm>
              <a:off x="7821642" y="2082594"/>
              <a:ext cx="4946081" cy="4176319"/>
              <a:chOff x="7821642" y="2082594"/>
              <a:chExt cx="4946081" cy="4176319"/>
            </a:xfrm>
          </p:grpSpPr>
          <p:pic>
            <p:nvPicPr>
              <p:cNvPr id="20" name="Image 19">
                <a:extLst>
                  <a:ext uri="{FF2B5EF4-FFF2-40B4-BE49-F238E27FC236}">
                    <a16:creationId xmlns:a16="http://schemas.microsoft.com/office/drawing/2014/main" id="{88722020-B8AF-E8B2-5364-493780AD6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642" y="2321832"/>
                <a:ext cx="4946081" cy="3937081"/>
              </a:xfrm>
              <a:prstGeom prst="rect">
                <a:avLst/>
              </a:prstGeom>
            </p:spPr>
          </p:pic>
          <p:sp>
            <p:nvSpPr>
              <p:cNvPr id="22" name="ZoneTexte 21">
                <a:extLst>
                  <a:ext uri="{FF2B5EF4-FFF2-40B4-BE49-F238E27FC236}">
                    <a16:creationId xmlns:a16="http://schemas.microsoft.com/office/drawing/2014/main" id="{6B6CAEB9-C1A2-CB43-0A92-FB3CFD5E12B5}"/>
                  </a:ext>
                </a:extLst>
              </p:cNvPr>
              <p:cNvSpPr txBox="1"/>
              <p:nvPr/>
            </p:nvSpPr>
            <p:spPr>
              <a:xfrm>
                <a:off x="8010609" y="2082594"/>
                <a:ext cx="4334446" cy="307777"/>
              </a:xfrm>
              <a:prstGeom prst="rect">
                <a:avLst/>
              </a:prstGeom>
              <a:noFill/>
            </p:spPr>
            <p:txBody>
              <a:bodyPr wrap="square" rtlCol="0">
                <a:spAutoFit/>
              </a:bodyPr>
              <a:lstStyle/>
              <a:p>
                <a:r>
                  <a:rPr lang="fr-FR" sz="1400" b="1" dirty="0">
                    <a:solidFill>
                      <a:srgbClr val="FFC000"/>
                    </a:solidFill>
                  </a:rPr>
                  <a:t>ORDER MANAGEMENT SOLUTION</a:t>
                </a:r>
              </a:p>
            </p:txBody>
          </p:sp>
        </p:grpSp>
        <p:pic>
          <p:nvPicPr>
            <p:cNvPr id="27" name="Image 39">
              <a:extLst>
                <a:ext uri="{FF2B5EF4-FFF2-40B4-BE49-F238E27FC236}">
                  <a16:creationId xmlns:a16="http://schemas.microsoft.com/office/drawing/2014/main" id="{6EDD8B37-22F8-3FEB-2136-0513211A4F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7" r="8505" b="267"/>
            <a:stretch/>
          </p:blipFill>
          <p:spPr>
            <a:xfrm>
              <a:off x="8143128" y="2632382"/>
              <a:ext cx="4277472" cy="2615696"/>
            </a:xfrm>
            <a:prstGeom prst="rect">
              <a:avLst/>
            </a:prstGeom>
          </p:spPr>
        </p:pic>
      </p:grpSp>
      <p:sp>
        <p:nvSpPr>
          <p:cNvPr id="10" name="Text Placeholder 9">
            <a:extLst>
              <a:ext uri="{FF2B5EF4-FFF2-40B4-BE49-F238E27FC236}">
                <a16:creationId xmlns:a16="http://schemas.microsoft.com/office/drawing/2014/main" id="{B4DD0F78-B550-4715-AF08-30C9D0C28379}"/>
              </a:ext>
            </a:extLst>
          </p:cNvPr>
          <p:cNvSpPr>
            <a:spLocks noGrp="1"/>
          </p:cNvSpPr>
          <p:nvPr>
            <p:ph type="body" sz="quarter" idx="20"/>
          </p:nvPr>
        </p:nvSpPr>
        <p:spPr/>
        <p:txBody>
          <a:bodyPr/>
          <a:lstStyle/>
          <a:p>
            <a:r>
              <a:rPr lang="en-US" dirty="0">
                <a:latin typeface="+mn-lt"/>
              </a:rPr>
              <a:t>Augmented Customer Service</a:t>
            </a:r>
          </a:p>
        </p:txBody>
      </p:sp>
    </p:spTree>
    <p:extLst>
      <p:ext uri="{BB962C8B-B14F-4D97-AF65-F5344CB8AC3E}">
        <p14:creationId xmlns:p14="http://schemas.microsoft.com/office/powerpoint/2010/main" val="283963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1C3ED6D-7EFD-C275-3D35-64B29EC06243}"/>
              </a:ext>
            </a:extLst>
          </p:cNvPr>
          <p:cNvGrpSpPr/>
          <p:nvPr/>
        </p:nvGrpSpPr>
        <p:grpSpPr>
          <a:xfrm>
            <a:off x="2713" y="171225"/>
            <a:ext cx="3172354" cy="6689238"/>
            <a:chOff x="2713" y="171225"/>
            <a:chExt cx="3172354" cy="6689238"/>
          </a:xfrm>
        </p:grpSpPr>
        <p:sp>
          <p:nvSpPr>
            <p:cNvPr id="233" name="Rectangle 232">
              <a:extLst>
                <a:ext uri="{FF2B5EF4-FFF2-40B4-BE49-F238E27FC236}">
                  <a16:creationId xmlns:a16="http://schemas.microsoft.com/office/drawing/2014/main" id="{8E6AFAC2-63DB-4916-9262-0BC7BFEE63C6}"/>
                </a:ext>
              </a:extLst>
            </p:cNvPr>
            <p:cNvSpPr/>
            <p:nvPr/>
          </p:nvSpPr>
          <p:spPr>
            <a:xfrm>
              <a:off x="2713" y="171225"/>
              <a:ext cx="3172354" cy="6689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42" name="Group 41">
              <a:extLst>
                <a:ext uri="{FF2B5EF4-FFF2-40B4-BE49-F238E27FC236}">
                  <a16:creationId xmlns:a16="http://schemas.microsoft.com/office/drawing/2014/main" id="{1EC5640E-EEBA-4FD0-8783-3CDDB3DF7FBA}"/>
                </a:ext>
              </a:extLst>
            </p:cNvPr>
            <p:cNvGrpSpPr/>
            <p:nvPr/>
          </p:nvGrpSpPr>
          <p:grpSpPr>
            <a:xfrm>
              <a:off x="331270" y="235259"/>
              <a:ext cx="2729753" cy="556455"/>
              <a:chOff x="10319984" y="97504"/>
              <a:chExt cx="2729753" cy="556455"/>
            </a:xfrm>
          </p:grpSpPr>
          <p:sp>
            <p:nvSpPr>
              <p:cNvPr id="44" name="ZoneTexte 43">
                <a:extLst>
                  <a:ext uri="{FF2B5EF4-FFF2-40B4-BE49-F238E27FC236}">
                    <a16:creationId xmlns:a16="http://schemas.microsoft.com/office/drawing/2014/main" id="{7608F05F-674D-4F5B-AC2C-F587BD3EB25C}"/>
                  </a:ext>
                </a:extLst>
              </p:cNvPr>
              <p:cNvSpPr txBox="1"/>
              <p:nvPr/>
            </p:nvSpPr>
            <p:spPr>
              <a:xfrm>
                <a:off x="10924270" y="231408"/>
                <a:ext cx="2125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4A59"/>
                    </a:solidFill>
                    <a:effectLst/>
                    <a:uLnTx/>
                    <a:uFillTx/>
                    <a:ea typeface="+mn-ea"/>
                    <a:cs typeface="+mn-cs"/>
                  </a:rPr>
                  <a:t>YOUR CUSTOMERS</a:t>
                </a:r>
              </a:p>
            </p:txBody>
          </p:sp>
          <p:pic>
            <p:nvPicPr>
              <p:cNvPr id="45" name="Graphique 44" descr="Utilisateurs contour">
                <a:extLst>
                  <a:ext uri="{FF2B5EF4-FFF2-40B4-BE49-F238E27FC236}">
                    <a16:creationId xmlns:a16="http://schemas.microsoft.com/office/drawing/2014/main" id="{31C4747B-C638-480E-915E-772F9F3BA03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19984" y="97504"/>
                <a:ext cx="556455" cy="556455"/>
              </a:xfrm>
              <a:prstGeom prst="rect">
                <a:avLst/>
              </a:prstGeom>
            </p:spPr>
          </p:pic>
        </p:grpSp>
      </p:grpSp>
      <p:grpSp>
        <p:nvGrpSpPr>
          <p:cNvPr id="154" name="Group 153">
            <a:extLst>
              <a:ext uri="{FF2B5EF4-FFF2-40B4-BE49-F238E27FC236}">
                <a16:creationId xmlns:a16="http://schemas.microsoft.com/office/drawing/2014/main" id="{080B9F31-5B39-0CE5-80EF-BAB08FE315AF}"/>
              </a:ext>
            </a:extLst>
          </p:cNvPr>
          <p:cNvGrpSpPr/>
          <p:nvPr/>
        </p:nvGrpSpPr>
        <p:grpSpPr>
          <a:xfrm>
            <a:off x="3175068" y="267366"/>
            <a:ext cx="5881066" cy="1858085"/>
            <a:chOff x="3175068" y="267366"/>
            <a:chExt cx="5881066" cy="1858085"/>
          </a:xfrm>
        </p:grpSpPr>
        <p:sp>
          <p:nvSpPr>
            <p:cNvPr id="15" name="Rectangle 14">
              <a:extLst>
                <a:ext uri="{FF2B5EF4-FFF2-40B4-BE49-F238E27FC236}">
                  <a16:creationId xmlns:a16="http://schemas.microsoft.com/office/drawing/2014/main" id="{DE248E86-D685-4A5C-A91C-017B0F781C87}"/>
                </a:ext>
              </a:extLst>
            </p:cNvPr>
            <p:cNvSpPr/>
            <p:nvPr/>
          </p:nvSpPr>
          <p:spPr>
            <a:xfrm>
              <a:off x="3371998" y="1283843"/>
              <a:ext cx="1727999" cy="595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ea typeface="+mn-ea"/>
                  <a:cs typeface="+mn-cs"/>
                </a:rPr>
                <a:t>CUSTOMER INQUIRY MANAGEMENT</a:t>
              </a:r>
            </a:p>
          </p:txBody>
        </p:sp>
        <p:sp>
          <p:nvSpPr>
            <p:cNvPr id="21" name="Rectangle 20">
              <a:extLst>
                <a:ext uri="{FF2B5EF4-FFF2-40B4-BE49-F238E27FC236}">
                  <a16:creationId xmlns:a16="http://schemas.microsoft.com/office/drawing/2014/main" id="{E1D3420A-BA33-4A53-AC16-FAD7851C0CB0}"/>
                </a:ext>
              </a:extLst>
            </p:cNvPr>
            <p:cNvSpPr/>
            <p:nvPr/>
          </p:nvSpPr>
          <p:spPr>
            <a:xfrm>
              <a:off x="7065862" y="1297659"/>
              <a:ext cx="1727999" cy="603502"/>
            </a:xfrm>
            <a:prstGeom prst="rect">
              <a:avLst/>
            </a:prstGeom>
            <a:solidFill>
              <a:srgbClr val="EB546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ea typeface="+mn-ea"/>
                  <a:cs typeface="+mn-cs"/>
                </a:rPr>
                <a:t>CLAIMS &amp; DEDUCTIONS</a:t>
              </a:r>
            </a:p>
          </p:txBody>
        </p:sp>
        <p:sp>
          <p:nvSpPr>
            <p:cNvPr id="35" name="Rectangle 34">
              <a:extLst>
                <a:ext uri="{FF2B5EF4-FFF2-40B4-BE49-F238E27FC236}">
                  <a16:creationId xmlns:a16="http://schemas.microsoft.com/office/drawing/2014/main" id="{75373BD3-C923-4252-BCFC-BB1694FE5FB8}"/>
                </a:ext>
              </a:extLst>
            </p:cNvPr>
            <p:cNvSpPr/>
            <p:nvPr/>
          </p:nvSpPr>
          <p:spPr>
            <a:xfrm>
              <a:off x="5215800" y="1289361"/>
              <a:ext cx="1727999" cy="603502"/>
            </a:xfrm>
            <a:prstGeom prst="rect">
              <a:avLst/>
            </a:prstGeom>
            <a:solidFill>
              <a:srgbClr val="1CB2A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ea typeface="+mn-ea"/>
                  <a:cs typeface="+mn-cs"/>
                </a:rPr>
                <a:t>ORDER MANAGEMENT</a:t>
              </a:r>
            </a:p>
          </p:txBody>
        </p:sp>
        <p:sp>
          <p:nvSpPr>
            <p:cNvPr id="65" name="Rectangle 64">
              <a:extLst>
                <a:ext uri="{FF2B5EF4-FFF2-40B4-BE49-F238E27FC236}">
                  <a16:creationId xmlns:a16="http://schemas.microsoft.com/office/drawing/2014/main" id="{EEAAE15E-049A-45FA-8DA5-15909F764959}"/>
                </a:ext>
              </a:extLst>
            </p:cNvPr>
            <p:cNvSpPr/>
            <p:nvPr/>
          </p:nvSpPr>
          <p:spPr>
            <a:xfrm>
              <a:off x="3225966" y="1079032"/>
              <a:ext cx="5699811" cy="1046419"/>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66" name="ZoneTexte 65">
              <a:extLst>
                <a:ext uri="{FF2B5EF4-FFF2-40B4-BE49-F238E27FC236}">
                  <a16:creationId xmlns:a16="http://schemas.microsoft.com/office/drawing/2014/main" id="{B62D6D83-C515-4ABB-BE43-701C3D53CD17}"/>
                </a:ext>
              </a:extLst>
            </p:cNvPr>
            <p:cNvSpPr txBox="1"/>
            <p:nvPr/>
          </p:nvSpPr>
          <p:spPr>
            <a:xfrm>
              <a:off x="5138143" y="932657"/>
              <a:ext cx="1875457" cy="307777"/>
            </a:xfrm>
            <a:prstGeom prst="rect">
              <a:avLst/>
            </a:prstGeom>
            <a:solidFill>
              <a:schemeClr val="bg1"/>
            </a:solidFill>
          </p:spPr>
          <p:txBody>
            <a:bodyPr wrap="square">
              <a:spAutoFit/>
            </a:bodyPr>
            <a:lstStyle>
              <a:defPPr>
                <a:defRPr lang="en-US"/>
              </a:defPPr>
              <a:lvl1pPr algn="ctr">
                <a:defRPr sz="1200">
                  <a:solidFill>
                    <a:schemeClr val="bg1"/>
                  </a:solidFill>
                  <a:latin typeface="Bahnschrift SemiBol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8998"/>
                  </a:solidFill>
                  <a:effectLst/>
                  <a:uLnTx/>
                  <a:uFillTx/>
                  <a:latin typeface="+mn-lt"/>
                  <a:ea typeface="+mn-ea"/>
                  <a:cs typeface="+mn-cs"/>
                </a:rPr>
                <a:t>SOLUTIONS</a:t>
              </a:r>
              <a:endParaRPr kumimoji="0" lang="fr-FR" sz="1400" b="1" i="0" u="none" strike="noStrike" kern="1200" cap="none" spc="0" normalizeH="0" baseline="0" noProof="0">
                <a:ln>
                  <a:noFill/>
                </a:ln>
                <a:solidFill>
                  <a:srgbClr val="008998"/>
                </a:solidFill>
                <a:effectLst/>
                <a:uLnTx/>
                <a:uFillTx/>
                <a:latin typeface="+mn-lt"/>
                <a:ea typeface="+mn-ea"/>
                <a:cs typeface="+mn-cs"/>
              </a:endParaRPr>
            </a:p>
          </p:txBody>
        </p:sp>
        <p:sp>
          <p:nvSpPr>
            <p:cNvPr id="142" name="ESKER AR SUITE ENVIRONEMENT">
              <a:extLst>
                <a:ext uri="{FF2B5EF4-FFF2-40B4-BE49-F238E27FC236}">
                  <a16:creationId xmlns:a16="http://schemas.microsoft.com/office/drawing/2014/main" id="{E9F745CC-2AD0-4380-889E-9BFBFFE41203}"/>
                </a:ext>
              </a:extLst>
            </p:cNvPr>
            <p:cNvSpPr txBox="1"/>
            <p:nvPr/>
          </p:nvSpPr>
          <p:spPr>
            <a:xfrm>
              <a:off x="3175068" y="267366"/>
              <a:ext cx="5881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394A59"/>
                  </a:solidFill>
                  <a:effectLst/>
                  <a:uLnTx/>
                  <a:uFillTx/>
                  <a:ea typeface="+mn-ea"/>
                  <a:cs typeface="+mn-cs"/>
                </a:rPr>
                <a:t>Esker Cloud </a:t>
              </a:r>
              <a:r>
                <a:rPr kumimoji="0" lang="fr-FR" sz="3600" b="1" i="0" u="none" strike="noStrike" kern="1200" cap="none" spc="0" normalizeH="0" baseline="0" noProof="0" dirty="0" err="1">
                  <a:ln>
                    <a:noFill/>
                  </a:ln>
                  <a:solidFill>
                    <a:srgbClr val="394A59"/>
                  </a:solidFill>
                  <a:effectLst/>
                  <a:uLnTx/>
                  <a:uFillTx/>
                  <a:ea typeface="+mn-ea"/>
                  <a:cs typeface="+mn-cs"/>
                </a:rPr>
                <a:t>Environment</a:t>
              </a:r>
              <a:endParaRPr kumimoji="0" lang="en-US" sz="3600" b="1" i="0" u="none" strike="noStrike" kern="1200" cap="none" spc="0" normalizeH="0" baseline="0" noProof="0" dirty="0">
                <a:ln>
                  <a:noFill/>
                </a:ln>
                <a:solidFill>
                  <a:srgbClr val="394A59"/>
                </a:solidFill>
                <a:effectLst/>
                <a:uLnTx/>
                <a:uFillTx/>
                <a:ea typeface="+mn-ea"/>
                <a:cs typeface="+mn-cs"/>
              </a:endParaRPr>
            </a:p>
          </p:txBody>
        </p:sp>
      </p:grpSp>
      <p:cxnSp>
        <p:nvCxnSpPr>
          <p:cNvPr id="25" name="Straight Connector 24" hidden="1">
            <a:extLst>
              <a:ext uri="{FF2B5EF4-FFF2-40B4-BE49-F238E27FC236}">
                <a16:creationId xmlns:a16="http://schemas.microsoft.com/office/drawing/2014/main" id="{1BB130EF-6256-4437-8379-F038F17CB246}"/>
              </a:ext>
            </a:extLst>
          </p:cNvPr>
          <p:cNvCxnSpPr>
            <a:cxnSpLocks/>
          </p:cNvCxnSpPr>
          <p:nvPr/>
        </p:nvCxnSpPr>
        <p:spPr>
          <a:xfrm>
            <a:off x="282062" y="1586681"/>
            <a:ext cx="239904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DC131B7-166E-86BC-7C07-F86065A62309}"/>
              </a:ext>
            </a:extLst>
          </p:cNvPr>
          <p:cNvGrpSpPr/>
          <p:nvPr/>
        </p:nvGrpSpPr>
        <p:grpSpPr>
          <a:xfrm>
            <a:off x="823511" y="1033482"/>
            <a:ext cx="1875456" cy="1379226"/>
            <a:chOff x="1776599" y="2764972"/>
            <a:chExt cx="1288689" cy="1379226"/>
          </a:xfrm>
        </p:grpSpPr>
        <p:sp>
          <p:nvSpPr>
            <p:cNvPr id="119" name="ZoneTexte 118">
              <a:extLst>
                <a:ext uri="{FF2B5EF4-FFF2-40B4-BE49-F238E27FC236}">
                  <a16:creationId xmlns:a16="http://schemas.microsoft.com/office/drawing/2014/main" id="{8880BC27-C7E8-498F-AE75-018F63F0124A}"/>
                </a:ext>
              </a:extLst>
            </p:cNvPr>
            <p:cNvSpPr txBox="1"/>
            <p:nvPr/>
          </p:nvSpPr>
          <p:spPr>
            <a:xfrm>
              <a:off x="1780996" y="3036202"/>
              <a:ext cx="1284292" cy="110799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Email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EDI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Fax</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rgbClr val="394A59"/>
                  </a:solidFill>
                </a:rPr>
                <a:t>3</a:t>
              </a:r>
              <a:r>
                <a:rPr lang="en-US" sz="1100" baseline="30000" dirty="0">
                  <a:solidFill>
                    <a:srgbClr val="394A59"/>
                  </a:solidFill>
                </a:rPr>
                <a:t>rd</a:t>
              </a:r>
              <a:r>
                <a:rPr lang="en-US" sz="1100" dirty="0">
                  <a:solidFill>
                    <a:srgbClr val="394A59"/>
                  </a:solidFill>
                </a:rPr>
                <a:t> Party Portal</a:t>
              </a:r>
              <a:endParaRPr kumimoji="0" lang="en-US" sz="1100" b="0" i="0" u="none" strike="noStrike" kern="1200" cap="none" spc="0" normalizeH="0" baseline="0" noProof="0" dirty="0">
                <a:ln>
                  <a:noFill/>
                </a:ln>
                <a:solidFill>
                  <a:srgbClr val="394A59"/>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rgbClr val="394A59"/>
                  </a:solidFill>
                </a:rPr>
                <a:t>Mobile App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Esker Customer Portal</a:t>
              </a:r>
            </a:p>
          </p:txBody>
        </p:sp>
        <p:sp>
          <p:nvSpPr>
            <p:cNvPr id="26" name="TextBox 25">
              <a:extLst>
                <a:ext uri="{FF2B5EF4-FFF2-40B4-BE49-F238E27FC236}">
                  <a16:creationId xmlns:a16="http://schemas.microsoft.com/office/drawing/2014/main" id="{E16406E3-110E-404B-BDE6-B494CA43D349}"/>
                </a:ext>
              </a:extLst>
            </p:cNvPr>
            <p:cNvSpPr txBox="1"/>
            <p:nvPr/>
          </p:nvSpPr>
          <p:spPr>
            <a:xfrm>
              <a:off x="1776599" y="2764972"/>
              <a:ext cx="12565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8998"/>
                  </a:solidFill>
                  <a:effectLst/>
                  <a:uLnTx/>
                  <a:uFillTx/>
                  <a:ea typeface="+mn-ea"/>
                  <a:cs typeface="+mn-cs"/>
                </a:rPr>
                <a:t>CHANNELS</a:t>
              </a:r>
              <a:endParaRPr kumimoji="0" lang="en-US" sz="1200" b="1" i="0" u="none" strike="noStrike" kern="1200" cap="none" spc="0" normalizeH="0" baseline="0" noProof="0" dirty="0">
                <a:ln>
                  <a:noFill/>
                </a:ln>
                <a:solidFill>
                  <a:srgbClr val="008998"/>
                </a:solidFill>
                <a:effectLst/>
                <a:uLnTx/>
                <a:uFillTx/>
                <a:ea typeface="+mn-ea"/>
                <a:cs typeface="+mn-cs"/>
              </a:endParaRPr>
            </a:p>
          </p:txBody>
        </p:sp>
      </p:grpSp>
      <p:grpSp>
        <p:nvGrpSpPr>
          <p:cNvPr id="157" name="Group 156">
            <a:extLst>
              <a:ext uri="{FF2B5EF4-FFF2-40B4-BE49-F238E27FC236}">
                <a16:creationId xmlns:a16="http://schemas.microsoft.com/office/drawing/2014/main" id="{E0091429-7901-D62E-0317-3F38E5491B76}"/>
              </a:ext>
            </a:extLst>
          </p:cNvPr>
          <p:cNvGrpSpPr/>
          <p:nvPr/>
        </p:nvGrpSpPr>
        <p:grpSpPr>
          <a:xfrm>
            <a:off x="5245675" y="2169703"/>
            <a:ext cx="1458262" cy="1981678"/>
            <a:chOff x="5245675" y="2169703"/>
            <a:chExt cx="1458262" cy="1981678"/>
          </a:xfrm>
        </p:grpSpPr>
        <p:sp>
          <p:nvSpPr>
            <p:cNvPr id="195" name="Arrow: Left-Right 194">
              <a:extLst>
                <a:ext uri="{FF2B5EF4-FFF2-40B4-BE49-F238E27FC236}">
                  <a16:creationId xmlns:a16="http://schemas.microsoft.com/office/drawing/2014/main" id="{81AC12A1-A0A0-45B3-9334-815371F84146}"/>
                </a:ext>
              </a:extLst>
            </p:cNvPr>
            <p:cNvSpPr/>
            <p:nvPr/>
          </p:nvSpPr>
          <p:spPr>
            <a:xfrm rot="5400000">
              <a:off x="5748805" y="2287704"/>
              <a:ext cx="452002" cy="216000"/>
            </a:xfrm>
            <a:prstGeom prst="leftRight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222" name="Group 221">
              <a:extLst>
                <a:ext uri="{FF2B5EF4-FFF2-40B4-BE49-F238E27FC236}">
                  <a16:creationId xmlns:a16="http://schemas.microsoft.com/office/drawing/2014/main" id="{09B174E9-5FDE-4D71-A483-18B689F8C4F4}"/>
                </a:ext>
              </a:extLst>
            </p:cNvPr>
            <p:cNvGrpSpPr/>
            <p:nvPr/>
          </p:nvGrpSpPr>
          <p:grpSpPr>
            <a:xfrm>
              <a:off x="5245675" y="2693119"/>
              <a:ext cx="1458262" cy="1458262"/>
              <a:chOff x="5479210" y="2969241"/>
              <a:chExt cx="1604825" cy="1604825"/>
            </a:xfrm>
          </p:grpSpPr>
          <p:sp>
            <p:nvSpPr>
              <p:cNvPr id="40" name="ZoneTexte 39">
                <a:extLst>
                  <a:ext uri="{FF2B5EF4-FFF2-40B4-BE49-F238E27FC236}">
                    <a16:creationId xmlns:a16="http://schemas.microsoft.com/office/drawing/2014/main" id="{7ACBEE6E-1B63-4CB3-A7CF-F57BAA65AE64}"/>
                  </a:ext>
                </a:extLst>
              </p:cNvPr>
              <p:cNvSpPr txBox="1"/>
              <p:nvPr/>
            </p:nvSpPr>
            <p:spPr>
              <a:xfrm>
                <a:off x="5789971" y="3809637"/>
                <a:ext cx="999071" cy="35585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GB" sz="900" b="0" i="0" u="none" strike="noStrike" kern="1200" cap="none" spc="0" normalizeH="0" baseline="0" noProof="0">
                    <a:ln>
                      <a:noFill/>
                    </a:ln>
                    <a:solidFill>
                      <a:srgbClr val="394A59"/>
                    </a:solidFill>
                    <a:effectLst/>
                    <a:uLnTx/>
                    <a:uFillTx/>
                    <a:ea typeface="+mn-ea"/>
                    <a:cs typeface="+mn-cs"/>
                  </a:rPr>
                  <a:t>powered by AI </a:t>
                </a:r>
                <a:endParaRPr kumimoji="0" lang="fr-FR" sz="900" b="0" i="0" u="none" strike="noStrike" kern="1200" cap="none" spc="0" normalizeH="0" baseline="0" noProof="0">
                  <a:ln>
                    <a:noFill/>
                  </a:ln>
                  <a:solidFill>
                    <a:srgbClr val="394A59"/>
                  </a:solidFill>
                  <a:effectLst/>
                  <a:uLnTx/>
                  <a:uFillTx/>
                  <a:ea typeface="+mn-ea"/>
                  <a:cs typeface="+mn-cs"/>
                </a:endParaRPr>
              </a:p>
            </p:txBody>
          </p:sp>
          <p:sp>
            <p:nvSpPr>
              <p:cNvPr id="221" name="Arc 220">
                <a:extLst>
                  <a:ext uri="{FF2B5EF4-FFF2-40B4-BE49-F238E27FC236}">
                    <a16:creationId xmlns:a16="http://schemas.microsoft.com/office/drawing/2014/main" id="{A0B61C87-1930-4291-9DE7-63EAA2182133}"/>
                  </a:ext>
                </a:extLst>
              </p:cNvPr>
              <p:cNvSpPr/>
              <p:nvPr/>
            </p:nvSpPr>
            <p:spPr>
              <a:xfrm>
                <a:off x="5479210" y="2969241"/>
                <a:ext cx="1604825" cy="1604825"/>
              </a:xfrm>
              <a:prstGeom prst="arc">
                <a:avLst>
                  <a:gd name="adj1" fmla="val 18117582"/>
                  <a:gd name="adj2" fmla="val 17665917"/>
                </a:avLst>
              </a:prstGeom>
              <a:ln w="25400">
                <a:solidFill>
                  <a:schemeClr val="accent6">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245" name="Arc 244">
                <a:extLst>
                  <a:ext uri="{FF2B5EF4-FFF2-40B4-BE49-F238E27FC236}">
                    <a16:creationId xmlns:a16="http://schemas.microsoft.com/office/drawing/2014/main" id="{57962012-AFF9-45F4-A018-95CEDB9B84AD}"/>
                  </a:ext>
                </a:extLst>
              </p:cNvPr>
              <p:cNvSpPr/>
              <p:nvPr/>
            </p:nvSpPr>
            <p:spPr>
              <a:xfrm>
                <a:off x="5617032" y="3107063"/>
                <a:ext cx="1329181" cy="1329181"/>
              </a:xfrm>
              <a:prstGeom prst="arc">
                <a:avLst>
                  <a:gd name="adj1" fmla="val 10158802"/>
                  <a:gd name="adj2" fmla="val 9539489"/>
                </a:avLst>
              </a:prstGeom>
              <a:ln w="25400">
                <a:solidFill>
                  <a:schemeClr val="accent6">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246" name="Arc 245">
                <a:extLst>
                  <a:ext uri="{FF2B5EF4-FFF2-40B4-BE49-F238E27FC236}">
                    <a16:creationId xmlns:a16="http://schemas.microsoft.com/office/drawing/2014/main" id="{207EA94F-0801-4C9A-A15A-BC13CA69F1CC}"/>
                  </a:ext>
                </a:extLst>
              </p:cNvPr>
              <p:cNvSpPr/>
              <p:nvPr/>
            </p:nvSpPr>
            <p:spPr>
              <a:xfrm>
                <a:off x="5789989" y="3280020"/>
                <a:ext cx="983267" cy="983267"/>
              </a:xfrm>
              <a:prstGeom prst="arc">
                <a:avLst>
                  <a:gd name="adj1" fmla="val 2584963"/>
                  <a:gd name="adj2" fmla="val 1498650"/>
                </a:avLst>
              </a:prstGeom>
              <a:ln w="25400">
                <a:solidFill>
                  <a:schemeClr val="accent6">
                    <a:lumMod val="40000"/>
                    <a:lumOff val="60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pic>
          <p:nvPicPr>
            <p:cNvPr id="241" name="Picture 240">
              <a:extLst>
                <a:ext uri="{FF2B5EF4-FFF2-40B4-BE49-F238E27FC236}">
                  <a16:creationId xmlns:a16="http://schemas.microsoft.com/office/drawing/2014/main" id="{EDFE96B6-67D9-4031-9898-63D23B9D46C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676221" y="3152162"/>
              <a:ext cx="621565" cy="290450"/>
            </a:xfrm>
            <a:prstGeom prst="rect">
              <a:avLst/>
            </a:prstGeom>
          </p:spPr>
        </p:pic>
      </p:grpSp>
      <p:grpSp>
        <p:nvGrpSpPr>
          <p:cNvPr id="86" name="Group 85">
            <a:extLst>
              <a:ext uri="{FF2B5EF4-FFF2-40B4-BE49-F238E27FC236}">
                <a16:creationId xmlns:a16="http://schemas.microsoft.com/office/drawing/2014/main" id="{DF1156BC-0936-8622-C83A-392273E154E7}"/>
              </a:ext>
            </a:extLst>
          </p:cNvPr>
          <p:cNvGrpSpPr/>
          <p:nvPr/>
        </p:nvGrpSpPr>
        <p:grpSpPr>
          <a:xfrm>
            <a:off x="9056134" y="50414"/>
            <a:ext cx="3135323" cy="6824789"/>
            <a:chOff x="9056134" y="50414"/>
            <a:chExt cx="3135323" cy="6824789"/>
          </a:xfrm>
        </p:grpSpPr>
        <p:sp>
          <p:nvSpPr>
            <p:cNvPr id="20" name="Rectangle 19">
              <a:extLst>
                <a:ext uri="{FF2B5EF4-FFF2-40B4-BE49-F238E27FC236}">
                  <a16:creationId xmlns:a16="http://schemas.microsoft.com/office/drawing/2014/main" id="{92C7BE26-16BB-A798-D4EF-1D2BD884FA77}"/>
                </a:ext>
              </a:extLst>
            </p:cNvPr>
            <p:cNvSpPr/>
            <p:nvPr/>
          </p:nvSpPr>
          <p:spPr>
            <a:xfrm>
              <a:off x="9056134" y="50414"/>
              <a:ext cx="3135323" cy="6824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grpSp>
          <p:nvGrpSpPr>
            <p:cNvPr id="22" name="Group 21">
              <a:extLst>
                <a:ext uri="{FF2B5EF4-FFF2-40B4-BE49-F238E27FC236}">
                  <a16:creationId xmlns:a16="http://schemas.microsoft.com/office/drawing/2014/main" id="{32EC975F-0A84-85AC-A504-B9782315AF14}"/>
                </a:ext>
              </a:extLst>
            </p:cNvPr>
            <p:cNvGrpSpPr/>
            <p:nvPr/>
          </p:nvGrpSpPr>
          <p:grpSpPr>
            <a:xfrm>
              <a:off x="9501166" y="236484"/>
              <a:ext cx="2481945" cy="586827"/>
              <a:chOff x="617958" y="308714"/>
              <a:chExt cx="2481945" cy="586827"/>
            </a:xfrm>
          </p:grpSpPr>
          <p:sp>
            <p:nvSpPr>
              <p:cNvPr id="38" name="ZoneTexte 3">
                <a:extLst>
                  <a:ext uri="{FF2B5EF4-FFF2-40B4-BE49-F238E27FC236}">
                    <a16:creationId xmlns:a16="http://schemas.microsoft.com/office/drawing/2014/main" id="{573BAD9E-53DC-41CB-510A-A21C22E37AAF}"/>
                  </a:ext>
                </a:extLst>
              </p:cNvPr>
              <p:cNvSpPr txBox="1"/>
              <p:nvPr/>
            </p:nvSpPr>
            <p:spPr>
              <a:xfrm>
                <a:off x="1232246" y="465184"/>
                <a:ext cx="18676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4A59"/>
                    </a:solidFill>
                    <a:effectLst/>
                    <a:uLnTx/>
                    <a:uFillTx/>
                    <a:ea typeface="+mn-ea"/>
                    <a:cs typeface="+mn-cs"/>
                  </a:rPr>
                  <a:t>YOUR COMPANY </a:t>
                </a:r>
              </a:p>
            </p:txBody>
          </p:sp>
          <p:pic>
            <p:nvPicPr>
              <p:cNvPr id="61" name="Graphique 4" descr="Ville contour">
                <a:extLst>
                  <a:ext uri="{FF2B5EF4-FFF2-40B4-BE49-F238E27FC236}">
                    <a16:creationId xmlns:a16="http://schemas.microsoft.com/office/drawing/2014/main" id="{D7F9B1EA-0F23-7022-2062-281AB868ADD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7958" y="308714"/>
                <a:ext cx="586827" cy="586827"/>
              </a:xfrm>
              <a:prstGeom prst="rect">
                <a:avLst/>
              </a:prstGeom>
            </p:spPr>
          </p:pic>
        </p:grpSp>
      </p:grpSp>
      <p:pic>
        <p:nvPicPr>
          <p:cNvPr id="110" name="Graphic 109" hidden="1">
            <a:extLst>
              <a:ext uri="{FF2B5EF4-FFF2-40B4-BE49-F238E27FC236}">
                <a16:creationId xmlns:a16="http://schemas.microsoft.com/office/drawing/2014/main" id="{2ABE84C9-B8D7-2DA5-56C4-F6A8B7D00C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02990" y="3068439"/>
            <a:ext cx="219803" cy="274753"/>
          </a:xfrm>
          <a:prstGeom prst="rect">
            <a:avLst/>
          </a:prstGeom>
        </p:spPr>
      </p:pic>
      <p:grpSp>
        <p:nvGrpSpPr>
          <p:cNvPr id="29" name="Group 28">
            <a:extLst>
              <a:ext uri="{FF2B5EF4-FFF2-40B4-BE49-F238E27FC236}">
                <a16:creationId xmlns:a16="http://schemas.microsoft.com/office/drawing/2014/main" id="{6E77D743-5DF7-888E-369F-AADDAF8B7ADD}"/>
              </a:ext>
            </a:extLst>
          </p:cNvPr>
          <p:cNvGrpSpPr/>
          <p:nvPr/>
        </p:nvGrpSpPr>
        <p:grpSpPr>
          <a:xfrm>
            <a:off x="782901" y="2930238"/>
            <a:ext cx="1571670" cy="1506581"/>
            <a:chOff x="226418" y="2784673"/>
            <a:chExt cx="1571670" cy="1506581"/>
          </a:xfrm>
        </p:grpSpPr>
        <p:sp>
          <p:nvSpPr>
            <p:cNvPr id="4" name="TextBox 3">
              <a:extLst>
                <a:ext uri="{FF2B5EF4-FFF2-40B4-BE49-F238E27FC236}">
                  <a16:creationId xmlns:a16="http://schemas.microsoft.com/office/drawing/2014/main" id="{978B7C16-CEFA-54E5-8438-A323642BE480}"/>
                </a:ext>
              </a:extLst>
            </p:cNvPr>
            <p:cNvSpPr txBox="1"/>
            <p:nvPr/>
          </p:nvSpPr>
          <p:spPr>
            <a:xfrm>
              <a:off x="226418" y="2784673"/>
              <a:ext cx="11603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8998"/>
                  </a:solidFill>
                  <a:effectLst/>
                  <a:uLnTx/>
                  <a:uFillTx/>
                  <a:ea typeface="+mn-ea"/>
                  <a:cs typeface="+mn-cs"/>
                </a:rPr>
                <a:t>REQUESTS</a:t>
              </a:r>
              <a:endParaRPr kumimoji="0" lang="en-US" sz="1200" b="1" i="0" u="none" strike="noStrike" kern="1200" cap="none" spc="0" normalizeH="0" baseline="0" noProof="0" dirty="0">
                <a:ln>
                  <a:noFill/>
                </a:ln>
                <a:solidFill>
                  <a:srgbClr val="008998"/>
                </a:solidFill>
                <a:effectLst/>
                <a:uLnTx/>
                <a:uFillTx/>
                <a:ea typeface="+mn-ea"/>
                <a:cs typeface="+mn-cs"/>
              </a:endParaRPr>
            </a:p>
          </p:txBody>
        </p:sp>
        <p:sp>
          <p:nvSpPr>
            <p:cNvPr id="5" name="ZoneTexte 118">
              <a:extLst>
                <a:ext uri="{FF2B5EF4-FFF2-40B4-BE49-F238E27FC236}">
                  <a16:creationId xmlns:a16="http://schemas.microsoft.com/office/drawing/2014/main" id="{F4635285-88B9-59B6-D245-4CB004E466B9}"/>
                </a:ext>
              </a:extLst>
            </p:cNvPr>
            <p:cNvSpPr txBox="1"/>
            <p:nvPr/>
          </p:nvSpPr>
          <p:spPr>
            <a:xfrm>
              <a:off x="240564" y="3013981"/>
              <a:ext cx="1557524" cy="1277273"/>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Product question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Pricing request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Availability request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Order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Order status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Claim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Etc.</a:t>
              </a:r>
            </a:p>
          </p:txBody>
        </p:sp>
      </p:grpSp>
      <p:pic>
        <p:nvPicPr>
          <p:cNvPr id="239" name="Graphic 238">
            <a:extLst>
              <a:ext uri="{FF2B5EF4-FFF2-40B4-BE49-F238E27FC236}">
                <a16:creationId xmlns:a16="http://schemas.microsoft.com/office/drawing/2014/main" id="{645CE7AF-129A-4BF5-8F86-6B3C368DE9B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76105" y="3507954"/>
            <a:ext cx="98725" cy="123406"/>
          </a:xfrm>
          <a:prstGeom prst="rect">
            <a:avLst/>
          </a:prstGeom>
        </p:spPr>
      </p:pic>
      <p:sp>
        <p:nvSpPr>
          <p:cNvPr id="8" name="Arrow: Left-Right 7">
            <a:extLst>
              <a:ext uri="{FF2B5EF4-FFF2-40B4-BE49-F238E27FC236}">
                <a16:creationId xmlns:a16="http://schemas.microsoft.com/office/drawing/2014/main" id="{6DEA27D6-BC0E-0104-8765-428BBD1237E8}"/>
              </a:ext>
            </a:extLst>
          </p:cNvPr>
          <p:cNvSpPr/>
          <p:nvPr/>
        </p:nvSpPr>
        <p:spPr>
          <a:xfrm rot="798550">
            <a:off x="3179143" y="2954181"/>
            <a:ext cx="2046072" cy="216000"/>
          </a:xfrm>
          <a:prstGeom prst="leftRight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169" name="Group 168">
            <a:extLst>
              <a:ext uri="{FF2B5EF4-FFF2-40B4-BE49-F238E27FC236}">
                <a16:creationId xmlns:a16="http://schemas.microsoft.com/office/drawing/2014/main" id="{8C176958-583D-DCA9-DA3E-145B5FEAD3AB}"/>
              </a:ext>
            </a:extLst>
          </p:cNvPr>
          <p:cNvGrpSpPr/>
          <p:nvPr/>
        </p:nvGrpSpPr>
        <p:grpSpPr>
          <a:xfrm>
            <a:off x="3341389" y="4201410"/>
            <a:ext cx="5566780" cy="2485365"/>
            <a:chOff x="3341389" y="4201410"/>
            <a:chExt cx="5566780" cy="2485365"/>
          </a:xfrm>
        </p:grpSpPr>
        <p:sp>
          <p:nvSpPr>
            <p:cNvPr id="122" name="Rectangle 121">
              <a:extLst>
                <a:ext uri="{FF2B5EF4-FFF2-40B4-BE49-F238E27FC236}">
                  <a16:creationId xmlns:a16="http://schemas.microsoft.com/office/drawing/2014/main" id="{6DEBA36F-5EF5-4FFA-B220-FBFAED46968D}"/>
                </a:ext>
              </a:extLst>
            </p:cNvPr>
            <p:cNvSpPr/>
            <p:nvPr/>
          </p:nvSpPr>
          <p:spPr>
            <a:xfrm>
              <a:off x="3341389" y="4805197"/>
              <a:ext cx="5566780" cy="1881578"/>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24" name="ZoneTexte 65">
              <a:extLst>
                <a:ext uri="{FF2B5EF4-FFF2-40B4-BE49-F238E27FC236}">
                  <a16:creationId xmlns:a16="http://schemas.microsoft.com/office/drawing/2014/main" id="{3789541F-420A-44F1-8B9E-BDD4274E67F5}"/>
                </a:ext>
              </a:extLst>
            </p:cNvPr>
            <p:cNvSpPr txBox="1"/>
            <p:nvPr/>
          </p:nvSpPr>
          <p:spPr>
            <a:xfrm>
              <a:off x="3459742" y="4637919"/>
              <a:ext cx="3595487" cy="276999"/>
            </a:xfrm>
            <a:prstGeom prst="rect">
              <a:avLst/>
            </a:prstGeom>
            <a:solidFill>
              <a:schemeClr val="bg1"/>
            </a:solidFill>
          </p:spPr>
          <p:txBody>
            <a:bodyPr wrap="square">
              <a:spAutoFit/>
            </a:bodyPr>
            <a:lstStyle>
              <a:defPPr>
                <a:defRPr lang="fr-FR"/>
              </a:defPPr>
              <a:lvl1pPr algn="ctr">
                <a:defRPr sz="1100" b="1">
                  <a:solidFill>
                    <a:schemeClr val="bg1"/>
                  </a:solidFill>
                  <a:latin typeface="Bahnschrift"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8998"/>
                  </a:solidFill>
                  <a:effectLst/>
                  <a:uLnTx/>
                  <a:uFillTx/>
                  <a:latin typeface="+mn-lt"/>
                  <a:ea typeface="+mn-ea"/>
                  <a:cs typeface="+mn-cs"/>
                </a:rPr>
                <a:t>ESKER CUSTOMER SERVICE INTERFACE</a:t>
              </a:r>
              <a:endParaRPr kumimoji="0" lang="fr-FR" sz="1200" b="1" i="0" u="none" strike="noStrike" kern="1200" cap="none" spc="0" normalizeH="0" baseline="0" noProof="0" dirty="0">
                <a:ln>
                  <a:noFill/>
                </a:ln>
                <a:solidFill>
                  <a:srgbClr val="008998"/>
                </a:solidFill>
                <a:effectLst/>
                <a:uLnTx/>
                <a:uFillTx/>
                <a:latin typeface="+mn-lt"/>
                <a:ea typeface="+mn-ea"/>
                <a:cs typeface="+mn-cs"/>
              </a:endParaRPr>
            </a:p>
          </p:txBody>
        </p:sp>
        <p:pic>
          <p:nvPicPr>
            <p:cNvPr id="186" name="Picture 185">
              <a:extLst>
                <a:ext uri="{FF2B5EF4-FFF2-40B4-BE49-F238E27FC236}">
                  <a16:creationId xmlns:a16="http://schemas.microsoft.com/office/drawing/2014/main" id="{4458B0E1-5047-4CE6-806B-0830C82D0FB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548412" y="4994213"/>
              <a:ext cx="1275222" cy="702036"/>
            </a:xfrm>
            <a:prstGeom prst="rect">
              <a:avLst/>
            </a:prstGeom>
          </p:spPr>
        </p:pic>
        <p:sp>
          <p:nvSpPr>
            <p:cNvPr id="191" name="TextBox 190">
              <a:extLst>
                <a:ext uri="{FF2B5EF4-FFF2-40B4-BE49-F238E27FC236}">
                  <a16:creationId xmlns:a16="http://schemas.microsoft.com/office/drawing/2014/main" id="{E0B83B87-DE4D-4EDE-8A15-DB8A02262C0D}"/>
                </a:ext>
              </a:extLst>
            </p:cNvPr>
            <p:cNvSpPr txBox="1"/>
            <p:nvPr/>
          </p:nvSpPr>
          <p:spPr>
            <a:xfrm>
              <a:off x="3786399" y="5766496"/>
              <a:ext cx="16684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94A59"/>
                  </a:solidFill>
                  <a:effectLst/>
                  <a:uLnTx/>
                  <a:uFillTx/>
                  <a:ea typeface="+mn-ea"/>
                  <a:cs typeface="+mn-cs"/>
                </a:rPr>
                <a:t>DASHBOARDS &amp; ANALYTICS</a:t>
              </a:r>
            </a:p>
          </p:txBody>
        </p:sp>
        <p:sp>
          <p:nvSpPr>
            <p:cNvPr id="136" name="TextBox 135">
              <a:extLst>
                <a:ext uri="{FF2B5EF4-FFF2-40B4-BE49-F238E27FC236}">
                  <a16:creationId xmlns:a16="http://schemas.microsoft.com/office/drawing/2014/main" id="{231D010B-27F6-4F6C-A735-8B4F61082D69}"/>
                </a:ext>
              </a:extLst>
            </p:cNvPr>
            <p:cNvSpPr txBox="1"/>
            <p:nvPr/>
          </p:nvSpPr>
          <p:spPr>
            <a:xfrm>
              <a:off x="5310738" y="5761807"/>
              <a:ext cx="175056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94A59"/>
                  </a:solidFill>
                  <a:effectLst/>
                  <a:uLnTx/>
                  <a:uFillTx/>
                  <a:ea typeface="+mn-ea"/>
                  <a:cs typeface="+mn-cs"/>
                </a:rPr>
                <a:t>CUSTOMER MANAGEMENT</a:t>
              </a:r>
            </a:p>
          </p:txBody>
        </p:sp>
        <p:sp>
          <p:nvSpPr>
            <p:cNvPr id="141" name="TextBox 140">
              <a:extLst>
                <a:ext uri="{FF2B5EF4-FFF2-40B4-BE49-F238E27FC236}">
                  <a16:creationId xmlns:a16="http://schemas.microsoft.com/office/drawing/2014/main" id="{57D8FE91-277B-45A1-98D5-570DC8215392}"/>
                </a:ext>
              </a:extLst>
            </p:cNvPr>
            <p:cNvSpPr txBox="1"/>
            <p:nvPr/>
          </p:nvSpPr>
          <p:spPr>
            <a:xfrm>
              <a:off x="6866121" y="5767531"/>
              <a:ext cx="19594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94A59"/>
                  </a:solidFill>
                  <a:effectLst/>
                  <a:uLnTx/>
                  <a:uFillTx/>
                  <a:ea typeface="+mn-ea"/>
                  <a:cs typeface="+mn-cs"/>
                </a:rPr>
                <a:t>VALIDATION &amp; COLLABORATION</a:t>
              </a:r>
            </a:p>
          </p:txBody>
        </p:sp>
        <p:cxnSp>
          <p:nvCxnSpPr>
            <p:cNvPr id="170" name="Straight Connector 169">
              <a:extLst>
                <a:ext uri="{FF2B5EF4-FFF2-40B4-BE49-F238E27FC236}">
                  <a16:creationId xmlns:a16="http://schemas.microsoft.com/office/drawing/2014/main" id="{3A8A85DE-25BD-47B8-9C69-9B24B704804C}"/>
                </a:ext>
              </a:extLst>
            </p:cNvPr>
            <p:cNvCxnSpPr>
              <a:cxnSpLocks/>
            </p:cNvCxnSpPr>
            <p:nvPr/>
          </p:nvCxnSpPr>
          <p:spPr>
            <a:xfrm>
              <a:off x="4174075" y="5766496"/>
              <a:ext cx="7471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ECA8932-FFD1-44D7-9B81-77F91643FE4B}"/>
                </a:ext>
              </a:extLst>
            </p:cNvPr>
            <p:cNvCxnSpPr>
              <a:cxnSpLocks/>
            </p:cNvCxnSpPr>
            <p:nvPr/>
          </p:nvCxnSpPr>
          <p:spPr>
            <a:xfrm>
              <a:off x="5710963" y="5766496"/>
              <a:ext cx="7471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5039F27-3FEC-4E37-9543-1A103EA5729D}"/>
                </a:ext>
              </a:extLst>
            </p:cNvPr>
            <p:cNvCxnSpPr>
              <a:cxnSpLocks/>
            </p:cNvCxnSpPr>
            <p:nvPr/>
          </p:nvCxnSpPr>
          <p:spPr>
            <a:xfrm>
              <a:off x="7307286" y="5750241"/>
              <a:ext cx="7471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E8B4793-634B-94BF-9721-50BFE4ACC3C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92401" y="4998987"/>
              <a:ext cx="1223343" cy="688130"/>
            </a:xfrm>
            <a:prstGeom prst="rect">
              <a:avLst/>
            </a:prstGeom>
          </p:spPr>
        </p:pic>
        <p:pic>
          <p:nvPicPr>
            <p:cNvPr id="37" name="Picture 36">
              <a:extLst>
                <a:ext uri="{FF2B5EF4-FFF2-40B4-BE49-F238E27FC236}">
                  <a16:creationId xmlns:a16="http://schemas.microsoft.com/office/drawing/2014/main" id="{A98678D2-01BB-AD53-A65C-9660F0C343B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85268" y="4999393"/>
              <a:ext cx="1218080" cy="685170"/>
            </a:xfrm>
            <a:prstGeom prst="rect">
              <a:avLst/>
            </a:prstGeom>
          </p:spPr>
        </p:pic>
        <p:sp>
          <p:nvSpPr>
            <p:cNvPr id="64" name="Arrow: Left-Right 63">
              <a:extLst>
                <a:ext uri="{FF2B5EF4-FFF2-40B4-BE49-F238E27FC236}">
                  <a16:creationId xmlns:a16="http://schemas.microsoft.com/office/drawing/2014/main" id="{0A87EEC4-8BF0-C4A6-2FDB-1C356BD7A02E}"/>
                </a:ext>
              </a:extLst>
            </p:cNvPr>
            <p:cNvSpPr/>
            <p:nvPr/>
          </p:nvSpPr>
          <p:spPr>
            <a:xfrm rot="5400000">
              <a:off x="5747301" y="4319411"/>
              <a:ext cx="452002" cy="216000"/>
            </a:xfrm>
            <a:prstGeom prst="leftRight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69" name="TextBox 68">
              <a:extLst>
                <a:ext uri="{FF2B5EF4-FFF2-40B4-BE49-F238E27FC236}">
                  <a16:creationId xmlns:a16="http://schemas.microsoft.com/office/drawing/2014/main" id="{BDA84720-F035-F67D-FAE7-6917EB5BC016}"/>
                </a:ext>
              </a:extLst>
            </p:cNvPr>
            <p:cNvSpPr txBox="1"/>
            <p:nvPr/>
          </p:nvSpPr>
          <p:spPr>
            <a:xfrm>
              <a:off x="6341621" y="6050868"/>
              <a:ext cx="138385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94A59"/>
                  </a:solidFill>
                  <a:effectLst/>
                  <a:uLnTx/>
                  <a:uFillTx/>
                  <a:ea typeface="+mn-ea"/>
                  <a:cs typeface="+mn-cs"/>
                </a:rPr>
                <a:t>Order confirmations</a:t>
              </a:r>
            </a:p>
          </p:txBody>
        </p:sp>
        <p:sp>
          <p:nvSpPr>
            <p:cNvPr id="70" name="TextBox 69">
              <a:extLst>
                <a:ext uri="{FF2B5EF4-FFF2-40B4-BE49-F238E27FC236}">
                  <a16:creationId xmlns:a16="http://schemas.microsoft.com/office/drawing/2014/main" id="{201B438C-7949-9156-1D69-83657F268636}"/>
                </a:ext>
              </a:extLst>
            </p:cNvPr>
            <p:cNvSpPr txBox="1"/>
            <p:nvPr/>
          </p:nvSpPr>
          <p:spPr>
            <a:xfrm>
              <a:off x="4715804" y="6050868"/>
              <a:ext cx="79253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94A59"/>
                  </a:solidFill>
                  <a:effectLst/>
                  <a:uLnTx/>
                  <a:uFillTx/>
                  <a:ea typeface="+mn-ea"/>
                  <a:cs typeface="+mn-cs"/>
                </a:rPr>
                <a:t>Inquiries</a:t>
              </a:r>
            </a:p>
          </p:txBody>
        </p:sp>
        <p:sp>
          <p:nvSpPr>
            <p:cNvPr id="71" name="TextBox 70">
              <a:extLst>
                <a:ext uri="{FF2B5EF4-FFF2-40B4-BE49-F238E27FC236}">
                  <a16:creationId xmlns:a16="http://schemas.microsoft.com/office/drawing/2014/main" id="{71D09571-819C-F534-C16B-F9CC9BDA7639}"/>
                </a:ext>
              </a:extLst>
            </p:cNvPr>
            <p:cNvSpPr txBox="1"/>
            <p:nvPr/>
          </p:nvSpPr>
          <p:spPr>
            <a:xfrm>
              <a:off x="5677856" y="6049000"/>
              <a:ext cx="66376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94A59"/>
                  </a:solidFill>
                  <a:effectLst/>
                  <a:uLnTx/>
                  <a:uFillTx/>
                  <a:ea typeface="+mn-ea"/>
                  <a:cs typeface="+mn-cs"/>
                </a:rPr>
                <a:t>Orders</a:t>
              </a:r>
              <a:endParaRPr kumimoji="0" lang="en-US" sz="900" b="0" i="0" u="none" strike="noStrike" kern="1200" cap="none" spc="0" normalizeH="0" baseline="0" noProof="0" dirty="0">
                <a:ln>
                  <a:noFill/>
                </a:ln>
                <a:solidFill>
                  <a:srgbClr val="394A59"/>
                </a:solidFill>
                <a:effectLst/>
                <a:uLnTx/>
                <a:uFillTx/>
                <a:ea typeface="+mn-ea"/>
                <a:cs typeface="+mn-cs"/>
              </a:endParaRPr>
            </a:p>
          </p:txBody>
        </p:sp>
        <p:sp>
          <p:nvSpPr>
            <p:cNvPr id="72" name="Freeform: Shape 71">
              <a:extLst>
                <a:ext uri="{FF2B5EF4-FFF2-40B4-BE49-F238E27FC236}">
                  <a16:creationId xmlns:a16="http://schemas.microsoft.com/office/drawing/2014/main" id="{6CEFDE4E-E80F-98C2-5890-295C17824DAB}"/>
                </a:ext>
              </a:extLst>
            </p:cNvPr>
            <p:cNvSpPr/>
            <p:nvPr/>
          </p:nvSpPr>
          <p:spPr>
            <a:xfrm>
              <a:off x="4496400" y="6109548"/>
              <a:ext cx="215609" cy="175822"/>
            </a:xfrm>
            <a:custGeom>
              <a:avLst/>
              <a:gdLst>
                <a:gd name="connsiteX0" fmla="*/ 776249 w 857240"/>
                <a:gd name="connsiteY0" fmla="*/ 0 h 699049"/>
                <a:gd name="connsiteX1" fmla="*/ 383877 w 857240"/>
                <a:gd name="connsiteY1" fmla="*/ 0 h 699049"/>
                <a:gd name="connsiteX2" fmla="*/ 302895 w 857240"/>
                <a:gd name="connsiteY2" fmla="*/ 81010 h 699049"/>
                <a:gd name="connsiteX3" fmla="*/ 302895 w 857240"/>
                <a:gd name="connsiteY3" fmla="*/ 211693 h 699049"/>
                <a:gd name="connsiteX4" fmla="*/ 77114 w 857240"/>
                <a:gd name="connsiteY4" fmla="*/ 211693 h 699049"/>
                <a:gd name="connsiteX5" fmla="*/ 0 w 857240"/>
                <a:gd name="connsiteY5" fmla="*/ 288693 h 699049"/>
                <a:gd name="connsiteX6" fmla="*/ 0 w 857240"/>
                <a:gd name="connsiteY6" fmla="*/ 516284 h 699049"/>
                <a:gd name="connsiteX7" fmla="*/ 77114 w 857240"/>
                <a:gd name="connsiteY7" fmla="*/ 593379 h 699049"/>
                <a:gd name="connsiteX8" fmla="*/ 108347 w 857240"/>
                <a:gd name="connsiteY8" fmla="*/ 593379 h 699049"/>
                <a:gd name="connsiteX9" fmla="*/ 108347 w 857240"/>
                <a:gd name="connsiteY9" fmla="*/ 667531 h 699049"/>
                <a:gd name="connsiteX10" fmla="*/ 135893 w 857240"/>
                <a:gd name="connsiteY10" fmla="*/ 699049 h 699049"/>
                <a:gd name="connsiteX11" fmla="*/ 158953 w 857240"/>
                <a:gd name="connsiteY11" fmla="*/ 688448 h 699049"/>
                <a:gd name="connsiteX12" fmla="*/ 253765 w 857240"/>
                <a:gd name="connsiteY12" fmla="*/ 593827 h 699049"/>
                <a:gd name="connsiteX13" fmla="*/ 254822 w 857240"/>
                <a:gd name="connsiteY13" fmla="*/ 593398 h 699049"/>
                <a:gd name="connsiteX14" fmla="*/ 443246 w 857240"/>
                <a:gd name="connsiteY14" fmla="*/ 593398 h 699049"/>
                <a:gd name="connsiteX15" fmla="*/ 520351 w 857240"/>
                <a:gd name="connsiteY15" fmla="*/ 516284 h 699049"/>
                <a:gd name="connsiteX16" fmla="*/ 520351 w 857240"/>
                <a:gd name="connsiteY16" fmla="*/ 405755 h 699049"/>
                <a:gd name="connsiteX17" fmla="*/ 585788 w 857240"/>
                <a:gd name="connsiteY17" fmla="*/ 405717 h 699049"/>
                <a:gd name="connsiteX18" fmla="*/ 587673 w 857240"/>
                <a:gd name="connsiteY18" fmla="*/ 406270 h 699049"/>
                <a:gd name="connsiteX19" fmla="*/ 689591 w 857240"/>
                <a:gd name="connsiteY19" fmla="*/ 508130 h 699049"/>
                <a:gd name="connsiteX20" fmla="*/ 713270 w 857240"/>
                <a:gd name="connsiteY20" fmla="*/ 519036 h 699049"/>
                <a:gd name="connsiteX21" fmla="*/ 723433 w 857240"/>
                <a:gd name="connsiteY21" fmla="*/ 517027 h 699049"/>
                <a:gd name="connsiteX22" fmla="*/ 741150 w 857240"/>
                <a:gd name="connsiteY22" fmla="*/ 486813 h 699049"/>
                <a:gd name="connsiteX23" fmla="*/ 741150 w 857240"/>
                <a:gd name="connsiteY23" fmla="*/ 405784 h 699049"/>
                <a:gd name="connsiteX24" fmla="*/ 776240 w 857240"/>
                <a:gd name="connsiteY24" fmla="*/ 405784 h 699049"/>
                <a:gd name="connsiteX25" fmla="*/ 857241 w 857240"/>
                <a:gd name="connsiteY25" fmla="*/ 324803 h 699049"/>
                <a:gd name="connsiteX26" fmla="*/ 857241 w 857240"/>
                <a:gd name="connsiteY26" fmla="*/ 81010 h 699049"/>
                <a:gd name="connsiteX27" fmla="*/ 776249 w 857240"/>
                <a:gd name="connsiteY27" fmla="*/ 0 h 699049"/>
                <a:gd name="connsiteX28" fmla="*/ 476212 w 857240"/>
                <a:gd name="connsiteY28" fmla="*/ 516284 h 699049"/>
                <a:gd name="connsiteX29" fmla="*/ 443246 w 857240"/>
                <a:gd name="connsiteY29" fmla="*/ 549250 h 699049"/>
                <a:gd name="connsiteX30" fmla="*/ 254165 w 857240"/>
                <a:gd name="connsiteY30" fmla="*/ 549250 h 699049"/>
                <a:gd name="connsiteX31" fmla="*/ 222961 w 857240"/>
                <a:gd name="connsiteY31" fmla="*/ 562194 h 699049"/>
                <a:gd name="connsiteX32" fmla="*/ 152486 w 857240"/>
                <a:gd name="connsiteY32" fmla="*/ 632527 h 699049"/>
                <a:gd name="connsiteX33" fmla="*/ 152486 w 857240"/>
                <a:gd name="connsiteY33" fmla="*/ 584968 h 699049"/>
                <a:gd name="connsiteX34" fmla="*/ 116700 w 857240"/>
                <a:gd name="connsiteY34" fmla="*/ 549250 h 699049"/>
                <a:gd name="connsiteX35" fmla="*/ 77114 w 857240"/>
                <a:gd name="connsiteY35" fmla="*/ 549250 h 699049"/>
                <a:gd name="connsiteX36" fmla="*/ 44148 w 857240"/>
                <a:gd name="connsiteY36" fmla="*/ 516284 h 699049"/>
                <a:gd name="connsiteX37" fmla="*/ 44148 w 857240"/>
                <a:gd name="connsiteY37" fmla="*/ 288693 h 699049"/>
                <a:gd name="connsiteX38" fmla="*/ 77114 w 857240"/>
                <a:gd name="connsiteY38" fmla="*/ 255832 h 699049"/>
                <a:gd name="connsiteX39" fmla="*/ 443246 w 857240"/>
                <a:gd name="connsiteY39" fmla="*/ 255832 h 699049"/>
                <a:gd name="connsiteX40" fmla="*/ 476212 w 857240"/>
                <a:gd name="connsiteY40" fmla="*/ 288693 h 699049"/>
                <a:gd name="connsiteX41" fmla="*/ 476212 w 857240"/>
                <a:gd name="connsiteY41" fmla="*/ 516284 h 699049"/>
                <a:gd name="connsiteX42" fmla="*/ 813083 w 857240"/>
                <a:gd name="connsiteY42" fmla="*/ 324793 h 699049"/>
                <a:gd name="connsiteX43" fmla="*/ 776240 w 857240"/>
                <a:gd name="connsiteY43" fmla="*/ 361636 h 699049"/>
                <a:gd name="connsiteX44" fmla="*/ 733825 w 857240"/>
                <a:gd name="connsiteY44" fmla="*/ 361636 h 699049"/>
                <a:gd name="connsiteX45" fmla="*/ 697020 w 857240"/>
                <a:gd name="connsiteY45" fmla="*/ 398421 h 699049"/>
                <a:gd name="connsiteX46" fmla="*/ 697020 w 857240"/>
                <a:gd name="connsiteY46" fmla="*/ 453161 h 699049"/>
                <a:gd name="connsiteX47" fmla="*/ 618906 w 857240"/>
                <a:gd name="connsiteY47" fmla="*/ 375104 h 699049"/>
                <a:gd name="connsiteX48" fmla="*/ 586531 w 857240"/>
                <a:gd name="connsiteY48" fmla="*/ 361636 h 699049"/>
                <a:gd name="connsiteX49" fmla="*/ 520351 w 857240"/>
                <a:gd name="connsiteY49" fmla="*/ 361636 h 699049"/>
                <a:gd name="connsiteX50" fmla="*/ 520351 w 857240"/>
                <a:gd name="connsiteY50" fmla="*/ 288703 h 699049"/>
                <a:gd name="connsiteX51" fmla="*/ 443246 w 857240"/>
                <a:gd name="connsiteY51" fmla="*/ 211703 h 699049"/>
                <a:gd name="connsiteX52" fmla="*/ 347034 w 857240"/>
                <a:gd name="connsiteY52" fmla="*/ 211703 h 699049"/>
                <a:gd name="connsiteX53" fmla="*/ 347034 w 857240"/>
                <a:gd name="connsiteY53" fmla="*/ 81010 h 699049"/>
                <a:gd name="connsiteX54" fmla="*/ 383877 w 857240"/>
                <a:gd name="connsiteY54" fmla="*/ 44148 h 699049"/>
                <a:gd name="connsiteX55" fmla="*/ 776240 w 857240"/>
                <a:gd name="connsiteY55" fmla="*/ 44148 h 699049"/>
                <a:gd name="connsiteX56" fmla="*/ 813083 w 857240"/>
                <a:gd name="connsiteY56" fmla="*/ 81010 h 699049"/>
                <a:gd name="connsiteX57" fmla="*/ 813083 w 857240"/>
                <a:gd name="connsiteY57" fmla="*/ 324793 h 69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240" h="699049">
                  <a:moveTo>
                    <a:pt x="776249" y="0"/>
                  </a:moveTo>
                  <a:lnTo>
                    <a:pt x="383877" y="0"/>
                  </a:lnTo>
                  <a:cubicBezTo>
                    <a:pt x="339223" y="0"/>
                    <a:pt x="302895" y="36338"/>
                    <a:pt x="302895" y="81010"/>
                  </a:cubicBezTo>
                  <a:lnTo>
                    <a:pt x="302895" y="211693"/>
                  </a:lnTo>
                  <a:lnTo>
                    <a:pt x="77114" y="211693"/>
                  </a:lnTo>
                  <a:cubicBezTo>
                    <a:pt x="34595" y="211693"/>
                    <a:pt x="0" y="246231"/>
                    <a:pt x="0" y="288693"/>
                  </a:cubicBezTo>
                  <a:lnTo>
                    <a:pt x="0" y="516284"/>
                  </a:lnTo>
                  <a:cubicBezTo>
                    <a:pt x="0" y="558813"/>
                    <a:pt x="34595" y="593398"/>
                    <a:pt x="77114" y="593379"/>
                  </a:cubicBezTo>
                  <a:lnTo>
                    <a:pt x="108347" y="593379"/>
                  </a:lnTo>
                  <a:lnTo>
                    <a:pt x="108347" y="667531"/>
                  </a:lnTo>
                  <a:cubicBezTo>
                    <a:pt x="108347" y="688219"/>
                    <a:pt x="122206" y="699049"/>
                    <a:pt x="135893" y="699049"/>
                  </a:cubicBezTo>
                  <a:cubicBezTo>
                    <a:pt x="141646" y="699049"/>
                    <a:pt x="150324" y="697182"/>
                    <a:pt x="158953" y="688448"/>
                  </a:cubicBezTo>
                  <a:lnTo>
                    <a:pt x="253765" y="593827"/>
                  </a:lnTo>
                  <a:cubicBezTo>
                    <a:pt x="254070" y="593646"/>
                    <a:pt x="254498" y="593474"/>
                    <a:pt x="254822" y="593398"/>
                  </a:cubicBezTo>
                  <a:lnTo>
                    <a:pt x="443246" y="593398"/>
                  </a:lnTo>
                  <a:cubicBezTo>
                    <a:pt x="485756" y="593398"/>
                    <a:pt x="520351" y="558813"/>
                    <a:pt x="520351" y="516284"/>
                  </a:cubicBezTo>
                  <a:lnTo>
                    <a:pt x="520351" y="405755"/>
                  </a:lnTo>
                  <a:lnTo>
                    <a:pt x="585788" y="405717"/>
                  </a:lnTo>
                  <a:cubicBezTo>
                    <a:pt x="586388" y="405822"/>
                    <a:pt x="587712" y="406308"/>
                    <a:pt x="587673" y="406270"/>
                  </a:cubicBezTo>
                  <a:lnTo>
                    <a:pt x="689591" y="508130"/>
                  </a:lnTo>
                  <a:cubicBezTo>
                    <a:pt x="696697" y="515274"/>
                    <a:pt x="705069" y="519036"/>
                    <a:pt x="713270" y="519036"/>
                  </a:cubicBezTo>
                  <a:cubicBezTo>
                    <a:pt x="716718" y="519036"/>
                    <a:pt x="720157" y="518389"/>
                    <a:pt x="723433" y="517027"/>
                  </a:cubicBezTo>
                  <a:cubicBezTo>
                    <a:pt x="734520" y="512435"/>
                    <a:pt x="741150" y="501148"/>
                    <a:pt x="741150" y="486813"/>
                  </a:cubicBezTo>
                  <a:lnTo>
                    <a:pt x="741150" y="405784"/>
                  </a:lnTo>
                  <a:lnTo>
                    <a:pt x="776240" y="405784"/>
                  </a:lnTo>
                  <a:cubicBezTo>
                    <a:pt x="820903" y="405784"/>
                    <a:pt x="857241" y="369456"/>
                    <a:pt x="857241" y="324803"/>
                  </a:cubicBezTo>
                  <a:lnTo>
                    <a:pt x="857241" y="81010"/>
                  </a:lnTo>
                  <a:cubicBezTo>
                    <a:pt x="857250" y="36328"/>
                    <a:pt x="820922" y="0"/>
                    <a:pt x="776249" y="0"/>
                  </a:cubicBezTo>
                  <a:close/>
                  <a:moveTo>
                    <a:pt x="476212" y="516284"/>
                  </a:moveTo>
                  <a:cubicBezTo>
                    <a:pt x="476212" y="534448"/>
                    <a:pt x="461420" y="549250"/>
                    <a:pt x="443246" y="549250"/>
                  </a:cubicBezTo>
                  <a:lnTo>
                    <a:pt x="254165" y="549250"/>
                  </a:lnTo>
                  <a:cubicBezTo>
                    <a:pt x="243011" y="549250"/>
                    <a:pt x="230381" y="554536"/>
                    <a:pt x="222961" y="562194"/>
                  </a:cubicBezTo>
                  <a:lnTo>
                    <a:pt x="152486" y="632527"/>
                  </a:lnTo>
                  <a:lnTo>
                    <a:pt x="152486" y="584968"/>
                  </a:lnTo>
                  <a:cubicBezTo>
                    <a:pt x="152486" y="565271"/>
                    <a:pt x="136427" y="549250"/>
                    <a:pt x="116700" y="549250"/>
                  </a:cubicBezTo>
                  <a:lnTo>
                    <a:pt x="77114" y="549250"/>
                  </a:lnTo>
                  <a:cubicBezTo>
                    <a:pt x="58931" y="549250"/>
                    <a:pt x="44148" y="534448"/>
                    <a:pt x="44148" y="516284"/>
                  </a:cubicBezTo>
                  <a:lnTo>
                    <a:pt x="44148" y="288693"/>
                  </a:lnTo>
                  <a:cubicBezTo>
                    <a:pt x="44148" y="270577"/>
                    <a:pt x="58931" y="255832"/>
                    <a:pt x="77114" y="255832"/>
                  </a:cubicBezTo>
                  <a:lnTo>
                    <a:pt x="443246" y="255832"/>
                  </a:lnTo>
                  <a:cubicBezTo>
                    <a:pt x="461420" y="255832"/>
                    <a:pt x="476212" y="270577"/>
                    <a:pt x="476212" y="288693"/>
                  </a:cubicBezTo>
                  <a:lnTo>
                    <a:pt x="476212" y="516284"/>
                  </a:lnTo>
                  <a:close/>
                  <a:moveTo>
                    <a:pt x="813083" y="324793"/>
                  </a:moveTo>
                  <a:cubicBezTo>
                    <a:pt x="813083" y="345110"/>
                    <a:pt x="796566" y="361636"/>
                    <a:pt x="776240" y="361636"/>
                  </a:cubicBezTo>
                  <a:lnTo>
                    <a:pt x="733825" y="361636"/>
                  </a:lnTo>
                  <a:cubicBezTo>
                    <a:pt x="713518" y="361636"/>
                    <a:pt x="697020" y="378133"/>
                    <a:pt x="697020" y="398421"/>
                  </a:cubicBezTo>
                  <a:lnTo>
                    <a:pt x="697020" y="453161"/>
                  </a:lnTo>
                  <a:lnTo>
                    <a:pt x="618906" y="375104"/>
                  </a:lnTo>
                  <a:cubicBezTo>
                    <a:pt x="611019" y="367179"/>
                    <a:pt x="597703" y="361636"/>
                    <a:pt x="586531" y="361636"/>
                  </a:cubicBezTo>
                  <a:lnTo>
                    <a:pt x="520351" y="361636"/>
                  </a:lnTo>
                  <a:lnTo>
                    <a:pt x="520351" y="288703"/>
                  </a:lnTo>
                  <a:cubicBezTo>
                    <a:pt x="520351" y="246240"/>
                    <a:pt x="485756" y="211703"/>
                    <a:pt x="443246" y="211703"/>
                  </a:cubicBezTo>
                  <a:lnTo>
                    <a:pt x="347034" y="211703"/>
                  </a:lnTo>
                  <a:lnTo>
                    <a:pt x="347034" y="81010"/>
                  </a:lnTo>
                  <a:cubicBezTo>
                    <a:pt x="347034" y="60674"/>
                    <a:pt x="363550" y="44148"/>
                    <a:pt x="383877" y="44148"/>
                  </a:cubicBezTo>
                  <a:lnTo>
                    <a:pt x="776240" y="44148"/>
                  </a:lnTo>
                  <a:cubicBezTo>
                    <a:pt x="796566" y="44148"/>
                    <a:pt x="813083" y="60674"/>
                    <a:pt x="813083" y="81010"/>
                  </a:cubicBezTo>
                  <a:lnTo>
                    <a:pt x="813083" y="324793"/>
                  </a:lnTo>
                  <a:close/>
                </a:path>
              </a:pathLst>
            </a:custGeom>
            <a:solidFill>
              <a:schemeClr val="accent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73" name="TextBox 72">
              <a:extLst>
                <a:ext uri="{FF2B5EF4-FFF2-40B4-BE49-F238E27FC236}">
                  <a16:creationId xmlns:a16="http://schemas.microsoft.com/office/drawing/2014/main" id="{56F78B38-88AE-98B7-FD2D-F16C6F0C3D14}"/>
                </a:ext>
              </a:extLst>
            </p:cNvPr>
            <p:cNvSpPr txBox="1"/>
            <p:nvPr/>
          </p:nvSpPr>
          <p:spPr>
            <a:xfrm>
              <a:off x="6005601" y="6363286"/>
              <a:ext cx="71376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94A59"/>
                  </a:solidFill>
                  <a:effectLst/>
                  <a:uLnTx/>
                  <a:uFillTx/>
                  <a:ea typeface="+mn-ea"/>
                  <a:cs typeface="+mn-cs"/>
                </a:rPr>
                <a:t>Invoices</a:t>
              </a:r>
              <a:endParaRPr kumimoji="0" lang="en-US" sz="900" b="0" i="0" u="none" strike="noStrike" kern="1200" cap="none" spc="0" normalizeH="0" baseline="0" noProof="0" dirty="0">
                <a:ln>
                  <a:noFill/>
                </a:ln>
                <a:solidFill>
                  <a:srgbClr val="394A59"/>
                </a:solidFill>
                <a:effectLst/>
                <a:uLnTx/>
                <a:uFillTx/>
                <a:ea typeface="+mn-ea"/>
                <a:cs typeface="+mn-cs"/>
              </a:endParaRPr>
            </a:p>
          </p:txBody>
        </p:sp>
        <p:sp>
          <p:nvSpPr>
            <p:cNvPr id="74" name="TextBox 73">
              <a:extLst>
                <a:ext uri="{FF2B5EF4-FFF2-40B4-BE49-F238E27FC236}">
                  <a16:creationId xmlns:a16="http://schemas.microsoft.com/office/drawing/2014/main" id="{EE0D1C29-B2C4-FB40-AF4C-524BBABAE145}"/>
                </a:ext>
              </a:extLst>
            </p:cNvPr>
            <p:cNvSpPr txBox="1"/>
            <p:nvPr/>
          </p:nvSpPr>
          <p:spPr>
            <a:xfrm>
              <a:off x="6957307" y="6371350"/>
              <a:ext cx="6903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94A59"/>
                  </a:solidFill>
                  <a:effectLst/>
                  <a:uLnTx/>
                  <a:uFillTx/>
                  <a:ea typeface="+mn-ea"/>
                  <a:cs typeface="+mn-cs"/>
                </a:rPr>
                <a:t>Claims</a:t>
              </a:r>
              <a:endParaRPr kumimoji="0" lang="en-US" sz="900" b="0" i="0" u="none" strike="noStrike" kern="1200" cap="none" spc="0" normalizeH="0" baseline="0" noProof="0" dirty="0">
                <a:ln>
                  <a:noFill/>
                </a:ln>
                <a:solidFill>
                  <a:srgbClr val="394A59"/>
                </a:solidFill>
                <a:effectLst/>
                <a:uLnTx/>
                <a:uFillTx/>
                <a:ea typeface="+mn-ea"/>
                <a:cs typeface="+mn-cs"/>
              </a:endParaRPr>
            </a:p>
          </p:txBody>
        </p:sp>
        <p:sp>
          <p:nvSpPr>
            <p:cNvPr id="76" name="Freeform: Shape 75">
              <a:extLst>
                <a:ext uri="{FF2B5EF4-FFF2-40B4-BE49-F238E27FC236}">
                  <a16:creationId xmlns:a16="http://schemas.microsoft.com/office/drawing/2014/main" id="{EBAA9D7F-B1AC-4FA3-2645-32A332A998C3}"/>
                </a:ext>
              </a:extLst>
            </p:cNvPr>
            <p:cNvSpPr/>
            <p:nvPr/>
          </p:nvSpPr>
          <p:spPr>
            <a:xfrm>
              <a:off x="5569191" y="6052424"/>
              <a:ext cx="174817" cy="232471"/>
            </a:xfrm>
            <a:custGeom>
              <a:avLst/>
              <a:gdLst>
                <a:gd name="connsiteX0" fmla="*/ 824220 w 1069157"/>
                <a:gd name="connsiteY0" fmla="*/ 0 h 1421761"/>
                <a:gd name="connsiteX1" fmla="*/ 0 w 1069157"/>
                <a:gd name="connsiteY1" fmla="*/ 0 h 1421761"/>
                <a:gd name="connsiteX2" fmla="*/ 0 w 1069157"/>
                <a:gd name="connsiteY2" fmla="*/ 1421761 h 1421761"/>
                <a:gd name="connsiteX3" fmla="*/ 1069157 w 1069157"/>
                <a:gd name="connsiteY3" fmla="*/ 1421761 h 1421761"/>
                <a:gd name="connsiteX4" fmla="*/ 1069157 w 1069157"/>
                <a:gd name="connsiteY4" fmla="*/ 244935 h 1421761"/>
                <a:gd name="connsiteX5" fmla="*/ 824220 w 1069157"/>
                <a:gd name="connsiteY5" fmla="*/ 0 h 1421761"/>
                <a:gd name="connsiteX6" fmla="*/ 833635 w 1069157"/>
                <a:gd name="connsiteY6" fmla="*/ 54858 h 1421761"/>
                <a:gd name="connsiteX7" fmla="*/ 1014299 w 1069157"/>
                <a:gd name="connsiteY7" fmla="*/ 235522 h 1421761"/>
                <a:gd name="connsiteX8" fmla="*/ 833635 w 1069157"/>
                <a:gd name="connsiteY8" fmla="*/ 235522 h 1421761"/>
                <a:gd name="connsiteX9" fmla="*/ 833635 w 1069157"/>
                <a:gd name="connsiteY9" fmla="*/ 54858 h 1421761"/>
                <a:gd name="connsiteX10" fmla="*/ 1037022 w 1069157"/>
                <a:gd name="connsiteY10" fmla="*/ 1389626 h 1421761"/>
                <a:gd name="connsiteX11" fmla="*/ 32135 w 1069157"/>
                <a:gd name="connsiteY11" fmla="*/ 1389626 h 1421761"/>
                <a:gd name="connsiteX12" fmla="*/ 32135 w 1069157"/>
                <a:gd name="connsiteY12" fmla="*/ 32135 h 1421761"/>
                <a:gd name="connsiteX13" fmla="*/ 801500 w 1069157"/>
                <a:gd name="connsiteY13" fmla="*/ 32135 h 1421761"/>
                <a:gd name="connsiteX14" fmla="*/ 801500 w 1069157"/>
                <a:gd name="connsiteY14" fmla="*/ 267657 h 1421761"/>
                <a:gd name="connsiteX15" fmla="*/ 1037022 w 1069157"/>
                <a:gd name="connsiteY15" fmla="*/ 267657 h 1421761"/>
                <a:gd name="connsiteX16" fmla="*/ 1037022 w 1069157"/>
                <a:gd name="connsiteY16" fmla="*/ 1389626 h 14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9157" h="1421761">
                  <a:moveTo>
                    <a:pt x="824220" y="0"/>
                  </a:moveTo>
                  <a:lnTo>
                    <a:pt x="0" y="0"/>
                  </a:lnTo>
                  <a:lnTo>
                    <a:pt x="0" y="1421761"/>
                  </a:lnTo>
                  <a:lnTo>
                    <a:pt x="1069157" y="1421761"/>
                  </a:lnTo>
                  <a:lnTo>
                    <a:pt x="1069157" y="244935"/>
                  </a:lnTo>
                  <a:lnTo>
                    <a:pt x="824220" y="0"/>
                  </a:lnTo>
                  <a:close/>
                  <a:moveTo>
                    <a:pt x="833635" y="54858"/>
                  </a:moveTo>
                  <a:lnTo>
                    <a:pt x="1014299" y="235522"/>
                  </a:lnTo>
                  <a:lnTo>
                    <a:pt x="833635" y="235522"/>
                  </a:lnTo>
                  <a:lnTo>
                    <a:pt x="833635" y="54858"/>
                  </a:lnTo>
                  <a:close/>
                  <a:moveTo>
                    <a:pt x="1037022" y="1389626"/>
                  </a:moveTo>
                  <a:lnTo>
                    <a:pt x="32135" y="1389626"/>
                  </a:lnTo>
                  <a:lnTo>
                    <a:pt x="32135" y="32135"/>
                  </a:lnTo>
                  <a:lnTo>
                    <a:pt x="801500" y="32135"/>
                  </a:lnTo>
                  <a:lnTo>
                    <a:pt x="801500" y="267657"/>
                  </a:lnTo>
                  <a:lnTo>
                    <a:pt x="1037022" y="267657"/>
                  </a:lnTo>
                  <a:lnTo>
                    <a:pt x="1037022" y="1389626"/>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77" name="Freeform: Shape 76">
              <a:extLst>
                <a:ext uri="{FF2B5EF4-FFF2-40B4-BE49-F238E27FC236}">
                  <a16:creationId xmlns:a16="http://schemas.microsoft.com/office/drawing/2014/main" id="{B2C90243-C050-6254-9A62-21D5873A7A6B}"/>
                </a:ext>
              </a:extLst>
            </p:cNvPr>
            <p:cNvSpPr/>
            <p:nvPr/>
          </p:nvSpPr>
          <p:spPr>
            <a:xfrm>
              <a:off x="5587782" y="6115402"/>
              <a:ext cx="140042" cy="102438"/>
            </a:xfrm>
            <a:custGeom>
              <a:avLst/>
              <a:gdLst>
                <a:gd name="connsiteX0" fmla="*/ 0 w 856480"/>
                <a:gd name="connsiteY0" fmla="*/ 435307 h 626495"/>
                <a:gd name="connsiteX1" fmla="*/ 521137 w 856480"/>
                <a:gd name="connsiteY1" fmla="*/ 435307 h 626495"/>
                <a:gd name="connsiteX2" fmla="*/ 521137 w 856480"/>
                <a:gd name="connsiteY2" fmla="*/ 626495 h 626495"/>
                <a:gd name="connsiteX3" fmla="*/ 856480 w 856480"/>
                <a:gd name="connsiteY3" fmla="*/ 626495 h 626495"/>
                <a:gd name="connsiteX4" fmla="*/ 856480 w 856480"/>
                <a:gd name="connsiteY4" fmla="*/ 419239 h 626495"/>
                <a:gd name="connsiteX5" fmla="*/ 856480 w 856480"/>
                <a:gd name="connsiteY5" fmla="*/ 403171 h 626495"/>
                <a:gd name="connsiteX6" fmla="*/ 856480 w 856480"/>
                <a:gd name="connsiteY6" fmla="*/ 0 h 626495"/>
                <a:gd name="connsiteX7" fmla="*/ 0 w 856480"/>
                <a:gd name="connsiteY7" fmla="*/ 0 h 626495"/>
                <a:gd name="connsiteX8" fmla="*/ 0 w 856480"/>
                <a:gd name="connsiteY8" fmla="*/ 435307 h 626495"/>
                <a:gd name="connsiteX9" fmla="*/ 553272 w 856480"/>
                <a:gd name="connsiteY9" fmla="*/ 32135 h 626495"/>
                <a:gd name="connsiteX10" fmla="*/ 824345 w 856480"/>
                <a:gd name="connsiteY10" fmla="*/ 32135 h 626495"/>
                <a:gd name="connsiteX11" fmla="*/ 824345 w 856480"/>
                <a:gd name="connsiteY11" fmla="*/ 108665 h 626495"/>
                <a:gd name="connsiteX12" fmla="*/ 553272 w 856480"/>
                <a:gd name="connsiteY12" fmla="*/ 108665 h 626495"/>
                <a:gd name="connsiteX13" fmla="*/ 553272 w 856480"/>
                <a:gd name="connsiteY13" fmla="*/ 32135 h 626495"/>
                <a:gd name="connsiteX14" fmla="*/ 553272 w 856480"/>
                <a:gd name="connsiteY14" fmla="*/ 140800 h 626495"/>
                <a:gd name="connsiteX15" fmla="*/ 824345 w 856480"/>
                <a:gd name="connsiteY15" fmla="*/ 140800 h 626495"/>
                <a:gd name="connsiteX16" fmla="*/ 824345 w 856480"/>
                <a:gd name="connsiteY16" fmla="*/ 403171 h 626495"/>
                <a:gd name="connsiteX17" fmla="*/ 553272 w 856480"/>
                <a:gd name="connsiteY17" fmla="*/ 403171 h 626495"/>
                <a:gd name="connsiteX18" fmla="*/ 553272 w 856480"/>
                <a:gd name="connsiteY18" fmla="*/ 140800 h 626495"/>
                <a:gd name="connsiteX19" fmla="*/ 553272 w 856480"/>
                <a:gd name="connsiteY19" fmla="*/ 435307 h 626495"/>
                <a:gd name="connsiteX20" fmla="*/ 824345 w 856480"/>
                <a:gd name="connsiteY20" fmla="*/ 435307 h 626495"/>
                <a:gd name="connsiteX21" fmla="*/ 824345 w 856480"/>
                <a:gd name="connsiteY21" fmla="*/ 594360 h 626495"/>
                <a:gd name="connsiteX22" fmla="*/ 553272 w 856480"/>
                <a:gd name="connsiteY22" fmla="*/ 594360 h 626495"/>
                <a:gd name="connsiteX23" fmla="*/ 553272 w 856480"/>
                <a:gd name="connsiteY23" fmla="*/ 435307 h 626495"/>
                <a:gd name="connsiteX24" fmla="*/ 225412 w 856480"/>
                <a:gd name="connsiteY24" fmla="*/ 32135 h 626495"/>
                <a:gd name="connsiteX25" fmla="*/ 521137 w 856480"/>
                <a:gd name="connsiteY25" fmla="*/ 32135 h 626495"/>
                <a:gd name="connsiteX26" fmla="*/ 521137 w 856480"/>
                <a:gd name="connsiteY26" fmla="*/ 108665 h 626495"/>
                <a:gd name="connsiteX27" fmla="*/ 225412 w 856480"/>
                <a:gd name="connsiteY27" fmla="*/ 108665 h 626495"/>
                <a:gd name="connsiteX28" fmla="*/ 225412 w 856480"/>
                <a:gd name="connsiteY28" fmla="*/ 32135 h 626495"/>
                <a:gd name="connsiteX29" fmla="*/ 225412 w 856480"/>
                <a:gd name="connsiteY29" fmla="*/ 140800 h 626495"/>
                <a:gd name="connsiteX30" fmla="*/ 521137 w 856480"/>
                <a:gd name="connsiteY30" fmla="*/ 140800 h 626495"/>
                <a:gd name="connsiteX31" fmla="*/ 521137 w 856480"/>
                <a:gd name="connsiteY31" fmla="*/ 403171 h 626495"/>
                <a:gd name="connsiteX32" fmla="*/ 225412 w 856480"/>
                <a:gd name="connsiteY32" fmla="*/ 403171 h 626495"/>
                <a:gd name="connsiteX33" fmla="*/ 225412 w 856480"/>
                <a:gd name="connsiteY33" fmla="*/ 140800 h 626495"/>
                <a:gd name="connsiteX34" fmla="*/ 32135 w 856480"/>
                <a:gd name="connsiteY34" fmla="*/ 32135 h 626495"/>
                <a:gd name="connsiteX35" fmla="*/ 193280 w 856480"/>
                <a:gd name="connsiteY35" fmla="*/ 32135 h 626495"/>
                <a:gd name="connsiteX36" fmla="*/ 193280 w 856480"/>
                <a:gd name="connsiteY36" fmla="*/ 108665 h 626495"/>
                <a:gd name="connsiteX37" fmla="*/ 32135 w 856480"/>
                <a:gd name="connsiteY37" fmla="*/ 108665 h 626495"/>
                <a:gd name="connsiteX38" fmla="*/ 32135 w 856480"/>
                <a:gd name="connsiteY38" fmla="*/ 32135 h 626495"/>
                <a:gd name="connsiteX39" fmla="*/ 32135 w 856480"/>
                <a:gd name="connsiteY39" fmla="*/ 140800 h 626495"/>
                <a:gd name="connsiteX40" fmla="*/ 193280 w 856480"/>
                <a:gd name="connsiteY40" fmla="*/ 140800 h 626495"/>
                <a:gd name="connsiteX41" fmla="*/ 193280 w 856480"/>
                <a:gd name="connsiteY41" fmla="*/ 403171 h 626495"/>
                <a:gd name="connsiteX42" fmla="*/ 32135 w 856480"/>
                <a:gd name="connsiteY42" fmla="*/ 403171 h 626495"/>
                <a:gd name="connsiteX43" fmla="*/ 32135 w 856480"/>
                <a:gd name="connsiteY43" fmla="*/ 140800 h 62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6480" h="626495">
                  <a:moveTo>
                    <a:pt x="0" y="435307"/>
                  </a:moveTo>
                  <a:lnTo>
                    <a:pt x="521137" y="435307"/>
                  </a:lnTo>
                  <a:lnTo>
                    <a:pt x="521137" y="626495"/>
                  </a:lnTo>
                  <a:lnTo>
                    <a:pt x="856480" y="626495"/>
                  </a:lnTo>
                  <a:lnTo>
                    <a:pt x="856480" y="419239"/>
                  </a:lnTo>
                  <a:lnTo>
                    <a:pt x="856480" y="403171"/>
                  </a:lnTo>
                  <a:lnTo>
                    <a:pt x="856480" y="0"/>
                  </a:lnTo>
                  <a:lnTo>
                    <a:pt x="0" y="0"/>
                  </a:lnTo>
                  <a:lnTo>
                    <a:pt x="0" y="435307"/>
                  </a:lnTo>
                  <a:close/>
                  <a:moveTo>
                    <a:pt x="553272" y="32135"/>
                  </a:moveTo>
                  <a:lnTo>
                    <a:pt x="824345" y="32135"/>
                  </a:lnTo>
                  <a:lnTo>
                    <a:pt x="824345" y="108665"/>
                  </a:lnTo>
                  <a:lnTo>
                    <a:pt x="553272" y="108665"/>
                  </a:lnTo>
                  <a:lnTo>
                    <a:pt x="553272" y="32135"/>
                  </a:lnTo>
                  <a:close/>
                  <a:moveTo>
                    <a:pt x="553272" y="140800"/>
                  </a:moveTo>
                  <a:lnTo>
                    <a:pt x="824345" y="140800"/>
                  </a:lnTo>
                  <a:lnTo>
                    <a:pt x="824345" y="403171"/>
                  </a:lnTo>
                  <a:lnTo>
                    <a:pt x="553272" y="403171"/>
                  </a:lnTo>
                  <a:lnTo>
                    <a:pt x="553272" y="140800"/>
                  </a:lnTo>
                  <a:close/>
                  <a:moveTo>
                    <a:pt x="553272" y="435307"/>
                  </a:moveTo>
                  <a:lnTo>
                    <a:pt x="824345" y="435307"/>
                  </a:lnTo>
                  <a:lnTo>
                    <a:pt x="824345" y="594360"/>
                  </a:lnTo>
                  <a:lnTo>
                    <a:pt x="553272" y="594360"/>
                  </a:lnTo>
                  <a:lnTo>
                    <a:pt x="553272" y="435307"/>
                  </a:lnTo>
                  <a:close/>
                  <a:moveTo>
                    <a:pt x="225412" y="32135"/>
                  </a:moveTo>
                  <a:lnTo>
                    <a:pt x="521137" y="32135"/>
                  </a:lnTo>
                  <a:lnTo>
                    <a:pt x="521137" y="108665"/>
                  </a:lnTo>
                  <a:lnTo>
                    <a:pt x="225412" y="108665"/>
                  </a:lnTo>
                  <a:lnTo>
                    <a:pt x="225412" y="32135"/>
                  </a:lnTo>
                  <a:close/>
                  <a:moveTo>
                    <a:pt x="225412" y="140800"/>
                  </a:moveTo>
                  <a:lnTo>
                    <a:pt x="521137" y="140800"/>
                  </a:lnTo>
                  <a:lnTo>
                    <a:pt x="521137" y="403171"/>
                  </a:lnTo>
                  <a:lnTo>
                    <a:pt x="225412" y="403171"/>
                  </a:lnTo>
                  <a:lnTo>
                    <a:pt x="225412" y="140800"/>
                  </a:lnTo>
                  <a:close/>
                  <a:moveTo>
                    <a:pt x="32135" y="32135"/>
                  </a:moveTo>
                  <a:lnTo>
                    <a:pt x="193280" y="32135"/>
                  </a:lnTo>
                  <a:lnTo>
                    <a:pt x="193280" y="108665"/>
                  </a:lnTo>
                  <a:lnTo>
                    <a:pt x="32135" y="108665"/>
                  </a:lnTo>
                  <a:lnTo>
                    <a:pt x="32135" y="32135"/>
                  </a:lnTo>
                  <a:close/>
                  <a:moveTo>
                    <a:pt x="32135" y="140800"/>
                  </a:moveTo>
                  <a:lnTo>
                    <a:pt x="193280" y="140800"/>
                  </a:lnTo>
                  <a:lnTo>
                    <a:pt x="193280" y="403171"/>
                  </a:lnTo>
                  <a:lnTo>
                    <a:pt x="32135" y="403171"/>
                  </a:lnTo>
                  <a:lnTo>
                    <a:pt x="32135" y="140800"/>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78" name="Freeform: Shape 77">
              <a:extLst>
                <a:ext uri="{FF2B5EF4-FFF2-40B4-BE49-F238E27FC236}">
                  <a16:creationId xmlns:a16="http://schemas.microsoft.com/office/drawing/2014/main" id="{6210E9CD-17EB-4B95-B66D-3666870408D5}"/>
                </a:ext>
              </a:extLst>
            </p:cNvPr>
            <p:cNvSpPr/>
            <p:nvPr/>
          </p:nvSpPr>
          <p:spPr>
            <a:xfrm>
              <a:off x="5588002" y="6084187"/>
              <a:ext cx="37289" cy="5254"/>
            </a:xfrm>
            <a:custGeom>
              <a:avLst/>
              <a:gdLst>
                <a:gd name="connsiteX0" fmla="*/ 0 w 228053"/>
                <a:gd name="connsiteY0" fmla="*/ 0 h 32135"/>
                <a:gd name="connsiteX1" fmla="*/ 228054 w 228053"/>
                <a:gd name="connsiteY1" fmla="*/ 0 h 32135"/>
                <a:gd name="connsiteX2" fmla="*/ 228054 w 228053"/>
                <a:gd name="connsiteY2" fmla="*/ 32135 h 32135"/>
                <a:gd name="connsiteX3" fmla="*/ 0 w 22805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8053" h="32135">
                  <a:moveTo>
                    <a:pt x="0" y="0"/>
                  </a:moveTo>
                  <a:lnTo>
                    <a:pt x="228054" y="0"/>
                  </a:lnTo>
                  <a:lnTo>
                    <a:pt x="2280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79" name="Freeform: Shape 78">
              <a:extLst>
                <a:ext uri="{FF2B5EF4-FFF2-40B4-BE49-F238E27FC236}">
                  <a16:creationId xmlns:a16="http://schemas.microsoft.com/office/drawing/2014/main" id="{F3BCB7CC-C3F5-120B-84C1-6AA9B87179BA}"/>
                </a:ext>
              </a:extLst>
            </p:cNvPr>
            <p:cNvSpPr/>
            <p:nvPr/>
          </p:nvSpPr>
          <p:spPr>
            <a:xfrm>
              <a:off x="5588002" y="6093816"/>
              <a:ext cx="65430" cy="5254"/>
            </a:xfrm>
            <a:custGeom>
              <a:avLst/>
              <a:gdLst>
                <a:gd name="connsiteX0" fmla="*/ 0 w 400163"/>
                <a:gd name="connsiteY0" fmla="*/ 0 h 32135"/>
                <a:gd name="connsiteX1" fmla="*/ 400164 w 400163"/>
                <a:gd name="connsiteY1" fmla="*/ 0 h 32135"/>
                <a:gd name="connsiteX2" fmla="*/ 400164 w 400163"/>
                <a:gd name="connsiteY2" fmla="*/ 32135 h 32135"/>
                <a:gd name="connsiteX3" fmla="*/ 0 w 40016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400163" h="32135">
                  <a:moveTo>
                    <a:pt x="0" y="0"/>
                  </a:moveTo>
                  <a:lnTo>
                    <a:pt x="400164" y="0"/>
                  </a:lnTo>
                  <a:lnTo>
                    <a:pt x="40016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0" name="Freeform: Shape 79">
              <a:extLst>
                <a:ext uri="{FF2B5EF4-FFF2-40B4-BE49-F238E27FC236}">
                  <a16:creationId xmlns:a16="http://schemas.microsoft.com/office/drawing/2014/main" id="{FCF7BF64-BE34-6C4A-01EA-C208C7F5288B}"/>
                </a:ext>
              </a:extLst>
            </p:cNvPr>
            <p:cNvSpPr/>
            <p:nvPr/>
          </p:nvSpPr>
          <p:spPr>
            <a:xfrm>
              <a:off x="5681652" y="6260993"/>
              <a:ext cx="37512" cy="5254"/>
            </a:xfrm>
            <a:custGeom>
              <a:avLst/>
              <a:gdLst>
                <a:gd name="connsiteX0" fmla="*/ 0 w 229416"/>
                <a:gd name="connsiteY0" fmla="*/ 0 h 32135"/>
                <a:gd name="connsiteX1" fmla="*/ 229416 w 229416"/>
                <a:gd name="connsiteY1" fmla="*/ 0 h 32135"/>
                <a:gd name="connsiteX2" fmla="*/ 229416 w 229416"/>
                <a:gd name="connsiteY2" fmla="*/ 32135 h 32135"/>
                <a:gd name="connsiteX3" fmla="*/ 0 w 229416"/>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9416" h="32135">
                  <a:moveTo>
                    <a:pt x="0" y="0"/>
                  </a:moveTo>
                  <a:lnTo>
                    <a:pt x="229416" y="0"/>
                  </a:lnTo>
                  <a:lnTo>
                    <a:pt x="229416"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1" name="Freeform: Shape 80">
              <a:extLst>
                <a:ext uri="{FF2B5EF4-FFF2-40B4-BE49-F238E27FC236}">
                  <a16:creationId xmlns:a16="http://schemas.microsoft.com/office/drawing/2014/main" id="{6DDD7A4E-26C8-3BFC-CBE7-9F47A340FC3A}"/>
                </a:ext>
              </a:extLst>
            </p:cNvPr>
            <p:cNvSpPr/>
            <p:nvPr/>
          </p:nvSpPr>
          <p:spPr>
            <a:xfrm>
              <a:off x="5588002" y="6193333"/>
              <a:ext cx="40233" cy="5254"/>
            </a:xfrm>
            <a:custGeom>
              <a:avLst/>
              <a:gdLst>
                <a:gd name="connsiteX0" fmla="*/ 0 w 246059"/>
                <a:gd name="connsiteY0" fmla="*/ 0 h 32135"/>
                <a:gd name="connsiteX1" fmla="*/ 246059 w 246059"/>
                <a:gd name="connsiteY1" fmla="*/ 0 h 32135"/>
                <a:gd name="connsiteX2" fmla="*/ 246059 w 246059"/>
                <a:gd name="connsiteY2" fmla="*/ 32135 h 32135"/>
                <a:gd name="connsiteX3" fmla="*/ 0 w 246059"/>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46059" h="32135">
                  <a:moveTo>
                    <a:pt x="0" y="0"/>
                  </a:moveTo>
                  <a:lnTo>
                    <a:pt x="246059" y="0"/>
                  </a:lnTo>
                  <a:lnTo>
                    <a:pt x="246059"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2" name="Freeform: Shape 81">
              <a:extLst>
                <a:ext uri="{FF2B5EF4-FFF2-40B4-BE49-F238E27FC236}">
                  <a16:creationId xmlns:a16="http://schemas.microsoft.com/office/drawing/2014/main" id="{88082FC0-8B4A-4513-6560-EBE99CA9C153}"/>
                </a:ext>
              </a:extLst>
            </p:cNvPr>
            <p:cNvSpPr/>
            <p:nvPr/>
          </p:nvSpPr>
          <p:spPr>
            <a:xfrm>
              <a:off x="5588002" y="6202962"/>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3" name="Freeform: Shape 82">
              <a:extLst>
                <a:ext uri="{FF2B5EF4-FFF2-40B4-BE49-F238E27FC236}">
                  <a16:creationId xmlns:a16="http://schemas.microsoft.com/office/drawing/2014/main" id="{AE09F6E0-3978-71C9-3C80-E79A5FC0D9C6}"/>
                </a:ext>
              </a:extLst>
            </p:cNvPr>
            <p:cNvSpPr/>
            <p:nvPr/>
          </p:nvSpPr>
          <p:spPr>
            <a:xfrm>
              <a:off x="5588002" y="6212585"/>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4" name="Freeform: Shape 83">
              <a:extLst>
                <a:ext uri="{FF2B5EF4-FFF2-40B4-BE49-F238E27FC236}">
                  <a16:creationId xmlns:a16="http://schemas.microsoft.com/office/drawing/2014/main" id="{1073B6B4-9731-D796-F83C-753DE160CB7D}"/>
                </a:ext>
              </a:extLst>
            </p:cNvPr>
            <p:cNvSpPr/>
            <p:nvPr/>
          </p:nvSpPr>
          <p:spPr>
            <a:xfrm>
              <a:off x="5685006" y="6241404"/>
              <a:ext cx="30809" cy="14263"/>
            </a:xfrm>
            <a:custGeom>
              <a:avLst/>
              <a:gdLst>
                <a:gd name="connsiteX0" fmla="*/ 89548 w 188425"/>
                <a:gd name="connsiteY0" fmla="*/ 3042 h 87229"/>
                <a:gd name="connsiteX1" fmla="*/ 71892 w 188425"/>
                <a:gd name="connsiteY1" fmla="*/ 2283 h 87229"/>
                <a:gd name="connsiteX2" fmla="*/ 3669 w 188425"/>
                <a:gd name="connsiteY2" fmla="*/ 60940 h 87229"/>
                <a:gd name="connsiteX3" fmla="*/ 5845 w 188425"/>
                <a:gd name="connsiteY3" fmla="*/ 83556 h 87229"/>
                <a:gd name="connsiteX4" fmla="*/ 16061 w 188425"/>
                <a:gd name="connsiteY4" fmla="*/ 87229 h 87229"/>
                <a:gd name="connsiteX5" fmla="*/ 28462 w 188425"/>
                <a:gd name="connsiteY5" fmla="*/ 81384 h 87229"/>
                <a:gd name="connsiteX6" fmla="*/ 46098 w 188425"/>
                <a:gd name="connsiteY6" fmla="*/ 62280 h 87229"/>
                <a:gd name="connsiteX7" fmla="*/ 50076 w 188425"/>
                <a:gd name="connsiteY7" fmla="*/ 71033 h 87229"/>
                <a:gd name="connsiteX8" fmla="*/ 69013 w 188425"/>
                <a:gd name="connsiteY8" fmla="*/ 74790 h 87229"/>
                <a:gd name="connsiteX9" fmla="*/ 97456 w 188425"/>
                <a:gd name="connsiteY9" fmla="*/ 63337 h 87229"/>
                <a:gd name="connsiteX10" fmla="*/ 101036 w 188425"/>
                <a:gd name="connsiteY10" fmla="*/ 68986 h 87229"/>
                <a:gd name="connsiteX11" fmla="*/ 124440 w 188425"/>
                <a:gd name="connsiteY11" fmla="*/ 75494 h 87229"/>
                <a:gd name="connsiteX12" fmla="*/ 175191 w 188425"/>
                <a:gd name="connsiteY12" fmla="*/ 66383 h 87229"/>
                <a:gd name="connsiteX13" fmla="*/ 188170 w 188425"/>
                <a:gd name="connsiteY13" fmla="*/ 47729 h 87229"/>
                <a:gd name="connsiteX14" fmla="*/ 169516 w 188425"/>
                <a:gd name="connsiteY14" fmla="*/ 34749 h 87229"/>
                <a:gd name="connsiteX15" fmla="*/ 130758 w 188425"/>
                <a:gd name="connsiteY15" fmla="*/ 41710 h 87229"/>
                <a:gd name="connsiteX16" fmla="*/ 130176 w 188425"/>
                <a:gd name="connsiteY16" fmla="*/ 38079 h 87229"/>
                <a:gd name="connsiteX17" fmla="*/ 110962 w 188425"/>
                <a:gd name="connsiteY17" fmla="*/ 26237 h 87229"/>
                <a:gd name="connsiteX18" fmla="*/ 92803 w 188425"/>
                <a:gd name="connsiteY18" fmla="*/ 31099 h 87229"/>
                <a:gd name="connsiteX19" fmla="*/ 95824 w 188425"/>
                <a:gd name="connsiteY19" fmla="*/ 19565 h 87229"/>
                <a:gd name="connsiteX20" fmla="*/ 89548 w 188425"/>
                <a:gd name="connsiteY20" fmla="*/ 3042 h 8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425" h="87229">
                  <a:moveTo>
                    <a:pt x="89548" y="3042"/>
                  </a:moveTo>
                  <a:cubicBezTo>
                    <a:pt x="84345" y="-718"/>
                    <a:pt x="77404" y="-1017"/>
                    <a:pt x="71892" y="2283"/>
                  </a:cubicBezTo>
                  <a:cubicBezTo>
                    <a:pt x="45882" y="17846"/>
                    <a:pt x="22931" y="37577"/>
                    <a:pt x="3669" y="60940"/>
                  </a:cubicBezTo>
                  <a:cubicBezTo>
                    <a:pt x="-1974" y="67784"/>
                    <a:pt x="-1000" y="77910"/>
                    <a:pt x="5845" y="83556"/>
                  </a:cubicBezTo>
                  <a:cubicBezTo>
                    <a:pt x="8840" y="86028"/>
                    <a:pt x="12458" y="87229"/>
                    <a:pt x="16061" y="87229"/>
                  </a:cubicBezTo>
                  <a:cubicBezTo>
                    <a:pt x="20691" y="87229"/>
                    <a:pt x="25287" y="85237"/>
                    <a:pt x="28462" y="81384"/>
                  </a:cubicBezTo>
                  <a:cubicBezTo>
                    <a:pt x="34002" y="74671"/>
                    <a:pt x="39886" y="68299"/>
                    <a:pt x="46098" y="62280"/>
                  </a:cubicBezTo>
                  <a:cubicBezTo>
                    <a:pt x="46490" y="65458"/>
                    <a:pt x="47830" y="68524"/>
                    <a:pt x="50076" y="71033"/>
                  </a:cubicBezTo>
                  <a:cubicBezTo>
                    <a:pt x="54848" y="76358"/>
                    <a:pt x="62567" y="77897"/>
                    <a:pt x="69013" y="74790"/>
                  </a:cubicBezTo>
                  <a:cubicBezTo>
                    <a:pt x="78210" y="70365"/>
                    <a:pt x="87722" y="66538"/>
                    <a:pt x="97456" y="63337"/>
                  </a:cubicBezTo>
                  <a:cubicBezTo>
                    <a:pt x="98263" y="65233"/>
                    <a:pt x="99416" y="67135"/>
                    <a:pt x="101036" y="68986"/>
                  </a:cubicBezTo>
                  <a:cubicBezTo>
                    <a:pt x="106483" y="75121"/>
                    <a:pt x="114369" y="77316"/>
                    <a:pt x="124440" y="75494"/>
                  </a:cubicBezTo>
                  <a:lnTo>
                    <a:pt x="175191" y="66383"/>
                  </a:lnTo>
                  <a:cubicBezTo>
                    <a:pt x="183929" y="64815"/>
                    <a:pt x="189735" y="56463"/>
                    <a:pt x="188170" y="47729"/>
                  </a:cubicBezTo>
                  <a:cubicBezTo>
                    <a:pt x="186602" y="38991"/>
                    <a:pt x="178266" y="33217"/>
                    <a:pt x="169516" y="34749"/>
                  </a:cubicBezTo>
                  <a:lnTo>
                    <a:pt x="130758" y="41710"/>
                  </a:lnTo>
                  <a:cubicBezTo>
                    <a:pt x="130668" y="40537"/>
                    <a:pt x="130481" y="39322"/>
                    <a:pt x="130176" y="38079"/>
                  </a:cubicBezTo>
                  <a:cubicBezTo>
                    <a:pt x="128090" y="29540"/>
                    <a:pt x="119520" y="24273"/>
                    <a:pt x="110962" y="26237"/>
                  </a:cubicBezTo>
                  <a:cubicBezTo>
                    <a:pt x="104854" y="27644"/>
                    <a:pt x="98793" y="29264"/>
                    <a:pt x="92803" y="31099"/>
                  </a:cubicBezTo>
                  <a:cubicBezTo>
                    <a:pt x="93950" y="27304"/>
                    <a:pt x="94959" y="23457"/>
                    <a:pt x="95824" y="19565"/>
                  </a:cubicBezTo>
                  <a:cubicBezTo>
                    <a:pt x="97218" y="13296"/>
                    <a:pt x="94750" y="6798"/>
                    <a:pt x="89548" y="3042"/>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5" name="Freeform: Shape 84">
              <a:extLst>
                <a:ext uri="{FF2B5EF4-FFF2-40B4-BE49-F238E27FC236}">
                  <a16:creationId xmlns:a16="http://schemas.microsoft.com/office/drawing/2014/main" id="{4067A562-3763-8406-E3E7-6005F80136EF}"/>
                </a:ext>
              </a:extLst>
            </p:cNvPr>
            <p:cNvSpPr/>
            <p:nvPr/>
          </p:nvSpPr>
          <p:spPr>
            <a:xfrm>
              <a:off x="5598803" y="6232098"/>
              <a:ext cx="16287" cy="34672"/>
            </a:xfrm>
            <a:custGeom>
              <a:avLst/>
              <a:gdLst>
                <a:gd name="connsiteX0" fmla="*/ 54315 w 99607"/>
                <a:gd name="connsiteY0" fmla="*/ 90605 h 212047"/>
                <a:gd name="connsiteX1" fmla="*/ 32222 w 99607"/>
                <a:gd name="connsiteY1" fmla="*/ 75029 h 212047"/>
                <a:gd name="connsiteX2" fmla="*/ 46047 w 99607"/>
                <a:gd name="connsiteY2" fmla="*/ 54961 h 212047"/>
                <a:gd name="connsiteX3" fmla="*/ 47467 w 99607"/>
                <a:gd name="connsiteY3" fmla="*/ 54739 h 212047"/>
                <a:gd name="connsiteX4" fmla="*/ 59164 w 99607"/>
                <a:gd name="connsiteY4" fmla="*/ 58489 h 212047"/>
                <a:gd name="connsiteX5" fmla="*/ 64785 w 99607"/>
                <a:gd name="connsiteY5" fmla="*/ 71025 h 212047"/>
                <a:gd name="connsiteX6" fmla="*/ 64781 w 99607"/>
                <a:gd name="connsiteY6" fmla="*/ 72227 h 212047"/>
                <a:gd name="connsiteX7" fmla="*/ 96917 w 99607"/>
                <a:gd name="connsiteY7" fmla="*/ 72307 h 212047"/>
                <a:gd name="connsiteX8" fmla="*/ 96920 w 99607"/>
                <a:gd name="connsiteY8" fmla="*/ 71109 h 212047"/>
                <a:gd name="connsiteX9" fmla="*/ 80486 w 99607"/>
                <a:gd name="connsiteY9" fmla="*/ 34446 h 212047"/>
                <a:gd name="connsiteX10" fmla="*/ 65858 w 99607"/>
                <a:gd name="connsiteY10" fmla="*/ 25641 h 212047"/>
                <a:gd name="connsiteX11" fmla="*/ 65858 w 99607"/>
                <a:gd name="connsiteY11" fmla="*/ 0 h 212047"/>
                <a:gd name="connsiteX12" fmla="*/ 33723 w 99607"/>
                <a:gd name="connsiteY12" fmla="*/ 0 h 212047"/>
                <a:gd name="connsiteX13" fmla="*/ 33723 w 99607"/>
                <a:gd name="connsiteY13" fmla="*/ 25107 h 212047"/>
                <a:gd name="connsiteX14" fmla="*/ 212 w 99607"/>
                <a:gd name="connsiteY14" fmla="*/ 77883 h 212047"/>
                <a:gd name="connsiteX15" fmla="*/ 45266 w 99607"/>
                <a:gd name="connsiteY15" fmla="*/ 121442 h 212047"/>
                <a:gd name="connsiteX16" fmla="*/ 67461 w 99607"/>
                <a:gd name="connsiteY16" fmla="*/ 139097 h 212047"/>
                <a:gd name="connsiteX17" fmla="*/ 55530 w 99607"/>
                <a:gd name="connsiteY17" fmla="*/ 156588 h 212047"/>
                <a:gd name="connsiteX18" fmla="*/ 52204 w 99607"/>
                <a:gd name="connsiteY18" fmla="*/ 157299 h 212047"/>
                <a:gd name="connsiteX19" fmla="*/ 40429 w 99607"/>
                <a:gd name="connsiteY19" fmla="*/ 153581 h 212047"/>
                <a:gd name="connsiteX20" fmla="*/ 34761 w 99607"/>
                <a:gd name="connsiteY20" fmla="*/ 141048 h 212047"/>
                <a:gd name="connsiteX21" fmla="*/ 2625 w 99607"/>
                <a:gd name="connsiteY21" fmla="*/ 141048 h 212047"/>
                <a:gd name="connsiteX22" fmla="*/ 19198 w 99607"/>
                <a:gd name="connsiteY22" fmla="*/ 177701 h 212047"/>
                <a:gd name="connsiteX23" fmla="*/ 33726 w 99607"/>
                <a:gd name="connsiteY23" fmla="*/ 186471 h 212047"/>
                <a:gd name="connsiteX24" fmla="*/ 33726 w 99607"/>
                <a:gd name="connsiteY24" fmla="*/ 212047 h 212047"/>
                <a:gd name="connsiteX25" fmla="*/ 65861 w 99607"/>
                <a:gd name="connsiteY25" fmla="*/ 212047 h 212047"/>
                <a:gd name="connsiteX26" fmla="*/ 65861 w 99607"/>
                <a:gd name="connsiteY26" fmla="*/ 186992 h 212047"/>
                <a:gd name="connsiteX27" fmla="*/ 99587 w 99607"/>
                <a:gd name="connsiteY27" fmla="*/ 138204 h 212047"/>
                <a:gd name="connsiteX28" fmla="*/ 54315 w 99607"/>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07" h="212047">
                  <a:moveTo>
                    <a:pt x="54315" y="90605"/>
                  </a:moveTo>
                  <a:cubicBezTo>
                    <a:pt x="33054" y="84368"/>
                    <a:pt x="32669" y="80039"/>
                    <a:pt x="32222" y="75029"/>
                  </a:cubicBezTo>
                  <a:cubicBezTo>
                    <a:pt x="31354" y="65289"/>
                    <a:pt x="37312" y="56658"/>
                    <a:pt x="46047" y="54961"/>
                  </a:cubicBezTo>
                  <a:cubicBezTo>
                    <a:pt x="46516" y="54871"/>
                    <a:pt x="46982" y="54794"/>
                    <a:pt x="47467" y="54739"/>
                  </a:cubicBezTo>
                  <a:cubicBezTo>
                    <a:pt x="53161"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1" y="30583"/>
                    <a:pt x="71151" y="27662"/>
                    <a:pt x="65858" y="25641"/>
                  </a:cubicBezTo>
                  <a:lnTo>
                    <a:pt x="65858" y="0"/>
                  </a:lnTo>
                  <a:lnTo>
                    <a:pt x="33723" y="0"/>
                  </a:lnTo>
                  <a:lnTo>
                    <a:pt x="33723" y="25107"/>
                  </a:lnTo>
                  <a:cubicBezTo>
                    <a:pt x="12199" y="32357"/>
                    <a:pt x="-1918" y="53932"/>
                    <a:pt x="212" y="77883"/>
                  </a:cubicBezTo>
                  <a:cubicBezTo>
                    <a:pt x="2654" y="105262"/>
                    <a:pt x="23311" y="114999"/>
                    <a:pt x="45266" y="121442"/>
                  </a:cubicBezTo>
                  <a:cubicBezTo>
                    <a:pt x="67150" y="127866"/>
                    <a:pt x="67330" y="134357"/>
                    <a:pt x="67461" y="139097"/>
                  </a:cubicBezTo>
                  <a:cubicBezTo>
                    <a:pt x="67693" y="147369"/>
                    <a:pt x="62905" y="154400"/>
                    <a:pt x="55530" y="156588"/>
                  </a:cubicBezTo>
                  <a:cubicBezTo>
                    <a:pt x="54424" y="156919"/>
                    <a:pt x="53306" y="157157"/>
                    <a:pt x="52204" y="157299"/>
                  </a:cubicBezTo>
                  <a:cubicBezTo>
                    <a:pt x="46477" y="158038"/>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9" y="180307"/>
                    <a:pt x="100210" y="160448"/>
                    <a:pt x="99587" y="138204"/>
                  </a:cubicBezTo>
                  <a:cubicBezTo>
                    <a:pt x="98623" y="103607"/>
                    <a:pt x="66436"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9" name="Freeform: Shape 88">
              <a:extLst>
                <a:ext uri="{FF2B5EF4-FFF2-40B4-BE49-F238E27FC236}">
                  <a16:creationId xmlns:a16="http://schemas.microsoft.com/office/drawing/2014/main" id="{7338CF9F-28BC-C6B5-E6DD-DC3018112A70}"/>
                </a:ext>
              </a:extLst>
            </p:cNvPr>
            <p:cNvSpPr/>
            <p:nvPr/>
          </p:nvSpPr>
          <p:spPr>
            <a:xfrm>
              <a:off x="5622597" y="6232098"/>
              <a:ext cx="16287" cy="34672"/>
            </a:xfrm>
            <a:custGeom>
              <a:avLst/>
              <a:gdLst>
                <a:gd name="connsiteX0" fmla="*/ 54315 w 99610"/>
                <a:gd name="connsiteY0" fmla="*/ 90605 h 212047"/>
                <a:gd name="connsiteX1" fmla="*/ 32222 w 99610"/>
                <a:gd name="connsiteY1" fmla="*/ 75029 h 212047"/>
                <a:gd name="connsiteX2" fmla="*/ 46047 w 99610"/>
                <a:gd name="connsiteY2" fmla="*/ 54961 h 212047"/>
                <a:gd name="connsiteX3" fmla="*/ 47467 w 99610"/>
                <a:gd name="connsiteY3" fmla="*/ 54739 h 212047"/>
                <a:gd name="connsiteX4" fmla="*/ 59164 w 99610"/>
                <a:gd name="connsiteY4" fmla="*/ 58489 h 212047"/>
                <a:gd name="connsiteX5" fmla="*/ 64785 w 99610"/>
                <a:gd name="connsiteY5" fmla="*/ 71025 h 212047"/>
                <a:gd name="connsiteX6" fmla="*/ 64781 w 99610"/>
                <a:gd name="connsiteY6" fmla="*/ 72227 h 212047"/>
                <a:gd name="connsiteX7" fmla="*/ 96917 w 99610"/>
                <a:gd name="connsiteY7" fmla="*/ 72307 h 212047"/>
                <a:gd name="connsiteX8" fmla="*/ 96920 w 99610"/>
                <a:gd name="connsiteY8" fmla="*/ 71109 h 212047"/>
                <a:gd name="connsiteX9" fmla="*/ 80486 w 99610"/>
                <a:gd name="connsiteY9" fmla="*/ 34446 h 212047"/>
                <a:gd name="connsiteX10" fmla="*/ 65858 w 99610"/>
                <a:gd name="connsiteY10" fmla="*/ 25641 h 212047"/>
                <a:gd name="connsiteX11" fmla="*/ 65858 w 99610"/>
                <a:gd name="connsiteY11" fmla="*/ 0 h 212047"/>
                <a:gd name="connsiteX12" fmla="*/ 33723 w 99610"/>
                <a:gd name="connsiteY12" fmla="*/ 0 h 212047"/>
                <a:gd name="connsiteX13" fmla="*/ 33723 w 99610"/>
                <a:gd name="connsiteY13" fmla="*/ 25107 h 212047"/>
                <a:gd name="connsiteX14" fmla="*/ 212 w 99610"/>
                <a:gd name="connsiteY14" fmla="*/ 77880 h 212047"/>
                <a:gd name="connsiteX15" fmla="*/ 45266 w 99610"/>
                <a:gd name="connsiteY15" fmla="*/ 121442 h 212047"/>
                <a:gd name="connsiteX16" fmla="*/ 67465 w 99610"/>
                <a:gd name="connsiteY16" fmla="*/ 139097 h 212047"/>
                <a:gd name="connsiteX17" fmla="*/ 55526 w 99610"/>
                <a:gd name="connsiteY17" fmla="*/ 156592 h 212047"/>
                <a:gd name="connsiteX18" fmla="*/ 52207 w 99610"/>
                <a:gd name="connsiteY18" fmla="*/ 157299 h 212047"/>
                <a:gd name="connsiteX19" fmla="*/ 40429 w 99610"/>
                <a:gd name="connsiteY19" fmla="*/ 153581 h 212047"/>
                <a:gd name="connsiteX20" fmla="*/ 34761 w 99610"/>
                <a:gd name="connsiteY20" fmla="*/ 141048 h 212047"/>
                <a:gd name="connsiteX21" fmla="*/ 2625 w 99610"/>
                <a:gd name="connsiteY21" fmla="*/ 141048 h 212047"/>
                <a:gd name="connsiteX22" fmla="*/ 19198 w 99610"/>
                <a:gd name="connsiteY22" fmla="*/ 177701 h 212047"/>
                <a:gd name="connsiteX23" fmla="*/ 33726 w 99610"/>
                <a:gd name="connsiteY23" fmla="*/ 186471 h 212047"/>
                <a:gd name="connsiteX24" fmla="*/ 33726 w 99610"/>
                <a:gd name="connsiteY24" fmla="*/ 212047 h 212047"/>
                <a:gd name="connsiteX25" fmla="*/ 65861 w 99610"/>
                <a:gd name="connsiteY25" fmla="*/ 212047 h 212047"/>
                <a:gd name="connsiteX26" fmla="*/ 65861 w 99610"/>
                <a:gd name="connsiteY26" fmla="*/ 186992 h 212047"/>
                <a:gd name="connsiteX27" fmla="*/ 99590 w 99610"/>
                <a:gd name="connsiteY27" fmla="*/ 138201 h 212047"/>
                <a:gd name="connsiteX28" fmla="*/ 54315 w 99610"/>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10" h="212047">
                  <a:moveTo>
                    <a:pt x="54315" y="90605"/>
                  </a:moveTo>
                  <a:cubicBezTo>
                    <a:pt x="33051" y="84368"/>
                    <a:pt x="32669" y="80039"/>
                    <a:pt x="32222" y="75029"/>
                  </a:cubicBezTo>
                  <a:cubicBezTo>
                    <a:pt x="31354" y="65289"/>
                    <a:pt x="37312" y="56658"/>
                    <a:pt x="46047" y="54961"/>
                  </a:cubicBezTo>
                  <a:cubicBezTo>
                    <a:pt x="46516" y="54871"/>
                    <a:pt x="46982" y="54794"/>
                    <a:pt x="47467" y="54739"/>
                  </a:cubicBezTo>
                  <a:cubicBezTo>
                    <a:pt x="53158"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2" y="30583"/>
                    <a:pt x="71151" y="27662"/>
                    <a:pt x="65858" y="25641"/>
                  </a:cubicBezTo>
                  <a:lnTo>
                    <a:pt x="65858" y="0"/>
                  </a:lnTo>
                  <a:lnTo>
                    <a:pt x="33723" y="0"/>
                  </a:lnTo>
                  <a:lnTo>
                    <a:pt x="33723" y="25107"/>
                  </a:lnTo>
                  <a:cubicBezTo>
                    <a:pt x="12199" y="32357"/>
                    <a:pt x="-1918" y="53936"/>
                    <a:pt x="212" y="77880"/>
                  </a:cubicBezTo>
                  <a:cubicBezTo>
                    <a:pt x="2651" y="105259"/>
                    <a:pt x="23308" y="114996"/>
                    <a:pt x="45266" y="121442"/>
                  </a:cubicBezTo>
                  <a:cubicBezTo>
                    <a:pt x="67150" y="127866"/>
                    <a:pt x="67333" y="134357"/>
                    <a:pt x="67465" y="139097"/>
                  </a:cubicBezTo>
                  <a:cubicBezTo>
                    <a:pt x="67696" y="147369"/>
                    <a:pt x="62905" y="154400"/>
                    <a:pt x="55526" y="156592"/>
                  </a:cubicBezTo>
                  <a:cubicBezTo>
                    <a:pt x="54424" y="156923"/>
                    <a:pt x="53309" y="157157"/>
                    <a:pt x="52207" y="157299"/>
                  </a:cubicBezTo>
                  <a:cubicBezTo>
                    <a:pt x="46484" y="158047"/>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6" y="180314"/>
                    <a:pt x="100210" y="160448"/>
                    <a:pt x="99590" y="138201"/>
                  </a:cubicBezTo>
                  <a:cubicBezTo>
                    <a:pt x="98620" y="103607"/>
                    <a:pt x="66433"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91" name="TextBox 90">
              <a:extLst>
                <a:ext uri="{FF2B5EF4-FFF2-40B4-BE49-F238E27FC236}">
                  <a16:creationId xmlns:a16="http://schemas.microsoft.com/office/drawing/2014/main" id="{57E583B4-12DC-3010-5794-866DAB3AE4F0}"/>
                </a:ext>
              </a:extLst>
            </p:cNvPr>
            <p:cNvSpPr txBox="1"/>
            <p:nvPr/>
          </p:nvSpPr>
          <p:spPr>
            <a:xfrm>
              <a:off x="4836351" y="6367987"/>
              <a:ext cx="11878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394A59"/>
                  </a:solidFill>
                  <a:effectLst/>
                  <a:uLnTx/>
                  <a:uFillTx/>
                  <a:ea typeface="+mn-ea"/>
                  <a:cs typeface="+mn-cs"/>
                </a:rPr>
                <a:t>Shipping notices</a:t>
              </a:r>
            </a:p>
          </p:txBody>
        </p:sp>
        <p:sp>
          <p:nvSpPr>
            <p:cNvPr id="101" name="Freeform: Shape 100">
              <a:extLst>
                <a:ext uri="{FF2B5EF4-FFF2-40B4-BE49-F238E27FC236}">
                  <a16:creationId xmlns:a16="http://schemas.microsoft.com/office/drawing/2014/main" id="{BA81758C-7E65-CC98-8707-2232A9005772}"/>
                </a:ext>
              </a:extLst>
            </p:cNvPr>
            <p:cNvSpPr/>
            <p:nvPr/>
          </p:nvSpPr>
          <p:spPr>
            <a:xfrm flipH="1">
              <a:off x="6824489" y="6388882"/>
              <a:ext cx="175149" cy="196680"/>
            </a:xfrm>
            <a:custGeom>
              <a:avLst/>
              <a:gdLst>
                <a:gd name="connsiteX0" fmla="*/ 136089 w 272178"/>
                <a:gd name="connsiteY0" fmla="*/ 0 h 305637"/>
                <a:gd name="connsiteX1" fmla="*/ 0 w 272178"/>
                <a:gd name="connsiteY1" fmla="*/ 136089 h 305637"/>
                <a:gd name="connsiteX2" fmla="*/ 0 w 272178"/>
                <a:gd name="connsiteY2" fmla="*/ 275717 h 305637"/>
                <a:gd name="connsiteX3" fmla="*/ 17051 w 272178"/>
                <a:gd name="connsiteY3" fmla="*/ 302742 h 305637"/>
                <a:gd name="connsiteX4" fmla="*/ 29920 w 272178"/>
                <a:gd name="connsiteY4" fmla="*/ 305638 h 305637"/>
                <a:gd name="connsiteX5" fmla="*/ 48902 w 272178"/>
                <a:gd name="connsiteY5" fmla="*/ 298882 h 305637"/>
                <a:gd name="connsiteX6" fmla="*/ 82361 w 272178"/>
                <a:gd name="connsiteY6" fmla="*/ 271857 h 305637"/>
                <a:gd name="connsiteX7" fmla="*/ 136089 w 272178"/>
                <a:gd name="connsiteY7" fmla="*/ 271857 h 305637"/>
                <a:gd name="connsiteX8" fmla="*/ 272179 w 272178"/>
                <a:gd name="connsiteY8" fmla="*/ 135768 h 305637"/>
                <a:gd name="connsiteX9" fmla="*/ 136089 w 272178"/>
                <a:gd name="connsiteY9" fmla="*/ 0 h 305637"/>
                <a:gd name="connsiteX10" fmla="*/ 136089 w 272178"/>
                <a:gd name="connsiteY10" fmla="*/ 245475 h 305637"/>
                <a:gd name="connsiteX11" fmla="*/ 77535 w 272178"/>
                <a:gd name="connsiteY11" fmla="*/ 245475 h 305637"/>
                <a:gd name="connsiteX12" fmla="*/ 69171 w 272178"/>
                <a:gd name="connsiteY12" fmla="*/ 248371 h 305637"/>
                <a:gd name="connsiteX13" fmla="*/ 32494 w 272178"/>
                <a:gd name="connsiteY13" fmla="*/ 278291 h 305637"/>
                <a:gd name="connsiteX14" fmla="*/ 28633 w 272178"/>
                <a:gd name="connsiteY14" fmla="*/ 278613 h 305637"/>
                <a:gd name="connsiteX15" fmla="*/ 26703 w 272178"/>
                <a:gd name="connsiteY15" fmla="*/ 275396 h 305637"/>
                <a:gd name="connsiteX16" fmla="*/ 26703 w 272178"/>
                <a:gd name="connsiteY16" fmla="*/ 136089 h 305637"/>
                <a:gd name="connsiteX17" fmla="*/ 136089 w 272178"/>
                <a:gd name="connsiteY17" fmla="*/ 26703 h 305637"/>
                <a:gd name="connsiteX18" fmla="*/ 245475 w 272178"/>
                <a:gd name="connsiteY18" fmla="*/ 136089 h 305637"/>
                <a:gd name="connsiteX19" fmla="*/ 136089 w 272178"/>
                <a:gd name="connsiteY19" fmla="*/ 245475 h 3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2178" h="305637">
                  <a:moveTo>
                    <a:pt x="136089" y="0"/>
                  </a:moveTo>
                  <a:cubicBezTo>
                    <a:pt x="61128" y="0"/>
                    <a:pt x="0" y="61128"/>
                    <a:pt x="0" y="136089"/>
                  </a:cubicBezTo>
                  <a:lnTo>
                    <a:pt x="0" y="275717"/>
                  </a:lnTo>
                  <a:cubicBezTo>
                    <a:pt x="0" y="287300"/>
                    <a:pt x="6434" y="297916"/>
                    <a:pt x="17051" y="302742"/>
                  </a:cubicBezTo>
                  <a:cubicBezTo>
                    <a:pt x="21234" y="304673"/>
                    <a:pt x="25738" y="305638"/>
                    <a:pt x="29920" y="305638"/>
                  </a:cubicBezTo>
                  <a:cubicBezTo>
                    <a:pt x="36677" y="305638"/>
                    <a:pt x="43433" y="303386"/>
                    <a:pt x="48902" y="298882"/>
                  </a:cubicBezTo>
                  <a:lnTo>
                    <a:pt x="82361" y="271857"/>
                  </a:lnTo>
                  <a:lnTo>
                    <a:pt x="136089" y="271857"/>
                  </a:lnTo>
                  <a:cubicBezTo>
                    <a:pt x="211051" y="271857"/>
                    <a:pt x="272179" y="210729"/>
                    <a:pt x="272179" y="135768"/>
                  </a:cubicBezTo>
                  <a:cubicBezTo>
                    <a:pt x="272179" y="60806"/>
                    <a:pt x="211051" y="0"/>
                    <a:pt x="136089" y="0"/>
                  </a:cubicBezTo>
                  <a:close/>
                  <a:moveTo>
                    <a:pt x="136089" y="245475"/>
                  </a:moveTo>
                  <a:lnTo>
                    <a:pt x="77535" y="245475"/>
                  </a:lnTo>
                  <a:cubicBezTo>
                    <a:pt x="74640" y="245475"/>
                    <a:pt x="71423" y="246441"/>
                    <a:pt x="69171" y="248371"/>
                  </a:cubicBezTo>
                  <a:lnTo>
                    <a:pt x="32494" y="278291"/>
                  </a:lnTo>
                  <a:cubicBezTo>
                    <a:pt x="30886" y="279578"/>
                    <a:pt x="29599" y="279256"/>
                    <a:pt x="28633" y="278613"/>
                  </a:cubicBezTo>
                  <a:cubicBezTo>
                    <a:pt x="27668" y="278291"/>
                    <a:pt x="26703" y="277326"/>
                    <a:pt x="26703" y="275396"/>
                  </a:cubicBezTo>
                  <a:lnTo>
                    <a:pt x="26703" y="136089"/>
                  </a:lnTo>
                  <a:cubicBezTo>
                    <a:pt x="26703" y="75605"/>
                    <a:pt x="75927" y="26703"/>
                    <a:pt x="136089" y="26703"/>
                  </a:cubicBezTo>
                  <a:cubicBezTo>
                    <a:pt x="196573" y="26703"/>
                    <a:pt x="245475" y="75927"/>
                    <a:pt x="245475" y="136089"/>
                  </a:cubicBezTo>
                  <a:cubicBezTo>
                    <a:pt x="245475" y="196252"/>
                    <a:pt x="196573" y="245475"/>
                    <a:pt x="136089" y="245475"/>
                  </a:cubicBezTo>
                  <a:close/>
                </a:path>
              </a:pathLst>
            </a:custGeom>
            <a:solidFill>
              <a:schemeClr val="accent6"/>
            </a:solidFill>
            <a:ln w="635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2" name="Freeform: Shape 101">
              <a:extLst>
                <a:ext uri="{FF2B5EF4-FFF2-40B4-BE49-F238E27FC236}">
                  <a16:creationId xmlns:a16="http://schemas.microsoft.com/office/drawing/2014/main" id="{C1271FCF-0051-29FF-3557-5035900E2ED6}"/>
                </a:ext>
              </a:extLst>
            </p:cNvPr>
            <p:cNvSpPr/>
            <p:nvPr/>
          </p:nvSpPr>
          <p:spPr>
            <a:xfrm flipH="1">
              <a:off x="6878110" y="6441882"/>
              <a:ext cx="67906" cy="68113"/>
            </a:xfrm>
            <a:custGeom>
              <a:avLst/>
              <a:gdLst>
                <a:gd name="connsiteX0" fmla="*/ 101665 w 105525"/>
                <a:gd name="connsiteY0" fmla="*/ 3861 h 105847"/>
                <a:gd name="connsiteX1" fmla="*/ 83005 w 105525"/>
                <a:gd name="connsiteY1" fmla="*/ 3861 h 105847"/>
                <a:gd name="connsiteX2" fmla="*/ 52763 w 105525"/>
                <a:gd name="connsiteY2" fmla="*/ 34424 h 105847"/>
                <a:gd name="connsiteX3" fmla="*/ 22521 w 105525"/>
                <a:gd name="connsiteY3" fmla="*/ 4182 h 105847"/>
                <a:gd name="connsiteX4" fmla="*/ 3861 w 105525"/>
                <a:gd name="connsiteY4" fmla="*/ 4182 h 105847"/>
                <a:gd name="connsiteX5" fmla="*/ 3861 w 105525"/>
                <a:gd name="connsiteY5" fmla="*/ 22842 h 105847"/>
                <a:gd name="connsiteX6" fmla="*/ 34103 w 105525"/>
                <a:gd name="connsiteY6" fmla="*/ 53084 h 105847"/>
                <a:gd name="connsiteX7" fmla="*/ 3861 w 105525"/>
                <a:gd name="connsiteY7" fmla="*/ 83327 h 105847"/>
                <a:gd name="connsiteX8" fmla="*/ 3861 w 105525"/>
                <a:gd name="connsiteY8" fmla="*/ 101987 h 105847"/>
                <a:gd name="connsiteX9" fmla="*/ 13191 w 105525"/>
                <a:gd name="connsiteY9" fmla="*/ 105847 h 105847"/>
                <a:gd name="connsiteX10" fmla="*/ 22521 w 105525"/>
                <a:gd name="connsiteY10" fmla="*/ 101987 h 105847"/>
                <a:gd name="connsiteX11" fmla="*/ 52763 w 105525"/>
                <a:gd name="connsiteY11" fmla="*/ 71744 h 105847"/>
                <a:gd name="connsiteX12" fmla="*/ 83005 w 105525"/>
                <a:gd name="connsiteY12" fmla="*/ 101987 h 105847"/>
                <a:gd name="connsiteX13" fmla="*/ 92335 w 105525"/>
                <a:gd name="connsiteY13" fmla="*/ 105847 h 105847"/>
                <a:gd name="connsiteX14" fmla="*/ 101665 w 105525"/>
                <a:gd name="connsiteY14" fmla="*/ 101987 h 105847"/>
                <a:gd name="connsiteX15" fmla="*/ 101665 w 105525"/>
                <a:gd name="connsiteY15" fmla="*/ 83327 h 105847"/>
                <a:gd name="connsiteX16" fmla="*/ 71423 w 105525"/>
                <a:gd name="connsiteY16" fmla="*/ 53084 h 105847"/>
                <a:gd name="connsiteX17" fmla="*/ 101665 w 105525"/>
                <a:gd name="connsiteY17" fmla="*/ 22842 h 105847"/>
                <a:gd name="connsiteX18" fmla="*/ 101665 w 105525"/>
                <a:gd name="connsiteY18" fmla="*/ 3861 h 10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25" h="105847">
                  <a:moveTo>
                    <a:pt x="101665" y="3861"/>
                  </a:moveTo>
                  <a:cubicBezTo>
                    <a:pt x="96517" y="-1287"/>
                    <a:pt x="88152" y="-1287"/>
                    <a:pt x="83005" y="3861"/>
                  </a:cubicBezTo>
                  <a:lnTo>
                    <a:pt x="52763" y="34424"/>
                  </a:lnTo>
                  <a:lnTo>
                    <a:pt x="22521" y="4182"/>
                  </a:lnTo>
                  <a:cubicBezTo>
                    <a:pt x="17373" y="-965"/>
                    <a:pt x="9008" y="-965"/>
                    <a:pt x="3861" y="4182"/>
                  </a:cubicBezTo>
                  <a:cubicBezTo>
                    <a:pt x="-1287" y="9330"/>
                    <a:pt x="-1287" y="17695"/>
                    <a:pt x="3861" y="22842"/>
                  </a:cubicBezTo>
                  <a:lnTo>
                    <a:pt x="34103" y="53084"/>
                  </a:lnTo>
                  <a:lnTo>
                    <a:pt x="3861" y="83327"/>
                  </a:lnTo>
                  <a:cubicBezTo>
                    <a:pt x="-1287" y="88474"/>
                    <a:pt x="-1287" y="96839"/>
                    <a:pt x="3861" y="101987"/>
                  </a:cubicBezTo>
                  <a:cubicBezTo>
                    <a:pt x="6434" y="104560"/>
                    <a:pt x="9973" y="105847"/>
                    <a:pt x="13191" y="105847"/>
                  </a:cubicBezTo>
                  <a:cubicBezTo>
                    <a:pt x="16408" y="105847"/>
                    <a:pt x="19947" y="104560"/>
                    <a:pt x="22521" y="101987"/>
                  </a:cubicBezTo>
                  <a:lnTo>
                    <a:pt x="52763" y="71744"/>
                  </a:lnTo>
                  <a:lnTo>
                    <a:pt x="83005" y="101987"/>
                  </a:lnTo>
                  <a:cubicBezTo>
                    <a:pt x="85579" y="104560"/>
                    <a:pt x="89118" y="105847"/>
                    <a:pt x="92335" y="105847"/>
                  </a:cubicBezTo>
                  <a:cubicBezTo>
                    <a:pt x="95552" y="105847"/>
                    <a:pt x="99091" y="104560"/>
                    <a:pt x="101665" y="101987"/>
                  </a:cubicBezTo>
                  <a:cubicBezTo>
                    <a:pt x="106812" y="96839"/>
                    <a:pt x="106812" y="88474"/>
                    <a:pt x="101665" y="83327"/>
                  </a:cubicBezTo>
                  <a:lnTo>
                    <a:pt x="71423" y="53084"/>
                  </a:lnTo>
                  <a:lnTo>
                    <a:pt x="101665" y="22842"/>
                  </a:lnTo>
                  <a:cubicBezTo>
                    <a:pt x="106812" y="17373"/>
                    <a:pt x="106812" y="9008"/>
                    <a:pt x="101665" y="3861"/>
                  </a:cubicBezTo>
                  <a:close/>
                </a:path>
              </a:pathLst>
            </a:custGeom>
            <a:solidFill>
              <a:schemeClr val="accent6"/>
            </a:solidFill>
            <a:ln w="635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4" name="Freeform: Shape 103">
              <a:extLst>
                <a:ext uri="{FF2B5EF4-FFF2-40B4-BE49-F238E27FC236}">
                  <a16:creationId xmlns:a16="http://schemas.microsoft.com/office/drawing/2014/main" id="{E1BBE1B9-ABE5-8C46-2ADF-32687943F47D}"/>
                </a:ext>
              </a:extLst>
            </p:cNvPr>
            <p:cNvSpPr/>
            <p:nvPr/>
          </p:nvSpPr>
          <p:spPr>
            <a:xfrm>
              <a:off x="4712746" y="6381216"/>
              <a:ext cx="168641" cy="218186"/>
            </a:xfrm>
            <a:custGeom>
              <a:avLst/>
              <a:gdLst>
                <a:gd name="connsiteX0" fmla="*/ 588969 w 588968"/>
                <a:gd name="connsiteY0" fmla="*/ 752475 h 762000"/>
                <a:gd name="connsiteX1" fmla="*/ 588969 w 588968"/>
                <a:gd name="connsiteY1" fmla="*/ 9525 h 762000"/>
                <a:gd name="connsiteX2" fmla="*/ 579444 w 588968"/>
                <a:gd name="connsiteY2" fmla="*/ 0 h 762000"/>
                <a:gd name="connsiteX3" fmla="*/ 9525 w 588968"/>
                <a:gd name="connsiteY3" fmla="*/ 0 h 762000"/>
                <a:gd name="connsiteX4" fmla="*/ 0 w 588968"/>
                <a:gd name="connsiteY4" fmla="*/ 9525 h 762000"/>
                <a:gd name="connsiteX5" fmla="*/ 0 w 588968"/>
                <a:gd name="connsiteY5" fmla="*/ 752475 h 762000"/>
                <a:gd name="connsiteX6" fmla="*/ 9525 w 588968"/>
                <a:gd name="connsiteY6" fmla="*/ 762000 h 762000"/>
                <a:gd name="connsiteX7" fmla="*/ 579434 w 588968"/>
                <a:gd name="connsiteY7" fmla="*/ 762000 h 762000"/>
                <a:gd name="connsiteX8" fmla="*/ 588969 w 588968"/>
                <a:gd name="connsiteY8" fmla="*/ 752475 h 762000"/>
                <a:gd name="connsiteX9" fmla="*/ 569919 w 588968"/>
                <a:gd name="connsiteY9" fmla="*/ 742950 h 762000"/>
                <a:gd name="connsiteX10" fmla="*/ 19050 w 588968"/>
                <a:gd name="connsiteY10" fmla="*/ 742950 h 762000"/>
                <a:gd name="connsiteX11" fmla="*/ 19050 w 588968"/>
                <a:gd name="connsiteY11" fmla="*/ 19050 h 762000"/>
                <a:gd name="connsiteX12" fmla="*/ 569909 w 588968"/>
                <a:gd name="connsiteY12" fmla="*/ 19050 h 762000"/>
                <a:gd name="connsiteX13" fmla="*/ 569909 w 588968"/>
                <a:gd name="connsiteY13"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968" h="762000">
                  <a:moveTo>
                    <a:pt x="588969" y="752475"/>
                  </a:moveTo>
                  <a:lnTo>
                    <a:pt x="588969" y="9525"/>
                  </a:lnTo>
                  <a:cubicBezTo>
                    <a:pt x="588969" y="4258"/>
                    <a:pt x="584702" y="0"/>
                    <a:pt x="579444" y="0"/>
                  </a:cubicBezTo>
                  <a:lnTo>
                    <a:pt x="9525" y="0"/>
                  </a:lnTo>
                  <a:cubicBezTo>
                    <a:pt x="4267" y="0"/>
                    <a:pt x="0" y="4258"/>
                    <a:pt x="0" y="9525"/>
                  </a:cubicBezTo>
                  <a:lnTo>
                    <a:pt x="0" y="752475"/>
                  </a:lnTo>
                  <a:cubicBezTo>
                    <a:pt x="0" y="757742"/>
                    <a:pt x="4267" y="762000"/>
                    <a:pt x="9525" y="762000"/>
                  </a:cubicBezTo>
                  <a:lnTo>
                    <a:pt x="579434" y="762000"/>
                  </a:lnTo>
                  <a:cubicBezTo>
                    <a:pt x="584702" y="762000"/>
                    <a:pt x="588969" y="757742"/>
                    <a:pt x="588969" y="752475"/>
                  </a:cubicBezTo>
                  <a:close/>
                  <a:moveTo>
                    <a:pt x="569919" y="742950"/>
                  </a:moveTo>
                  <a:lnTo>
                    <a:pt x="19050" y="742950"/>
                  </a:lnTo>
                  <a:lnTo>
                    <a:pt x="19050" y="19050"/>
                  </a:lnTo>
                  <a:lnTo>
                    <a:pt x="569909" y="19050"/>
                  </a:lnTo>
                  <a:lnTo>
                    <a:pt x="569909" y="74295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5" name="Freeform: Shape 104">
              <a:extLst>
                <a:ext uri="{FF2B5EF4-FFF2-40B4-BE49-F238E27FC236}">
                  <a16:creationId xmlns:a16="http://schemas.microsoft.com/office/drawing/2014/main" id="{B7166F48-D204-1D84-EFDF-12C0B1A41D1A}"/>
                </a:ext>
              </a:extLst>
            </p:cNvPr>
            <p:cNvSpPr/>
            <p:nvPr/>
          </p:nvSpPr>
          <p:spPr>
            <a:xfrm>
              <a:off x="4742621" y="6415400"/>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6" name="Freeform: Shape 105">
              <a:extLst>
                <a:ext uri="{FF2B5EF4-FFF2-40B4-BE49-F238E27FC236}">
                  <a16:creationId xmlns:a16="http://schemas.microsoft.com/office/drawing/2014/main" id="{5A46A73F-BEF0-44FB-97E8-A7D4B2938958}"/>
                </a:ext>
              </a:extLst>
            </p:cNvPr>
            <p:cNvSpPr/>
            <p:nvPr/>
          </p:nvSpPr>
          <p:spPr>
            <a:xfrm>
              <a:off x="4742621" y="6439521"/>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7" name="Freeform: Shape 106">
              <a:extLst>
                <a:ext uri="{FF2B5EF4-FFF2-40B4-BE49-F238E27FC236}">
                  <a16:creationId xmlns:a16="http://schemas.microsoft.com/office/drawing/2014/main" id="{2FF92E0B-1D33-FF1A-0380-93036586E4E2}"/>
                </a:ext>
              </a:extLst>
            </p:cNvPr>
            <p:cNvSpPr/>
            <p:nvPr/>
          </p:nvSpPr>
          <p:spPr>
            <a:xfrm>
              <a:off x="4742621" y="6463638"/>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8" name="Freeform: Shape 107">
              <a:extLst>
                <a:ext uri="{FF2B5EF4-FFF2-40B4-BE49-F238E27FC236}">
                  <a16:creationId xmlns:a16="http://schemas.microsoft.com/office/drawing/2014/main" id="{5EE81496-3792-67F3-DC67-16934FD8C5E8}"/>
                </a:ext>
              </a:extLst>
            </p:cNvPr>
            <p:cNvSpPr/>
            <p:nvPr/>
          </p:nvSpPr>
          <p:spPr>
            <a:xfrm>
              <a:off x="4742684" y="6494034"/>
              <a:ext cx="108820" cy="74933"/>
            </a:xfrm>
            <a:custGeom>
              <a:avLst/>
              <a:gdLst>
                <a:gd name="connsiteX0" fmla="*/ 336985 w 380047"/>
                <a:gd name="connsiteY0" fmla="*/ 0 h 261699"/>
                <a:gd name="connsiteX1" fmla="*/ 43063 w 380047"/>
                <a:gd name="connsiteY1" fmla="*/ 0 h 261699"/>
                <a:gd name="connsiteX2" fmla="*/ 0 w 380047"/>
                <a:gd name="connsiteY2" fmla="*/ 43072 h 261699"/>
                <a:gd name="connsiteX3" fmla="*/ 0 w 380047"/>
                <a:gd name="connsiteY3" fmla="*/ 218627 h 261699"/>
                <a:gd name="connsiteX4" fmla="*/ 43063 w 380047"/>
                <a:gd name="connsiteY4" fmla="*/ 261699 h 261699"/>
                <a:gd name="connsiteX5" fmla="*/ 336975 w 380047"/>
                <a:gd name="connsiteY5" fmla="*/ 261699 h 261699"/>
                <a:gd name="connsiteX6" fmla="*/ 380048 w 380047"/>
                <a:gd name="connsiteY6" fmla="*/ 218627 h 261699"/>
                <a:gd name="connsiteX7" fmla="*/ 380048 w 380047"/>
                <a:gd name="connsiteY7" fmla="*/ 43072 h 261699"/>
                <a:gd name="connsiteX8" fmla="*/ 336985 w 380047"/>
                <a:gd name="connsiteY8" fmla="*/ 0 h 261699"/>
                <a:gd name="connsiteX9" fmla="*/ 19050 w 380047"/>
                <a:gd name="connsiteY9" fmla="*/ 63541 h 261699"/>
                <a:gd name="connsiteX10" fmla="*/ 361007 w 380047"/>
                <a:gd name="connsiteY10" fmla="*/ 63541 h 261699"/>
                <a:gd name="connsiteX11" fmla="*/ 361007 w 380047"/>
                <a:gd name="connsiteY11" fmla="*/ 90630 h 261699"/>
                <a:gd name="connsiteX12" fmla="*/ 19050 w 380047"/>
                <a:gd name="connsiteY12" fmla="*/ 90630 h 261699"/>
                <a:gd name="connsiteX13" fmla="*/ 19050 w 380047"/>
                <a:gd name="connsiteY13" fmla="*/ 63541 h 261699"/>
                <a:gd name="connsiteX14" fmla="*/ 43063 w 380047"/>
                <a:gd name="connsiteY14" fmla="*/ 19050 h 261699"/>
                <a:gd name="connsiteX15" fmla="*/ 336975 w 380047"/>
                <a:gd name="connsiteY15" fmla="*/ 19050 h 261699"/>
                <a:gd name="connsiteX16" fmla="*/ 360998 w 380047"/>
                <a:gd name="connsiteY16" fmla="*/ 43072 h 261699"/>
                <a:gd name="connsiteX17" fmla="*/ 360998 w 380047"/>
                <a:gd name="connsiteY17" fmla="*/ 44491 h 261699"/>
                <a:gd name="connsiteX18" fmla="*/ 19050 w 380047"/>
                <a:gd name="connsiteY18" fmla="*/ 44491 h 261699"/>
                <a:gd name="connsiteX19" fmla="*/ 19050 w 380047"/>
                <a:gd name="connsiteY19" fmla="*/ 43072 h 261699"/>
                <a:gd name="connsiteX20" fmla="*/ 43063 w 380047"/>
                <a:gd name="connsiteY20" fmla="*/ 19050 h 261699"/>
                <a:gd name="connsiteX21" fmla="*/ 336985 w 380047"/>
                <a:gd name="connsiteY21" fmla="*/ 242649 h 261699"/>
                <a:gd name="connsiteX22" fmla="*/ 43063 w 380047"/>
                <a:gd name="connsiteY22" fmla="*/ 242649 h 261699"/>
                <a:gd name="connsiteX23" fmla="*/ 19050 w 380047"/>
                <a:gd name="connsiteY23" fmla="*/ 218627 h 261699"/>
                <a:gd name="connsiteX24" fmla="*/ 19050 w 380047"/>
                <a:gd name="connsiteY24" fmla="*/ 109680 h 261699"/>
                <a:gd name="connsiteX25" fmla="*/ 361007 w 380047"/>
                <a:gd name="connsiteY25" fmla="*/ 109680 h 261699"/>
                <a:gd name="connsiteX26" fmla="*/ 361007 w 380047"/>
                <a:gd name="connsiteY26" fmla="*/ 218627 h 261699"/>
                <a:gd name="connsiteX27" fmla="*/ 336985 w 380047"/>
                <a:gd name="connsiteY27" fmla="*/ 242649 h 26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047" h="261699">
                  <a:moveTo>
                    <a:pt x="336985" y="0"/>
                  </a:moveTo>
                  <a:lnTo>
                    <a:pt x="43063" y="0"/>
                  </a:lnTo>
                  <a:cubicBezTo>
                    <a:pt x="19317" y="0"/>
                    <a:pt x="0" y="19317"/>
                    <a:pt x="0" y="43072"/>
                  </a:cubicBezTo>
                  <a:lnTo>
                    <a:pt x="0" y="218627"/>
                  </a:lnTo>
                  <a:cubicBezTo>
                    <a:pt x="0" y="242383"/>
                    <a:pt x="19317" y="261699"/>
                    <a:pt x="43063" y="261699"/>
                  </a:cubicBezTo>
                  <a:lnTo>
                    <a:pt x="336975" y="261699"/>
                  </a:lnTo>
                  <a:cubicBezTo>
                    <a:pt x="360731" y="261699"/>
                    <a:pt x="380048" y="242383"/>
                    <a:pt x="380048" y="218627"/>
                  </a:cubicBezTo>
                  <a:lnTo>
                    <a:pt x="380048" y="43072"/>
                  </a:lnTo>
                  <a:cubicBezTo>
                    <a:pt x="380057" y="19317"/>
                    <a:pt x="360731" y="0"/>
                    <a:pt x="336985" y="0"/>
                  </a:cubicBezTo>
                  <a:close/>
                  <a:moveTo>
                    <a:pt x="19050" y="63541"/>
                  </a:moveTo>
                  <a:lnTo>
                    <a:pt x="361007" y="63541"/>
                  </a:lnTo>
                  <a:lnTo>
                    <a:pt x="361007" y="90630"/>
                  </a:lnTo>
                  <a:lnTo>
                    <a:pt x="19050" y="90630"/>
                  </a:lnTo>
                  <a:lnTo>
                    <a:pt x="19050" y="63541"/>
                  </a:lnTo>
                  <a:close/>
                  <a:moveTo>
                    <a:pt x="43063" y="19050"/>
                  </a:moveTo>
                  <a:lnTo>
                    <a:pt x="336975" y="19050"/>
                  </a:lnTo>
                  <a:cubicBezTo>
                    <a:pt x="350225" y="19050"/>
                    <a:pt x="360998" y="29832"/>
                    <a:pt x="360998" y="43072"/>
                  </a:cubicBezTo>
                  <a:lnTo>
                    <a:pt x="360998" y="44491"/>
                  </a:lnTo>
                  <a:lnTo>
                    <a:pt x="19050" y="44491"/>
                  </a:lnTo>
                  <a:lnTo>
                    <a:pt x="19050" y="43072"/>
                  </a:lnTo>
                  <a:cubicBezTo>
                    <a:pt x="19050" y="29823"/>
                    <a:pt x="29823" y="19050"/>
                    <a:pt x="43063" y="19050"/>
                  </a:cubicBezTo>
                  <a:close/>
                  <a:moveTo>
                    <a:pt x="336985" y="242649"/>
                  </a:moveTo>
                  <a:lnTo>
                    <a:pt x="43063" y="242649"/>
                  </a:lnTo>
                  <a:cubicBezTo>
                    <a:pt x="29823" y="242649"/>
                    <a:pt x="19050" y="231867"/>
                    <a:pt x="19050" y="218627"/>
                  </a:cubicBezTo>
                  <a:lnTo>
                    <a:pt x="19050" y="109680"/>
                  </a:lnTo>
                  <a:lnTo>
                    <a:pt x="361007" y="109680"/>
                  </a:lnTo>
                  <a:lnTo>
                    <a:pt x="361007" y="218627"/>
                  </a:lnTo>
                  <a:cubicBezTo>
                    <a:pt x="361007" y="231867"/>
                    <a:pt x="350225" y="242649"/>
                    <a:pt x="336985" y="242649"/>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9" name="Freeform: Shape 108">
              <a:extLst>
                <a:ext uri="{FF2B5EF4-FFF2-40B4-BE49-F238E27FC236}">
                  <a16:creationId xmlns:a16="http://schemas.microsoft.com/office/drawing/2014/main" id="{074466A2-10E2-DAEC-F106-70FB6656B7B6}"/>
                </a:ext>
              </a:extLst>
            </p:cNvPr>
            <p:cNvSpPr/>
            <p:nvPr/>
          </p:nvSpPr>
          <p:spPr>
            <a:xfrm>
              <a:off x="4755630" y="6541967"/>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9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12" name="Freeform: Shape 111">
              <a:extLst>
                <a:ext uri="{FF2B5EF4-FFF2-40B4-BE49-F238E27FC236}">
                  <a16:creationId xmlns:a16="http://schemas.microsoft.com/office/drawing/2014/main" id="{22E6B04A-AC4F-3596-6F08-A4BF7553E228}"/>
                </a:ext>
              </a:extLst>
            </p:cNvPr>
            <p:cNvSpPr/>
            <p:nvPr/>
          </p:nvSpPr>
          <p:spPr>
            <a:xfrm>
              <a:off x="4771435" y="6541967"/>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8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13" name="Freeform: Shape 112">
              <a:extLst>
                <a:ext uri="{FF2B5EF4-FFF2-40B4-BE49-F238E27FC236}">
                  <a16:creationId xmlns:a16="http://schemas.microsoft.com/office/drawing/2014/main" id="{981911DF-23AB-6746-FEBD-6A65B8258C9A}"/>
                </a:ext>
              </a:extLst>
            </p:cNvPr>
            <p:cNvSpPr/>
            <p:nvPr/>
          </p:nvSpPr>
          <p:spPr>
            <a:xfrm>
              <a:off x="4787237" y="6541967"/>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9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14" name="Freeform: Shape 113">
              <a:extLst>
                <a:ext uri="{FF2B5EF4-FFF2-40B4-BE49-F238E27FC236}">
                  <a16:creationId xmlns:a16="http://schemas.microsoft.com/office/drawing/2014/main" id="{48673BCE-2973-FAAC-D7C9-C0BB435C7AD3}"/>
                </a:ext>
              </a:extLst>
            </p:cNvPr>
            <p:cNvSpPr/>
            <p:nvPr/>
          </p:nvSpPr>
          <p:spPr>
            <a:xfrm>
              <a:off x="4804826" y="6532152"/>
              <a:ext cx="34078" cy="25083"/>
            </a:xfrm>
            <a:custGeom>
              <a:avLst/>
              <a:gdLst>
                <a:gd name="connsiteX0" fmla="*/ 76162 w 119014"/>
                <a:gd name="connsiteY0" fmla="*/ 0 h 87601"/>
                <a:gd name="connsiteX1" fmla="*/ 59503 w 119014"/>
                <a:gd name="connsiteY1" fmla="*/ 3448 h 87601"/>
                <a:gd name="connsiteX2" fmla="*/ 42843 w 119014"/>
                <a:gd name="connsiteY2" fmla="*/ 0 h 87601"/>
                <a:gd name="connsiteX3" fmla="*/ 0 w 119014"/>
                <a:gd name="connsiteY3" fmla="*/ 43805 h 87601"/>
                <a:gd name="connsiteX4" fmla="*/ 42843 w 119014"/>
                <a:gd name="connsiteY4" fmla="*/ 87601 h 87601"/>
                <a:gd name="connsiteX5" fmla="*/ 59503 w 119014"/>
                <a:gd name="connsiteY5" fmla="*/ 84153 h 87601"/>
                <a:gd name="connsiteX6" fmla="*/ 76162 w 119014"/>
                <a:gd name="connsiteY6" fmla="*/ 87601 h 87601"/>
                <a:gd name="connsiteX7" fmla="*/ 119015 w 119014"/>
                <a:gd name="connsiteY7" fmla="*/ 43805 h 87601"/>
                <a:gd name="connsiteX8" fmla="*/ 76162 w 119014"/>
                <a:gd name="connsiteY8" fmla="*/ 0 h 87601"/>
                <a:gd name="connsiteX9" fmla="*/ 52359 w 119014"/>
                <a:gd name="connsiteY9" fmla="*/ 43805 h 87601"/>
                <a:gd name="connsiteX10" fmla="*/ 59493 w 119014"/>
                <a:gd name="connsiteY10" fmla="*/ 26175 h 87601"/>
                <a:gd name="connsiteX11" fmla="*/ 66637 w 119014"/>
                <a:gd name="connsiteY11" fmla="*/ 43805 h 87601"/>
                <a:gd name="connsiteX12" fmla="*/ 59503 w 119014"/>
                <a:gd name="connsiteY12" fmla="*/ 61427 h 87601"/>
                <a:gd name="connsiteX13" fmla="*/ 52359 w 119014"/>
                <a:gd name="connsiteY13" fmla="*/ 43805 h 87601"/>
                <a:gd name="connsiteX14" fmla="*/ 19040 w 119014"/>
                <a:gd name="connsiteY14" fmla="*/ 43805 h 87601"/>
                <a:gd name="connsiteX15" fmla="*/ 40681 w 119014"/>
                <a:gd name="connsiteY15" fmla="*/ 19279 h 87601"/>
                <a:gd name="connsiteX16" fmla="*/ 33309 w 119014"/>
                <a:gd name="connsiteY16" fmla="*/ 43805 h 87601"/>
                <a:gd name="connsiteX17" fmla="*/ 40672 w 119014"/>
                <a:gd name="connsiteY17" fmla="*/ 68323 h 87601"/>
                <a:gd name="connsiteX18" fmla="*/ 19040 w 119014"/>
                <a:gd name="connsiteY18" fmla="*/ 43805 h 87601"/>
                <a:gd name="connsiteX19" fmla="*/ 78324 w 119014"/>
                <a:gd name="connsiteY19" fmla="*/ 68323 h 87601"/>
                <a:gd name="connsiteX20" fmla="*/ 85687 w 119014"/>
                <a:gd name="connsiteY20" fmla="*/ 43805 h 87601"/>
                <a:gd name="connsiteX21" fmla="*/ 78315 w 119014"/>
                <a:gd name="connsiteY21" fmla="*/ 19279 h 87601"/>
                <a:gd name="connsiteX22" fmla="*/ 99955 w 119014"/>
                <a:gd name="connsiteY22" fmla="*/ 43805 h 87601"/>
                <a:gd name="connsiteX23" fmla="*/ 78324 w 119014"/>
                <a:gd name="connsiteY23" fmla="*/ 68323 h 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014" h="87601">
                  <a:moveTo>
                    <a:pt x="76162" y="0"/>
                  </a:moveTo>
                  <a:cubicBezTo>
                    <a:pt x="70256" y="0"/>
                    <a:pt x="64627" y="1229"/>
                    <a:pt x="59503" y="3448"/>
                  </a:cubicBezTo>
                  <a:cubicBezTo>
                    <a:pt x="54378" y="1229"/>
                    <a:pt x="48749" y="0"/>
                    <a:pt x="42843" y="0"/>
                  </a:cubicBezTo>
                  <a:cubicBezTo>
                    <a:pt x="19221" y="0"/>
                    <a:pt x="0" y="19641"/>
                    <a:pt x="0" y="43805"/>
                  </a:cubicBezTo>
                  <a:cubicBezTo>
                    <a:pt x="0" y="67951"/>
                    <a:pt x="19221" y="87601"/>
                    <a:pt x="42843" y="87601"/>
                  </a:cubicBezTo>
                  <a:cubicBezTo>
                    <a:pt x="48749" y="87601"/>
                    <a:pt x="54378" y="86373"/>
                    <a:pt x="59503" y="84153"/>
                  </a:cubicBezTo>
                  <a:cubicBezTo>
                    <a:pt x="64627" y="86373"/>
                    <a:pt x="70256" y="87601"/>
                    <a:pt x="76162" y="87601"/>
                  </a:cubicBezTo>
                  <a:cubicBezTo>
                    <a:pt x="99784" y="87601"/>
                    <a:pt x="119015" y="67961"/>
                    <a:pt x="119015" y="43805"/>
                  </a:cubicBezTo>
                  <a:cubicBezTo>
                    <a:pt x="119015" y="19650"/>
                    <a:pt x="99784" y="0"/>
                    <a:pt x="76162" y="0"/>
                  </a:cubicBezTo>
                  <a:close/>
                  <a:moveTo>
                    <a:pt x="52359" y="43805"/>
                  </a:moveTo>
                  <a:cubicBezTo>
                    <a:pt x="52359" y="36909"/>
                    <a:pt x="55102" y="30671"/>
                    <a:pt x="59493" y="26175"/>
                  </a:cubicBezTo>
                  <a:cubicBezTo>
                    <a:pt x="63894" y="30671"/>
                    <a:pt x="66637" y="36900"/>
                    <a:pt x="66637" y="43805"/>
                  </a:cubicBezTo>
                  <a:cubicBezTo>
                    <a:pt x="66637" y="50711"/>
                    <a:pt x="63894" y="56940"/>
                    <a:pt x="59503" y="61427"/>
                  </a:cubicBezTo>
                  <a:cubicBezTo>
                    <a:pt x="55102" y="56940"/>
                    <a:pt x="52359" y="50702"/>
                    <a:pt x="52359" y="43805"/>
                  </a:cubicBezTo>
                  <a:close/>
                  <a:moveTo>
                    <a:pt x="19040" y="43805"/>
                  </a:moveTo>
                  <a:cubicBezTo>
                    <a:pt x="19040" y="30928"/>
                    <a:pt x="28585" y="20431"/>
                    <a:pt x="40681" y="19279"/>
                  </a:cubicBezTo>
                  <a:cubicBezTo>
                    <a:pt x="36033" y="26280"/>
                    <a:pt x="33309" y="34719"/>
                    <a:pt x="33309" y="43805"/>
                  </a:cubicBezTo>
                  <a:cubicBezTo>
                    <a:pt x="33309" y="52883"/>
                    <a:pt x="36033" y="61322"/>
                    <a:pt x="40672" y="68323"/>
                  </a:cubicBezTo>
                  <a:cubicBezTo>
                    <a:pt x="28585" y="67161"/>
                    <a:pt x="19040" y="56683"/>
                    <a:pt x="19040" y="43805"/>
                  </a:cubicBezTo>
                  <a:close/>
                  <a:moveTo>
                    <a:pt x="78324" y="68323"/>
                  </a:moveTo>
                  <a:cubicBezTo>
                    <a:pt x="82963" y="61322"/>
                    <a:pt x="85687" y="52883"/>
                    <a:pt x="85687" y="43805"/>
                  </a:cubicBezTo>
                  <a:cubicBezTo>
                    <a:pt x="85687" y="34728"/>
                    <a:pt x="82963" y="26280"/>
                    <a:pt x="78315" y="19279"/>
                  </a:cubicBezTo>
                  <a:cubicBezTo>
                    <a:pt x="90421" y="20431"/>
                    <a:pt x="99955" y="30928"/>
                    <a:pt x="99955" y="43805"/>
                  </a:cubicBezTo>
                  <a:cubicBezTo>
                    <a:pt x="99965" y="56683"/>
                    <a:pt x="90421" y="67161"/>
                    <a:pt x="78324" y="68323"/>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1" name="Freeform: Shape 120">
              <a:extLst>
                <a:ext uri="{FF2B5EF4-FFF2-40B4-BE49-F238E27FC236}">
                  <a16:creationId xmlns:a16="http://schemas.microsoft.com/office/drawing/2014/main" id="{6B2482DA-B10E-E8A2-9AE3-8B9FDADDF6C3}"/>
                </a:ext>
              </a:extLst>
            </p:cNvPr>
            <p:cNvSpPr/>
            <p:nvPr/>
          </p:nvSpPr>
          <p:spPr>
            <a:xfrm>
              <a:off x="6252635" y="6055530"/>
              <a:ext cx="154964" cy="222762"/>
            </a:xfrm>
            <a:custGeom>
              <a:avLst/>
              <a:gdLst>
                <a:gd name="connsiteX0" fmla="*/ 609224 w 609600"/>
                <a:gd name="connsiteY0" fmla="*/ 148670 h 876300"/>
                <a:gd name="connsiteX1" fmla="*/ 608734 w 609600"/>
                <a:gd name="connsiteY1" fmla="*/ 147019 h 876300"/>
                <a:gd name="connsiteX2" fmla="*/ 608145 w 609600"/>
                <a:gd name="connsiteY2" fmla="*/ 145118 h 876300"/>
                <a:gd name="connsiteX3" fmla="*/ 607163 w 609600"/>
                <a:gd name="connsiteY3" fmla="*/ 143254 h 876300"/>
                <a:gd name="connsiteX4" fmla="*/ 606395 w 609600"/>
                <a:gd name="connsiteY4" fmla="*/ 141841 h 876300"/>
                <a:gd name="connsiteX5" fmla="*/ 604007 w 609600"/>
                <a:gd name="connsiteY5" fmla="*/ 138919 h 876300"/>
                <a:gd name="connsiteX6" fmla="*/ 470681 w 609600"/>
                <a:gd name="connsiteY6" fmla="*/ 5593 h 876300"/>
                <a:gd name="connsiteX7" fmla="*/ 467760 w 609600"/>
                <a:gd name="connsiteY7" fmla="*/ 3204 h 876300"/>
                <a:gd name="connsiteX8" fmla="*/ 466347 w 609600"/>
                <a:gd name="connsiteY8" fmla="*/ 2437 h 876300"/>
                <a:gd name="connsiteX9" fmla="*/ 464482 w 609600"/>
                <a:gd name="connsiteY9" fmla="*/ 1456 h 876300"/>
                <a:gd name="connsiteX10" fmla="*/ 462581 w 609600"/>
                <a:gd name="connsiteY10" fmla="*/ 865 h 876300"/>
                <a:gd name="connsiteX11" fmla="*/ 460929 w 609600"/>
                <a:gd name="connsiteY11" fmla="*/ 377 h 876300"/>
                <a:gd name="connsiteX12" fmla="*/ 457200 w 609600"/>
                <a:gd name="connsiteY12" fmla="*/ 0 h 876300"/>
                <a:gd name="connsiteX13" fmla="*/ 19050 w 609600"/>
                <a:gd name="connsiteY13" fmla="*/ 0 h 876300"/>
                <a:gd name="connsiteX14" fmla="*/ 0 w 609600"/>
                <a:gd name="connsiteY14" fmla="*/ 19050 h 876300"/>
                <a:gd name="connsiteX15" fmla="*/ 0 w 609600"/>
                <a:gd name="connsiteY15" fmla="*/ 857250 h 876300"/>
                <a:gd name="connsiteX16" fmla="*/ 19050 w 609600"/>
                <a:gd name="connsiteY16" fmla="*/ 876300 h 876300"/>
                <a:gd name="connsiteX17" fmla="*/ 590550 w 609600"/>
                <a:gd name="connsiteY17" fmla="*/ 876300 h 876300"/>
                <a:gd name="connsiteX18" fmla="*/ 609600 w 609600"/>
                <a:gd name="connsiteY18" fmla="*/ 857250 h 876300"/>
                <a:gd name="connsiteX19" fmla="*/ 609600 w 609600"/>
                <a:gd name="connsiteY19" fmla="*/ 152400 h 876300"/>
                <a:gd name="connsiteX20" fmla="*/ 609224 w 609600"/>
                <a:gd name="connsiteY20" fmla="*/ 148670 h 876300"/>
                <a:gd name="connsiteX21" fmla="*/ 476250 w 609600"/>
                <a:gd name="connsiteY21" fmla="*/ 65038 h 876300"/>
                <a:gd name="connsiteX22" fmla="*/ 544562 w 609600"/>
                <a:gd name="connsiteY22" fmla="*/ 133350 h 876300"/>
                <a:gd name="connsiteX23" fmla="*/ 476250 w 609600"/>
                <a:gd name="connsiteY23" fmla="*/ 133350 h 876300"/>
                <a:gd name="connsiteX24" fmla="*/ 571500 w 609600"/>
                <a:gd name="connsiteY24" fmla="*/ 838200 h 876300"/>
                <a:gd name="connsiteX25" fmla="*/ 38100 w 609600"/>
                <a:gd name="connsiteY25" fmla="*/ 838200 h 876300"/>
                <a:gd name="connsiteX26" fmla="*/ 38100 w 609600"/>
                <a:gd name="connsiteY26" fmla="*/ 38100 h 876300"/>
                <a:gd name="connsiteX27" fmla="*/ 438150 w 609600"/>
                <a:gd name="connsiteY27" fmla="*/ 38100 h 876300"/>
                <a:gd name="connsiteX28" fmla="*/ 438150 w 609600"/>
                <a:gd name="connsiteY28" fmla="*/ 152400 h 876300"/>
                <a:gd name="connsiteX29" fmla="*/ 457200 w 609600"/>
                <a:gd name="connsiteY29" fmla="*/ 171450 h 876300"/>
                <a:gd name="connsiteX30" fmla="*/ 571500 w 609600"/>
                <a:gd name="connsiteY30" fmla="*/ 17145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9600" h="876300">
                  <a:moveTo>
                    <a:pt x="609224" y="148670"/>
                  </a:moveTo>
                  <a:cubicBezTo>
                    <a:pt x="609110" y="148099"/>
                    <a:pt x="608898" y="147570"/>
                    <a:pt x="608734" y="147019"/>
                  </a:cubicBezTo>
                  <a:cubicBezTo>
                    <a:pt x="608571" y="146375"/>
                    <a:pt x="608374" y="145741"/>
                    <a:pt x="608145" y="145118"/>
                  </a:cubicBezTo>
                  <a:cubicBezTo>
                    <a:pt x="607852" y="144478"/>
                    <a:pt x="607525" y="143856"/>
                    <a:pt x="607163" y="143254"/>
                  </a:cubicBezTo>
                  <a:cubicBezTo>
                    <a:pt x="606904" y="142782"/>
                    <a:pt x="606698" y="142291"/>
                    <a:pt x="606395" y="141841"/>
                  </a:cubicBezTo>
                  <a:cubicBezTo>
                    <a:pt x="605698" y="140790"/>
                    <a:pt x="604898" y="139812"/>
                    <a:pt x="604007" y="138919"/>
                  </a:cubicBezTo>
                  <a:lnTo>
                    <a:pt x="470681" y="5593"/>
                  </a:lnTo>
                  <a:cubicBezTo>
                    <a:pt x="469788" y="4702"/>
                    <a:pt x="468810" y="3903"/>
                    <a:pt x="467760" y="3204"/>
                  </a:cubicBezTo>
                  <a:cubicBezTo>
                    <a:pt x="467308" y="2902"/>
                    <a:pt x="466817" y="2697"/>
                    <a:pt x="466347" y="2437"/>
                  </a:cubicBezTo>
                  <a:cubicBezTo>
                    <a:pt x="465744" y="2075"/>
                    <a:pt x="465122" y="1748"/>
                    <a:pt x="464482" y="1456"/>
                  </a:cubicBezTo>
                  <a:cubicBezTo>
                    <a:pt x="463859" y="1226"/>
                    <a:pt x="463225" y="1029"/>
                    <a:pt x="462581" y="865"/>
                  </a:cubicBezTo>
                  <a:cubicBezTo>
                    <a:pt x="462029" y="703"/>
                    <a:pt x="461501" y="490"/>
                    <a:pt x="460929" y="377"/>
                  </a:cubicBezTo>
                  <a:cubicBezTo>
                    <a:pt x="459701" y="129"/>
                    <a:pt x="458453" y="2"/>
                    <a:pt x="457200" y="0"/>
                  </a:cubicBezTo>
                  <a:lnTo>
                    <a:pt x="19050" y="0"/>
                  </a:lnTo>
                  <a:cubicBezTo>
                    <a:pt x="8530" y="1"/>
                    <a:pt x="1" y="8529"/>
                    <a:pt x="0" y="19050"/>
                  </a:cubicBezTo>
                  <a:lnTo>
                    <a:pt x="0" y="857250"/>
                  </a:lnTo>
                  <a:cubicBezTo>
                    <a:pt x="1" y="867770"/>
                    <a:pt x="8530" y="876299"/>
                    <a:pt x="19050" y="876300"/>
                  </a:cubicBezTo>
                  <a:lnTo>
                    <a:pt x="590550" y="876300"/>
                  </a:lnTo>
                  <a:cubicBezTo>
                    <a:pt x="601070" y="876299"/>
                    <a:pt x="609599" y="867770"/>
                    <a:pt x="609600" y="857250"/>
                  </a:cubicBezTo>
                  <a:lnTo>
                    <a:pt x="609600" y="152400"/>
                  </a:lnTo>
                  <a:cubicBezTo>
                    <a:pt x="609597" y="151147"/>
                    <a:pt x="609471" y="149898"/>
                    <a:pt x="609224" y="148670"/>
                  </a:cubicBezTo>
                  <a:close/>
                  <a:moveTo>
                    <a:pt x="476250" y="65038"/>
                  </a:moveTo>
                  <a:lnTo>
                    <a:pt x="544562" y="133350"/>
                  </a:lnTo>
                  <a:lnTo>
                    <a:pt x="476250" y="133350"/>
                  </a:lnTo>
                  <a:close/>
                  <a:moveTo>
                    <a:pt x="571500" y="838200"/>
                  </a:moveTo>
                  <a:lnTo>
                    <a:pt x="38100" y="838200"/>
                  </a:lnTo>
                  <a:lnTo>
                    <a:pt x="38100" y="38100"/>
                  </a:lnTo>
                  <a:lnTo>
                    <a:pt x="438150" y="38100"/>
                  </a:lnTo>
                  <a:lnTo>
                    <a:pt x="438150" y="152400"/>
                  </a:lnTo>
                  <a:cubicBezTo>
                    <a:pt x="438151" y="162920"/>
                    <a:pt x="446680" y="171449"/>
                    <a:pt x="457200" y="171450"/>
                  </a:cubicBezTo>
                  <a:lnTo>
                    <a:pt x="571500" y="171450"/>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9" name="Freeform: Shape 128">
              <a:extLst>
                <a:ext uri="{FF2B5EF4-FFF2-40B4-BE49-F238E27FC236}">
                  <a16:creationId xmlns:a16="http://schemas.microsoft.com/office/drawing/2014/main" id="{6A75B684-A627-BBE5-75DD-2CB85ED48ABC}"/>
                </a:ext>
              </a:extLst>
            </p:cNvPr>
            <p:cNvSpPr/>
            <p:nvPr/>
          </p:nvSpPr>
          <p:spPr>
            <a:xfrm>
              <a:off x="6274427" y="6138463"/>
              <a:ext cx="29056" cy="29056"/>
            </a:xfrm>
            <a:custGeom>
              <a:avLst/>
              <a:gdLst>
                <a:gd name="connsiteX0" fmla="*/ 95250 w 114300"/>
                <a:gd name="connsiteY0" fmla="*/ 0 h 114300"/>
                <a:gd name="connsiteX1" fmla="*/ 19050 w 114300"/>
                <a:gd name="connsiteY1" fmla="*/ 0 h 114300"/>
                <a:gd name="connsiteX2" fmla="*/ 0 w 114300"/>
                <a:gd name="connsiteY2" fmla="*/ 19050 h 114300"/>
                <a:gd name="connsiteX3" fmla="*/ 0 w 114300"/>
                <a:gd name="connsiteY3" fmla="*/ 95250 h 114300"/>
                <a:gd name="connsiteX4" fmla="*/ 19050 w 114300"/>
                <a:gd name="connsiteY4" fmla="*/ 114300 h 114300"/>
                <a:gd name="connsiteX5" fmla="*/ 95250 w 114300"/>
                <a:gd name="connsiteY5" fmla="*/ 114300 h 114300"/>
                <a:gd name="connsiteX6" fmla="*/ 114300 w 114300"/>
                <a:gd name="connsiteY6" fmla="*/ 95250 h 114300"/>
                <a:gd name="connsiteX7" fmla="*/ 114300 w 114300"/>
                <a:gd name="connsiteY7" fmla="*/ 19050 h 114300"/>
                <a:gd name="connsiteX8" fmla="*/ 95250 w 114300"/>
                <a:gd name="connsiteY8" fmla="*/ 0 h 114300"/>
                <a:gd name="connsiteX9" fmla="*/ 76200 w 114300"/>
                <a:gd name="connsiteY9" fmla="*/ 76200 h 114300"/>
                <a:gd name="connsiteX10" fmla="*/ 38100 w 114300"/>
                <a:gd name="connsiteY10" fmla="*/ 76200 h 114300"/>
                <a:gd name="connsiteX11" fmla="*/ 38100 w 114300"/>
                <a:gd name="connsiteY11" fmla="*/ 38100 h 114300"/>
                <a:gd name="connsiteX12" fmla="*/ 76200 w 114300"/>
                <a:gd name="connsiteY12" fmla="*/ 381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300">
                  <a:moveTo>
                    <a:pt x="95250" y="0"/>
                  </a:moveTo>
                  <a:lnTo>
                    <a:pt x="19050" y="0"/>
                  </a:lnTo>
                  <a:cubicBezTo>
                    <a:pt x="8530" y="1"/>
                    <a:pt x="1" y="8530"/>
                    <a:pt x="0" y="19050"/>
                  </a:cubicBezTo>
                  <a:lnTo>
                    <a:pt x="0" y="95250"/>
                  </a:lnTo>
                  <a:cubicBezTo>
                    <a:pt x="1" y="105770"/>
                    <a:pt x="8530" y="114299"/>
                    <a:pt x="19050" y="114300"/>
                  </a:cubicBezTo>
                  <a:lnTo>
                    <a:pt x="95250" y="114300"/>
                  </a:lnTo>
                  <a:cubicBezTo>
                    <a:pt x="105770" y="114299"/>
                    <a:pt x="114299" y="105770"/>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0" name="Freeform: Shape 129">
              <a:extLst>
                <a:ext uri="{FF2B5EF4-FFF2-40B4-BE49-F238E27FC236}">
                  <a16:creationId xmlns:a16="http://schemas.microsoft.com/office/drawing/2014/main" id="{05C47C89-C950-BA00-D50C-B74401396318}"/>
                </a:ext>
              </a:extLst>
            </p:cNvPr>
            <p:cNvSpPr/>
            <p:nvPr/>
          </p:nvSpPr>
          <p:spPr>
            <a:xfrm>
              <a:off x="6313168" y="6148763"/>
              <a:ext cx="72639" cy="9685"/>
            </a:xfrm>
            <a:custGeom>
              <a:avLst/>
              <a:gdLst>
                <a:gd name="connsiteX0" fmla="*/ 0 w 285750"/>
                <a:gd name="connsiteY0" fmla="*/ 19050 h 38100"/>
                <a:gd name="connsiteX1" fmla="*/ 19050 w 285750"/>
                <a:gd name="connsiteY1" fmla="*/ 38100 h 38100"/>
                <a:gd name="connsiteX2" fmla="*/ 266700 w 285750"/>
                <a:gd name="connsiteY2" fmla="*/ 38100 h 38100"/>
                <a:gd name="connsiteX3" fmla="*/ 285750 w 285750"/>
                <a:gd name="connsiteY3" fmla="*/ 19050 h 38100"/>
                <a:gd name="connsiteX4" fmla="*/ 266700 w 285750"/>
                <a:gd name="connsiteY4" fmla="*/ 0 h 38100"/>
                <a:gd name="connsiteX5" fmla="*/ 19050 w 285750"/>
                <a:gd name="connsiteY5" fmla="*/ 0 h 38100"/>
                <a:gd name="connsiteX6" fmla="*/ 0 w 285750"/>
                <a:gd name="connsiteY6"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0" y="19050"/>
                  </a:moveTo>
                  <a:cubicBezTo>
                    <a:pt x="1" y="29570"/>
                    <a:pt x="8530" y="38099"/>
                    <a:pt x="19050" y="38100"/>
                  </a:cubicBezTo>
                  <a:lnTo>
                    <a:pt x="266700" y="38100"/>
                  </a:lnTo>
                  <a:cubicBezTo>
                    <a:pt x="277221" y="38100"/>
                    <a:pt x="285750" y="29570"/>
                    <a:pt x="285750" y="19050"/>
                  </a:cubicBezTo>
                  <a:cubicBezTo>
                    <a:pt x="285750" y="8529"/>
                    <a:pt x="277221" y="0"/>
                    <a:pt x="266700" y="0"/>
                  </a:cubicBezTo>
                  <a:lnTo>
                    <a:pt x="19050" y="0"/>
                  </a:lnTo>
                  <a:cubicBezTo>
                    <a:pt x="8530" y="0"/>
                    <a:pt x="1" y="8529"/>
                    <a:pt x="0"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1" name="Freeform: Shape 130">
              <a:extLst>
                <a:ext uri="{FF2B5EF4-FFF2-40B4-BE49-F238E27FC236}">
                  <a16:creationId xmlns:a16="http://schemas.microsoft.com/office/drawing/2014/main" id="{32C0BDAC-37D5-444E-0A95-3A76AC07C5E3}"/>
                </a:ext>
              </a:extLst>
            </p:cNvPr>
            <p:cNvSpPr/>
            <p:nvPr/>
          </p:nvSpPr>
          <p:spPr>
            <a:xfrm>
              <a:off x="6274427" y="6181415"/>
              <a:ext cx="29056" cy="29056"/>
            </a:xfrm>
            <a:custGeom>
              <a:avLst/>
              <a:gdLst>
                <a:gd name="connsiteX0" fmla="*/ 95250 w 114300"/>
                <a:gd name="connsiteY0" fmla="*/ 0 h 114299"/>
                <a:gd name="connsiteX1" fmla="*/ 19050 w 114300"/>
                <a:gd name="connsiteY1" fmla="*/ 0 h 114299"/>
                <a:gd name="connsiteX2" fmla="*/ 0 w 114300"/>
                <a:gd name="connsiteY2" fmla="*/ 19050 h 114299"/>
                <a:gd name="connsiteX3" fmla="*/ 0 w 114300"/>
                <a:gd name="connsiteY3" fmla="*/ 95250 h 114299"/>
                <a:gd name="connsiteX4" fmla="*/ 19050 w 114300"/>
                <a:gd name="connsiteY4" fmla="*/ 114300 h 114299"/>
                <a:gd name="connsiteX5" fmla="*/ 95250 w 114300"/>
                <a:gd name="connsiteY5" fmla="*/ 114300 h 114299"/>
                <a:gd name="connsiteX6" fmla="*/ 114300 w 114300"/>
                <a:gd name="connsiteY6" fmla="*/ 95250 h 114299"/>
                <a:gd name="connsiteX7" fmla="*/ 114300 w 114300"/>
                <a:gd name="connsiteY7" fmla="*/ 19050 h 114299"/>
                <a:gd name="connsiteX8" fmla="*/ 95250 w 114300"/>
                <a:gd name="connsiteY8" fmla="*/ 0 h 114299"/>
                <a:gd name="connsiteX9" fmla="*/ 76200 w 114300"/>
                <a:gd name="connsiteY9" fmla="*/ 76200 h 114299"/>
                <a:gd name="connsiteX10" fmla="*/ 38100 w 114300"/>
                <a:gd name="connsiteY10" fmla="*/ 76200 h 114299"/>
                <a:gd name="connsiteX11" fmla="*/ 38100 w 114300"/>
                <a:gd name="connsiteY11" fmla="*/ 38100 h 114299"/>
                <a:gd name="connsiteX12" fmla="*/ 76200 w 114300"/>
                <a:gd name="connsiteY12" fmla="*/ 3810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299">
                  <a:moveTo>
                    <a:pt x="95250" y="0"/>
                  </a:moveTo>
                  <a:lnTo>
                    <a:pt x="19050" y="0"/>
                  </a:lnTo>
                  <a:cubicBezTo>
                    <a:pt x="8530" y="1"/>
                    <a:pt x="1" y="8530"/>
                    <a:pt x="0" y="19050"/>
                  </a:cubicBezTo>
                  <a:lnTo>
                    <a:pt x="0" y="95250"/>
                  </a:lnTo>
                  <a:cubicBezTo>
                    <a:pt x="1" y="105771"/>
                    <a:pt x="8530" y="114300"/>
                    <a:pt x="19050" y="114300"/>
                  </a:cubicBezTo>
                  <a:lnTo>
                    <a:pt x="95250" y="114300"/>
                  </a:lnTo>
                  <a:cubicBezTo>
                    <a:pt x="105770" y="114300"/>
                    <a:pt x="114299" y="105771"/>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3" name="Freeform: Shape 132">
              <a:extLst>
                <a:ext uri="{FF2B5EF4-FFF2-40B4-BE49-F238E27FC236}">
                  <a16:creationId xmlns:a16="http://schemas.microsoft.com/office/drawing/2014/main" id="{D1476522-4AD5-0FC4-9CBF-6A7A7A1C91AD}"/>
                </a:ext>
              </a:extLst>
            </p:cNvPr>
            <p:cNvSpPr/>
            <p:nvPr/>
          </p:nvSpPr>
          <p:spPr>
            <a:xfrm>
              <a:off x="6313168" y="6192335"/>
              <a:ext cx="72639" cy="9685"/>
            </a:xfrm>
            <a:custGeom>
              <a:avLst/>
              <a:gdLst>
                <a:gd name="connsiteX0" fmla="*/ 266700 w 285750"/>
                <a:gd name="connsiteY0" fmla="*/ 0 h 38100"/>
                <a:gd name="connsiteX1" fmla="*/ 19050 w 285750"/>
                <a:gd name="connsiteY1" fmla="*/ 0 h 38100"/>
                <a:gd name="connsiteX2" fmla="*/ 0 w 285750"/>
                <a:gd name="connsiteY2" fmla="*/ 19050 h 38100"/>
                <a:gd name="connsiteX3" fmla="*/ 19050 w 285750"/>
                <a:gd name="connsiteY3" fmla="*/ 38100 h 38100"/>
                <a:gd name="connsiteX4" fmla="*/ 266700 w 285750"/>
                <a:gd name="connsiteY4" fmla="*/ 38100 h 38100"/>
                <a:gd name="connsiteX5" fmla="*/ 285750 w 285750"/>
                <a:gd name="connsiteY5" fmla="*/ 19050 h 38100"/>
                <a:gd name="connsiteX6" fmla="*/ 266700 w 285750"/>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266700" y="0"/>
                  </a:moveTo>
                  <a:lnTo>
                    <a:pt x="19050" y="0"/>
                  </a:lnTo>
                  <a:cubicBezTo>
                    <a:pt x="8529" y="0"/>
                    <a:pt x="0" y="8529"/>
                    <a:pt x="0" y="19050"/>
                  </a:cubicBezTo>
                  <a:cubicBezTo>
                    <a:pt x="0" y="29571"/>
                    <a:pt x="8529" y="38100"/>
                    <a:pt x="19050" y="38100"/>
                  </a:cubicBezTo>
                  <a:lnTo>
                    <a:pt x="266700" y="38100"/>
                  </a:lnTo>
                  <a:cubicBezTo>
                    <a:pt x="277221" y="38100"/>
                    <a:pt x="285750" y="29571"/>
                    <a:pt x="285750" y="19050"/>
                  </a:cubicBezTo>
                  <a:cubicBezTo>
                    <a:pt x="285750" y="8529"/>
                    <a:pt x="277221" y="0"/>
                    <a:pt x="266700"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4" name="Freeform: Shape 133">
              <a:extLst>
                <a:ext uri="{FF2B5EF4-FFF2-40B4-BE49-F238E27FC236}">
                  <a16:creationId xmlns:a16="http://schemas.microsoft.com/office/drawing/2014/main" id="{E14086C7-36FC-7956-3F4C-0E47A546F5EF}"/>
                </a:ext>
              </a:extLst>
            </p:cNvPr>
            <p:cNvSpPr/>
            <p:nvPr/>
          </p:nvSpPr>
          <p:spPr>
            <a:xfrm>
              <a:off x="6274427" y="6223812"/>
              <a:ext cx="29056" cy="29056"/>
            </a:xfrm>
            <a:custGeom>
              <a:avLst/>
              <a:gdLst>
                <a:gd name="connsiteX0" fmla="*/ 95250 w 114300"/>
                <a:gd name="connsiteY0" fmla="*/ 0 h 114300"/>
                <a:gd name="connsiteX1" fmla="*/ 19050 w 114300"/>
                <a:gd name="connsiteY1" fmla="*/ 0 h 114300"/>
                <a:gd name="connsiteX2" fmla="*/ 0 w 114300"/>
                <a:gd name="connsiteY2" fmla="*/ 19050 h 114300"/>
                <a:gd name="connsiteX3" fmla="*/ 0 w 114300"/>
                <a:gd name="connsiteY3" fmla="*/ 95250 h 114300"/>
                <a:gd name="connsiteX4" fmla="*/ 19050 w 114300"/>
                <a:gd name="connsiteY4" fmla="*/ 114300 h 114300"/>
                <a:gd name="connsiteX5" fmla="*/ 95250 w 114300"/>
                <a:gd name="connsiteY5" fmla="*/ 114300 h 114300"/>
                <a:gd name="connsiteX6" fmla="*/ 114300 w 114300"/>
                <a:gd name="connsiteY6" fmla="*/ 95250 h 114300"/>
                <a:gd name="connsiteX7" fmla="*/ 114300 w 114300"/>
                <a:gd name="connsiteY7" fmla="*/ 19050 h 114300"/>
                <a:gd name="connsiteX8" fmla="*/ 95250 w 114300"/>
                <a:gd name="connsiteY8" fmla="*/ 0 h 114300"/>
                <a:gd name="connsiteX9" fmla="*/ 76200 w 114300"/>
                <a:gd name="connsiteY9" fmla="*/ 76200 h 114300"/>
                <a:gd name="connsiteX10" fmla="*/ 38100 w 114300"/>
                <a:gd name="connsiteY10" fmla="*/ 76200 h 114300"/>
                <a:gd name="connsiteX11" fmla="*/ 38100 w 114300"/>
                <a:gd name="connsiteY11" fmla="*/ 38100 h 114300"/>
                <a:gd name="connsiteX12" fmla="*/ 76200 w 114300"/>
                <a:gd name="connsiteY12" fmla="*/ 381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300">
                  <a:moveTo>
                    <a:pt x="95250" y="0"/>
                  </a:moveTo>
                  <a:lnTo>
                    <a:pt x="19050" y="0"/>
                  </a:lnTo>
                  <a:cubicBezTo>
                    <a:pt x="8530" y="1"/>
                    <a:pt x="1" y="8530"/>
                    <a:pt x="0" y="19050"/>
                  </a:cubicBezTo>
                  <a:lnTo>
                    <a:pt x="0" y="95250"/>
                  </a:lnTo>
                  <a:cubicBezTo>
                    <a:pt x="1" y="105770"/>
                    <a:pt x="8530" y="114299"/>
                    <a:pt x="19050" y="114300"/>
                  </a:cubicBezTo>
                  <a:lnTo>
                    <a:pt x="95250" y="114300"/>
                  </a:lnTo>
                  <a:cubicBezTo>
                    <a:pt x="105770" y="114299"/>
                    <a:pt x="114299" y="105770"/>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5" name="Freeform: Shape 134">
              <a:extLst>
                <a:ext uri="{FF2B5EF4-FFF2-40B4-BE49-F238E27FC236}">
                  <a16:creationId xmlns:a16="http://schemas.microsoft.com/office/drawing/2014/main" id="{DEEEE43B-BEE9-5AFA-E3DE-D24C8FA7E199}"/>
                </a:ext>
              </a:extLst>
            </p:cNvPr>
            <p:cNvSpPr/>
            <p:nvPr/>
          </p:nvSpPr>
          <p:spPr>
            <a:xfrm>
              <a:off x="6313168" y="6234732"/>
              <a:ext cx="72639" cy="9685"/>
            </a:xfrm>
            <a:custGeom>
              <a:avLst/>
              <a:gdLst>
                <a:gd name="connsiteX0" fmla="*/ 266700 w 285750"/>
                <a:gd name="connsiteY0" fmla="*/ 0 h 38100"/>
                <a:gd name="connsiteX1" fmla="*/ 19050 w 285750"/>
                <a:gd name="connsiteY1" fmla="*/ 0 h 38100"/>
                <a:gd name="connsiteX2" fmla="*/ 0 w 285750"/>
                <a:gd name="connsiteY2" fmla="*/ 19050 h 38100"/>
                <a:gd name="connsiteX3" fmla="*/ 19050 w 285750"/>
                <a:gd name="connsiteY3" fmla="*/ 38100 h 38100"/>
                <a:gd name="connsiteX4" fmla="*/ 266700 w 285750"/>
                <a:gd name="connsiteY4" fmla="*/ 38100 h 38100"/>
                <a:gd name="connsiteX5" fmla="*/ 285750 w 285750"/>
                <a:gd name="connsiteY5" fmla="*/ 19050 h 38100"/>
                <a:gd name="connsiteX6" fmla="*/ 266700 w 285750"/>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266700" y="0"/>
                  </a:moveTo>
                  <a:lnTo>
                    <a:pt x="19050" y="0"/>
                  </a:lnTo>
                  <a:cubicBezTo>
                    <a:pt x="8529" y="0"/>
                    <a:pt x="0" y="8529"/>
                    <a:pt x="0" y="19050"/>
                  </a:cubicBezTo>
                  <a:cubicBezTo>
                    <a:pt x="0" y="29570"/>
                    <a:pt x="8529" y="38100"/>
                    <a:pt x="19050" y="38100"/>
                  </a:cubicBezTo>
                  <a:lnTo>
                    <a:pt x="266700" y="38100"/>
                  </a:lnTo>
                  <a:cubicBezTo>
                    <a:pt x="277221" y="38100"/>
                    <a:pt x="285750" y="29570"/>
                    <a:pt x="285750" y="19050"/>
                  </a:cubicBezTo>
                  <a:cubicBezTo>
                    <a:pt x="285750" y="8529"/>
                    <a:pt x="277221" y="0"/>
                    <a:pt x="266700"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7" name="Freeform: Shape 136">
              <a:extLst>
                <a:ext uri="{FF2B5EF4-FFF2-40B4-BE49-F238E27FC236}">
                  <a16:creationId xmlns:a16="http://schemas.microsoft.com/office/drawing/2014/main" id="{DDB1A984-2C86-5F39-058D-FC135E066015}"/>
                </a:ext>
              </a:extLst>
            </p:cNvPr>
            <p:cNvSpPr/>
            <p:nvPr/>
          </p:nvSpPr>
          <p:spPr>
            <a:xfrm>
              <a:off x="6275167" y="6077322"/>
              <a:ext cx="28319" cy="43584"/>
            </a:xfrm>
            <a:custGeom>
              <a:avLst/>
              <a:gdLst>
                <a:gd name="connsiteX0" fmla="*/ 59568 w 111403"/>
                <a:gd name="connsiteY0" fmla="*/ 122932 h 171450"/>
                <a:gd name="connsiteX1" fmla="*/ 32276 w 111403"/>
                <a:gd name="connsiteY1" fmla="*/ 107584 h 171450"/>
                <a:gd name="connsiteX2" fmla="*/ 0 w 111403"/>
                <a:gd name="connsiteY2" fmla="*/ 127825 h 171450"/>
                <a:gd name="connsiteX3" fmla="*/ 35188 w 111403"/>
                <a:gd name="connsiteY3" fmla="*/ 157162 h 171450"/>
                <a:gd name="connsiteX4" fmla="*/ 35188 w 111403"/>
                <a:gd name="connsiteY4" fmla="*/ 171450 h 171450"/>
                <a:gd name="connsiteX5" fmla="*/ 73288 w 111403"/>
                <a:gd name="connsiteY5" fmla="*/ 171450 h 171450"/>
                <a:gd name="connsiteX6" fmla="*/ 73288 w 111403"/>
                <a:gd name="connsiteY6" fmla="*/ 158800 h 171450"/>
                <a:gd name="connsiteX7" fmla="*/ 110988 w 111403"/>
                <a:gd name="connsiteY7" fmla="*/ 119919 h 171450"/>
                <a:gd name="connsiteX8" fmla="*/ 76720 w 111403"/>
                <a:gd name="connsiteY8" fmla="*/ 71503 h 171450"/>
                <a:gd name="connsiteX9" fmla="*/ 57745 w 111403"/>
                <a:gd name="connsiteY9" fmla="*/ 66024 h 171450"/>
                <a:gd name="connsiteX10" fmla="*/ 40164 w 111403"/>
                <a:gd name="connsiteY10" fmla="*/ 58685 h 171450"/>
                <a:gd name="connsiteX11" fmla="*/ 39411 w 111403"/>
                <a:gd name="connsiteY11" fmla="*/ 54825 h 171450"/>
                <a:gd name="connsiteX12" fmla="*/ 43206 w 111403"/>
                <a:gd name="connsiteY12" fmla="*/ 49653 h 171450"/>
                <a:gd name="connsiteX13" fmla="*/ 57178 w 111403"/>
                <a:gd name="connsiteY13" fmla="*/ 49280 h 171450"/>
                <a:gd name="connsiteX14" fmla="*/ 75297 w 111403"/>
                <a:gd name="connsiteY14" fmla="*/ 62638 h 171450"/>
                <a:gd name="connsiteX15" fmla="*/ 108839 w 111403"/>
                <a:gd name="connsiteY15" fmla="*/ 44555 h 171450"/>
                <a:gd name="connsiteX16" fmla="*/ 73288 w 111403"/>
                <a:gd name="connsiteY16" fmla="*/ 14457 h 171450"/>
                <a:gd name="connsiteX17" fmla="*/ 73288 w 111403"/>
                <a:gd name="connsiteY17" fmla="*/ 0 h 171450"/>
                <a:gd name="connsiteX18" fmla="*/ 35188 w 111403"/>
                <a:gd name="connsiteY18" fmla="*/ 0 h 171450"/>
                <a:gd name="connsiteX19" fmla="*/ 35188 w 111403"/>
                <a:gd name="connsiteY19" fmla="*/ 12153 h 171450"/>
                <a:gd name="connsiteX20" fmla="*/ 22827 w 111403"/>
                <a:gd name="connsiteY20" fmla="*/ 17459 h 171450"/>
                <a:gd name="connsiteX21" fmla="*/ 2046 w 111403"/>
                <a:gd name="connsiteY21" fmla="*/ 47355 h 171450"/>
                <a:gd name="connsiteX22" fmla="*/ 8985 w 111403"/>
                <a:gd name="connsiteY22" fmla="*/ 80572 h 171450"/>
                <a:gd name="connsiteX23" fmla="*/ 47811 w 111403"/>
                <a:gd name="connsiteY23" fmla="*/ 102803 h 171450"/>
                <a:gd name="connsiteX24" fmla="*/ 65223 w 111403"/>
                <a:gd name="connsiteY24" fmla="*/ 107817 h 171450"/>
                <a:gd name="connsiteX25" fmla="*/ 73064 w 111403"/>
                <a:gd name="connsiteY25" fmla="*/ 111323 h 171450"/>
                <a:gd name="connsiteX26" fmla="*/ 73204 w 111403"/>
                <a:gd name="connsiteY26" fmla="*/ 115203 h 171450"/>
                <a:gd name="connsiteX27" fmla="*/ 59568 w 111403"/>
                <a:gd name="connsiteY27" fmla="*/ 12293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403" h="171450">
                  <a:moveTo>
                    <a:pt x="59568" y="122932"/>
                  </a:moveTo>
                  <a:cubicBezTo>
                    <a:pt x="48267" y="123532"/>
                    <a:pt x="37635" y="117553"/>
                    <a:pt x="32276" y="107584"/>
                  </a:cubicBezTo>
                  <a:lnTo>
                    <a:pt x="0" y="127825"/>
                  </a:lnTo>
                  <a:cubicBezTo>
                    <a:pt x="8213" y="141181"/>
                    <a:pt x="20572" y="151484"/>
                    <a:pt x="35188" y="157162"/>
                  </a:cubicBezTo>
                  <a:lnTo>
                    <a:pt x="35188" y="171450"/>
                  </a:lnTo>
                  <a:lnTo>
                    <a:pt x="73288" y="171450"/>
                  </a:lnTo>
                  <a:lnTo>
                    <a:pt x="73288" y="158800"/>
                  </a:lnTo>
                  <a:cubicBezTo>
                    <a:pt x="92395" y="154359"/>
                    <a:pt x="107139" y="139154"/>
                    <a:pt x="110988" y="119919"/>
                  </a:cubicBezTo>
                  <a:cubicBezTo>
                    <a:pt x="113807" y="95883"/>
                    <a:pt x="102273" y="79596"/>
                    <a:pt x="76720" y="71503"/>
                  </a:cubicBezTo>
                  <a:cubicBezTo>
                    <a:pt x="69344" y="69159"/>
                    <a:pt x="63103" y="67466"/>
                    <a:pt x="57745" y="66024"/>
                  </a:cubicBezTo>
                  <a:cubicBezTo>
                    <a:pt x="44276" y="62387"/>
                    <a:pt x="42146" y="61494"/>
                    <a:pt x="40164" y="58685"/>
                  </a:cubicBezTo>
                  <a:cubicBezTo>
                    <a:pt x="39371" y="57566"/>
                    <a:pt x="39096" y="56160"/>
                    <a:pt x="39411" y="54825"/>
                  </a:cubicBezTo>
                  <a:cubicBezTo>
                    <a:pt x="39922" y="52657"/>
                    <a:pt x="41292" y="50790"/>
                    <a:pt x="43206" y="49653"/>
                  </a:cubicBezTo>
                  <a:cubicBezTo>
                    <a:pt x="47669" y="47862"/>
                    <a:pt x="52626" y="47730"/>
                    <a:pt x="57178" y="49280"/>
                  </a:cubicBezTo>
                  <a:cubicBezTo>
                    <a:pt x="64799" y="51048"/>
                    <a:pt x="71354" y="55881"/>
                    <a:pt x="75297" y="62638"/>
                  </a:cubicBezTo>
                  <a:lnTo>
                    <a:pt x="108839" y="44555"/>
                  </a:lnTo>
                  <a:cubicBezTo>
                    <a:pt x="101052" y="30527"/>
                    <a:pt x="88409" y="19824"/>
                    <a:pt x="73288" y="14457"/>
                  </a:cubicBezTo>
                  <a:lnTo>
                    <a:pt x="73288" y="0"/>
                  </a:lnTo>
                  <a:lnTo>
                    <a:pt x="35188" y="0"/>
                  </a:lnTo>
                  <a:lnTo>
                    <a:pt x="35188" y="12153"/>
                  </a:lnTo>
                  <a:cubicBezTo>
                    <a:pt x="30827" y="13298"/>
                    <a:pt x="26660" y="15087"/>
                    <a:pt x="22827" y="17459"/>
                  </a:cubicBezTo>
                  <a:cubicBezTo>
                    <a:pt x="12124" y="24186"/>
                    <a:pt x="4622" y="34980"/>
                    <a:pt x="2046" y="47355"/>
                  </a:cubicBezTo>
                  <a:cubicBezTo>
                    <a:pt x="-326" y="58910"/>
                    <a:pt x="2186" y="70933"/>
                    <a:pt x="8985" y="80572"/>
                  </a:cubicBezTo>
                  <a:cubicBezTo>
                    <a:pt x="19161" y="95064"/>
                    <a:pt x="31802" y="98478"/>
                    <a:pt x="47811" y="102803"/>
                  </a:cubicBezTo>
                  <a:cubicBezTo>
                    <a:pt x="52722" y="104133"/>
                    <a:pt x="58452" y="105678"/>
                    <a:pt x="65223" y="107817"/>
                  </a:cubicBezTo>
                  <a:cubicBezTo>
                    <a:pt x="68056" y="108417"/>
                    <a:pt x="70729" y="109613"/>
                    <a:pt x="73064" y="111323"/>
                  </a:cubicBezTo>
                  <a:cubicBezTo>
                    <a:pt x="73393" y="112591"/>
                    <a:pt x="73441" y="113915"/>
                    <a:pt x="73204" y="115203"/>
                  </a:cubicBezTo>
                  <a:cubicBezTo>
                    <a:pt x="69822" y="119437"/>
                    <a:pt x="64939" y="122205"/>
                    <a:pt x="59568" y="122932"/>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9" name="Freeform: Shape 138">
              <a:extLst>
                <a:ext uri="{FF2B5EF4-FFF2-40B4-BE49-F238E27FC236}">
                  <a16:creationId xmlns:a16="http://schemas.microsoft.com/office/drawing/2014/main" id="{8DC3B39B-E932-C977-DF79-34B03A61A1FB}"/>
                </a:ext>
              </a:extLst>
            </p:cNvPr>
            <p:cNvSpPr/>
            <p:nvPr/>
          </p:nvSpPr>
          <p:spPr>
            <a:xfrm>
              <a:off x="5878255" y="6366931"/>
              <a:ext cx="174817" cy="232471"/>
            </a:xfrm>
            <a:custGeom>
              <a:avLst/>
              <a:gdLst>
                <a:gd name="connsiteX0" fmla="*/ 824220 w 1069157"/>
                <a:gd name="connsiteY0" fmla="*/ 0 h 1421761"/>
                <a:gd name="connsiteX1" fmla="*/ 0 w 1069157"/>
                <a:gd name="connsiteY1" fmla="*/ 0 h 1421761"/>
                <a:gd name="connsiteX2" fmla="*/ 0 w 1069157"/>
                <a:gd name="connsiteY2" fmla="*/ 1421761 h 1421761"/>
                <a:gd name="connsiteX3" fmla="*/ 1069157 w 1069157"/>
                <a:gd name="connsiteY3" fmla="*/ 1421761 h 1421761"/>
                <a:gd name="connsiteX4" fmla="*/ 1069157 w 1069157"/>
                <a:gd name="connsiteY4" fmla="*/ 244935 h 1421761"/>
                <a:gd name="connsiteX5" fmla="*/ 824220 w 1069157"/>
                <a:gd name="connsiteY5" fmla="*/ 0 h 1421761"/>
                <a:gd name="connsiteX6" fmla="*/ 833635 w 1069157"/>
                <a:gd name="connsiteY6" fmla="*/ 54858 h 1421761"/>
                <a:gd name="connsiteX7" fmla="*/ 1014299 w 1069157"/>
                <a:gd name="connsiteY7" fmla="*/ 235522 h 1421761"/>
                <a:gd name="connsiteX8" fmla="*/ 833635 w 1069157"/>
                <a:gd name="connsiteY8" fmla="*/ 235522 h 1421761"/>
                <a:gd name="connsiteX9" fmla="*/ 833635 w 1069157"/>
                <a:gd name="connsiteY9" fmla="*/ 54858 h 1421761"/>
                <a:gd name="connsiteX10" fmla="*/ 1037022 w 1069157"/>
                <a:gd name="connsiteY10" fmla="*/ 1389626 h 1421761"/>
                <a:gd name="connsiteX11" fmla="*/ 32135 w 1069157"/>
                <a:gd name="connsiteY11" fmla="*/ 1389626 h 1421761"/>
                <a:gd name="connsiteX12" fmla="*/ 32135 w 1069157"/>
                <a:gd name="connsiteY12" fmla="*/ 32135 h 1421761"/>
                <a:gd name="connsiteX13" fmla="*/ 801500 w 1069157"/>
                <a:gd name="connsiteY13" fmla="*/ 32135 h 1421761"/>
                <a:gd name="connsiteX14" fmla="*/ 801500 w 1069157"/>
                <a:gd name="connsiteY14" fmla="*/ 267657 h 1421761"/>
                <a:gd name="connsiteX15" fmla="*/ 1037022 w 1069157"/>
                <a:gd name="connsiteY15" fmla="*/ 267657 h 1421761"/>
                <a:gd name="connsiteX16" fmla="*/ 1037022 w 1069157"/>
                <a:gd name="connsiteY16" fmla="*/ 1389626 h 14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9157" h="1421761">
                  <a:moveTo>
                    <a:pt x="824220" y="0"/>
                  </a:moveTo>
                  <a:lnTo>
                    <a:pt x="0" y="0"/>
                  </a:lnTo>
                  <a:lnTo>
                    <a:pt x="0" y="1421761"/>
                  </a:lnTo>
                  <a:lnTo>
                    <a:pt x="1069157" y="1421761"/>
                  </a:lnTo>
                  <a:lnTo>
                    <a:pt x="1069157" y="244935"/>
                  </a:lnTo>
                  <a:lnTo>
                    <a:pt x="824220" y="0"/>
                  </a:lnTo>
                  <a:close/>
                  <a:moveTo>
                    <a:pt x="833635" y="54858"/>
                  </a:moveTo>
                  <a:lnTo>
                    <a:pt x="1014299" y="235522"/>
                  </a:lnTo>
                  <a:lnTo>
                    <a:pt x="833635" y="235522"/>
                  </a:lnTo>
                  <a:lnTo>
                    <a:pt x="833635" y="54858"/>
                  </a:lnTo>
                  <a:close/>
                  <a:moveTo>
                    <a:pt x="1037022" y="1389626"/>
                  </a:moveTo>
                  <a:lnTo>
                    <a:pt x="32135" y="1389626"/>
                  </a:lnTo>
                  <a:lnTo>
                    <a:pt x="32135" y="32135"/>
                  </a:lnTo>
                  <a:lnTo>
                    <a:pt x="801500" y="32135"/>
                  </a:lnTo>
                  <a:lnTo>
                    <a:pt x="801500" y="267657"/>
                  </a:lnTo>
                  <a:lnTo>
                    <a:pt x="1037022" y="267657"/>
                  </a:lnTo>
                  <a:lnTo>
                    <a:pt x="1037022" y="1389626"/>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0" name="Freeform: Shape 139">
              <a:extLst>
                <a:ext uri="{FF2B5EF4-FFF2-40B4-BE49-F238E27FC236}">
                  <a16:creationId xmlns:a16="http://schemas.microsoft.com/office/drawing/2014/main" id="{6439163A-6DFF-33CA-B40B-9B95C198A4D0}"/>
                </a:ext>
              </a:extLst>
            </p:cNvPr>
            <p:cNvSpPr/>
            <p:nvPr/>
          </p:nvSpPr>
          <p:spPr>
            <a:xfrm>
              <a:off x="5896846" y="6429909"/>
              <a:ext cx="140042" cy="102438"/>
            </a:xfrm>
            <a:custGeom>
              <a:avLst/>
              <a:gdLst>
                <a:gd name="connsiteX0" fmla="*/ 0 w 856480"/>
                <a:gd name="connsiteY0" fmla="*/ 435307 h 626495"/>
                <a:gd name="connsiteX1" fmla="*/ 521137 w 856480"/>
                <a:gd name="connsiteY1" fmla="*/ 435307 h 626495"/>
                <a:gd name="connsiteX2" fmla="*/ 521137 w 856480"/>
                <a:gd name="connsiteY2" fmla="*/ 626495 h 626495"/>
                <a:gd name="connsiteX3" fmla="*/ 856480 w 856480"/>
                <a:gd name="connsiteY3" fmla="*/ 626495 h 626495"/>
                <a:gd name="connsiteX4" fmla="*/ 856480 w 856480"/>
                <a:gd name="connsiteY4" fmla="*/ 419239 h 626495"/>
                <a:gd name="connsiteX5" fmla="*/ 856480 w 856480"/>
                <a:gd name="connsiteY5" fmla="*/ 403171 h 626495"/>
                <a:gd name="connsiteX6" fmla="*/ 856480 w 856480"/>
                <a:gd name="connsiteY6" fmla="*/ 0 h 626495"/>
                <a:gd name="connsiteX7" fmla="*/ 0 w 856480"/>
                <a:gd name="connsiteY7" fmla="*/ 0 h 626495"/>
                <a:gd name="connsiteX8" fmla="*/ 0 w 856480"/>
                <a:gd name="connsiteY8" fmla="*/ 435307 h 626495"/>
                <a:gd name="connsiteX9" fmla="*/ 553272 w 856480"/>
                <a:gd name="connsiteY9" fmla="*/ 32135 h 626495"/>
                <a:gd name="connsiteX10" fmla="*/ 824345 w 856480"/>
                <a:gd name="connsiteY10" fmla="*/ 32135 h 626495"/>
                <a:gd name="connsiteX11" fmla="*/ 824345 w 856480"/>
                <a:gd name="connsiteY11" fmla="*/ 108665 h 626495"/>
                <a:gd name="connsiteX12" fmla="*/ 553272 w 856480"/>
                <a:gd name="connsiteY12" fmla="*/ 108665 h 626495"/>
                <a:gd name="connsiteX13" fmla="*/ 553272 w 856480"/>
                <a:gd name="connsiteY13" fmla="*/ 32135 h 626495"/>
                <a:gd name="connsiteX14" fmla="*/ 553272 w 856480"/>
                <a:gd name="connsiteY14" fmla="*/ 140800 h 626495"/>
                <a:gd name="connsiteX15" fmla="*/ 824345 w 856480"/>
                <a:gd name="connsiteY15" fmla="*/ 140800 h 626495"/>
                <a:gd name="connsiteX16" fmla="*/ 824345 w 856480"/>
                <a:gd name="connsiteY16" fmla="*/ 403171 h 626495"/>
                <a:gd name="connsiteX17" fmla="*/ 553272 w 856480"/>
                <a:gd name="connsiteY17" fmla="*/ 403171 h 626495"/>
                <a:gd name="connsiteX18" fmla="*/ 553272 w 856480"/>
                <a:gd name="connsiteY18" fmla="*/ 140800 h 626495"/>
                <a:gd name="connsiteX19" fmla="*/ 553272 w 856480"/>
                <a:gd name="connsiteY19" fmla="*/ 435307 h 626495"/>
                <a:gd name="connsiteX20" fmla="*/ 824345 w 856480"/>
                <a:gd name="connsiteY20" fmla="*/ 435307 h 626495"/>
                <a:gd name="connsiteX21" fmla="*/ 824345 w 856480"/>
                <a:gd name="connsiteY21" fmla="*/ 594360 h 626495"/>
                <a:gd name="connsiteX22" fmla="*/ 553272 w 856480"/>
                <a:gd name="connsiteY22" fmla="*/ 594360 h 626495"/>
                <a:gd name="connsiteX23" fmla="*/ 553272 w 856480"/>
                <a:gd name="connsiteY23" fmla="*/ 435307 h 626495"/>
                <a:gd name="connsiteX24" fmla="*/ 225412 w 856480"/>
                <a:gd name="connsiteY24" fmla="*/ 32135 h 626495"/>
                <a:gd name="connsiteX25" fmla="*/ 521137 w 856480"/>
                <a:gd name="connsiteY25" fmla="*/ 32135 h 626495"/>
                <a:gd name="connsiteX26" fmla="*/ 521137 w 856480"/>
                <a:gd name="connsiteY26" fmla="*/ 108665 h 626495"/>
                <a:gd name="connsiteX27" fmla="*/ 225412 w 856480"/>
                <a:gd name="connsiteY27" fmla="*/ 108665 h 626495"/>
                <a:gd name="connsiteX28" fmla="*/ 225412 w 856480"/>
                <a:gd name="connsiteY28" fmla="*/ 32135 h 626495"/>
                <a:gd name="connsiteX29" fmla="*/ 225412 w 856480"/>
                <a:gd name="connsiteY29" fmla="*/ 140800 h 626495"/>
                <a:gd name="connsiteX30" fmla="*/ 521137 w 856480"/>
                <a:gd name="connsiteY30" fmla="*/ 140800 h 626495"/>
                <a:gd name="connsiteX31" fmla="*/ 521137 w 856480"/>
                <a:gd name="connsiteY31" fmla="*/ 403171 h 626495"/>
                <a:gd name="connsiteX32" fmla="*/ 225412 w 856480"/>
                <a:gd name="connsiteY32" fmla="*/ 403171 h 626495"/>
                <a:gd name="connsiteX33" fmla="*/ 225412 w 856480"/>
                <a:gd name="connsiteY33" fmla="*/ 140800 h 626495"/>
                <a:gd name="connsiteX34" fmla="*/ 32135 w 856480"/>
                <a:gd name="connsiteY34" fmla="*/ 32135 h 626495"/>
                <a:gd name="connsiteX35" fmla="*/ 193280 w 856480"/>
                <a:gd name="connsiteY35" fmla="*/ 32135 h 626495"/>
                <a:gd name="connsiteX36" fmla="*/ 193280 w 856480"/>
                <a:gd name="connsiteY36" fmla="*/ 108665 h 626495"/>
                <a:gd name="connsiteX37" fmla="*/ 32135 w 856480"/>
                <a:gd name="connsiteY37" fmla="*/ 108665 h 626495"/>
                <a:gd name="connsiteX38" fmla="*/ 32135 w 856480"/>
                <a:gd name="connsiteY38" fmla="*/ 32135 h 626495"/>
                <a:gd name="connsiteX39" fmla="*/ 32135 w 856480"/>
                <a:gd name="connsiteY39" fmla="*/ 140800 h 626495"/>
                <a:gd name="connsiteX40" fmla="*/ 193280 w 856480"/>
                <a:gd name="connsiteY40" fmla="*/ 140800 h 626495"/>
                <a:gd name="connsiteX41" fmla="*/ 193280 w 856480"/>
                <a:gd name="connsiteY41" fmla="*/ 403171 h 626495"/>
                <a:gd name="connsiteX42" fmla="*/ 32135 w 856480"/>
                <a:gd name="connsiteY42" fmla="*/ 403171 h 626495"/>
                <a:gd name="connsiteX43" fmla="*/ 32135 w 856480"/>
                <a:gd name="connsiteY43" fmla="*/ 140800 h 62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6480" h="626495">
                  <a:moveTo>
                    <a:pt x="0" y="435307"/>
                  </a:moveTo>
                  <a:lnTo>
                    <a:pt x="521137" y="435307"/>
                  </a:lnTo>
                  <a:lnTo>
                    <a:pt x="521137" y="626495"/>
                  </a:lnTo>
                  <a:lnTo>
                    <a:pt x="856480" y="626495"/>
                  </a:lnTo>
                  <a:lnTo>
                    <a:pt x="856480" y="419239"/>
                  </a:lnTo>
                  <a:lnTo>
                    <a:pt x="856480" y="403171"/>
                  </a:lnTo>
                  <a:lnTo>
                    <a:pt x="856480" y="0"/>
                  </a:lnTo>
                  <a:lnTo>
                    <a:pt x="0" y="0"/>
                  </a:lnTo>
                  <a:lnTo>
                    <a:pt x="0" y="435307"/>
                  </a:lnTo>
                  <a:close/>
                  <a:moveTo>
                    <a:pt x="553272" y="32135"/>
                  </a:moveTo>
                  <a:lnTo>
                    <a:pt x="824345" y="32135"/>
                  </a:lnTo>
                  <a:lnTo>
                    <a:pt x="824345" y="108665"/>
                  </a:lnTo>
                  <a:lnTo>
                    <a:pt x="553272" y="108665"/>
                  </a:lnTo>
                  <a:lnTo>
                    <a:pt x="553272" y="32135"/>
                  </a:lnTo>
                  <a:close/>
                  <a:moveTo>
                    <a:pt x="553272" y="140800"/>
                  </a:moveTo>
                  <a:lnTo>
                    <a:pt x="824345" y="140800"/>
                  </a:lnTo>
                  <a:lnTo>
                    <a:pt x="824345" y="403171"/>
                  </a:lnTo>
                  <a:lnTo>
                    <a:pt x="553272" y="403171"/>
                  </a:lnTo>
                  <a:lnTo>
                    <a:pt x="553272" y="140800"/>
                  </a:lnTo>
                  <a:close/>
                  <a:moveTo>
                    <a:pt x="553272" y="435307"/>
                  </a:moveTo>
                  <a:lnTo>
                    <a:pt x="824345" y="435307"/>
                  </a:lnTo>
                  <a:lnTo>
                    <a:pt x="824345" y="594360"/>
                  </a:lnTo>
                  <a:lnTo>
                    <a:pt x="553272" y="594360"/>
                  </a:lnTo>
                  <a:lnTo>
                    <a:pt x="553272" y="435307"/>
                  </a:lnTo>
                  <a:close/>
                  <a:moveTo>
                    <a:pt x="225412" y="32135"/>
                  </a:moveTo>
                  <a:lnTo>
                    <a:pt x="521137" y="32135"/>
                  </a:lnTo>
                  <a:lnTo>
                    <a:pt x="521137" y="108665"/>
                  </a:lnTo>
                  <a:lnTo>
                    <a:pt x="225412" y="108665"/>
                  </a:lnTo>
                  <a:lnTo>
                    <a:pt x="225412" y="32135"/>
                  </a:lnTo>
                  <a:close/>
                  <a:moveTo>
                    <a:pt x="225412" y="140800"/>
                  </a:moveTo>
                  <a:lnTo>
                    <a:pt x="521137" y="140800"/>
                  </a:lnTo>
                  <a:lnTo>
                    <a:pt x="521137" y="403171"/>
                  </a:lnTo>
                  <a:lnTo>
                    <a:pt x="225412" y="403171"/>
                  </a:lnTo>
                  <a:lnTo>
                    <a:pt x="225412" y="140800"/>
                  </a:lnTo>
                  <a:close/>
                  <a:moveTo>
                    <a:pt x="32135" y="32135"/>
                  </a:moveTo>
                  <a:lnTo>
                    <a:pt x="193280" y="32135"/>
                  </a:lnTo>
                  <a:lnTo>
                    <a:pt x="193280" y="108665"/>
                  </a:lnTo>
                  <a:lnTo>
                    <a:pt x="32135" y="108665"/>
                  </a:lnTo>
                  <a:lnTo>
                    <a:pt x="32135" y="32135"/>
                  </a:lnTo>
                  <a:close/>
                  <a:moveTo>
                    <a:pt x="32135" y="140800"/>
                  </a:moveTo>
                  <a:lnTo>
                    <a:pt x="193280" y="140800"/>
                  </a:lnTo>
                  <a:lnTo>
                    <a:pt x="193280" y="403171"/>
                  </a:lnTo>
                  <a:lnTo>
                    <a:pt x="32135" y="403171"/>
                  </a:lnTo>
                  <a:lnTo>
                    <a:pt x="32135" y="140800"/>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3" name="Freeform: Shape 142">
              <a:extLst>
                <a:ext uri="{FF2B5EF4-FFF2-40B4-BE49-F238E27FC236}">
                  <a16:creationId xmlns:a16="http://schemas.microsoft.com/office/drawing/2014/main" id="{8C53FD8C-5812-0DD5-710A-99A4F19C0E71}"/>
                </a:ext>
              </a:extLst>
            </p:cNvPr>
            <p:cNvSpPr/>
            <p:nvPr/>
          </p:nvSpPr>
          <p:spPr>
            <a:xfrm>
              <a:off x="5897066" y="6398694"/>
              <a:ext cx="37289" cy="5254"/>
            </a:xfrm>
            <a:custGeom>
              <a:avLst/>
              <a:gdLst>
                <a:gd name="connsiteX0" fmla="*/ 0 w 228053"/>
                <a:gd name="connsiteY0" fmla="*/ 0 h 32135"/>
                <a:gd name="connsiteX1" fmla="*/ 228054 w 228053"/>
                <a:gd name="connsiteY1" fmla="*/ 0 h 32135"/>
                <a:gd name="connsiteX2" fmla="*/ 228054 w 228053"/>
                <a:gd name="connsiteY2" fmla="*/ 32135 h 32135"/>
                <a:gd name="connsiteX3" fmla="*/ 0 w 22805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8053" h="32135">
                  <a:moveTo>
                    <a:pt x="0" y="0"/>
                  </a:moveTo>
                  <a:lnTo>
                    <a:pt x="228054" y="0"/>
                  </a:lnTo>
                  <a:lnTo>
                    <a:pt x="2280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4" name="Freeform: Shape 143">
              <a:extLst>
                <a:ext uri="{FF2B5EF4-FFF2-40B4-BE49-F238E27FC236}">
                  <a16:creationId xmlns:a16="http://schemas.microsoft.com/office/drawing/2014/main" id="{F1821B41-35B3-EB89-2925-49D639BDC1FB}"/>
                </a:ext>
              </a:extLst>
            </p:cNvPr>
            <p:cNvSpPr/>
            <p:nvPr/>
          </p:nvSpPr>
          <p:spPr>
            <a:xfrm>
              <a:off x="5897066" y="6408323"/>
              <a:ext cx="65430" cy="5254"/>
            </a:xfrm>
            <a:custGeom>
              <a:avLst/>
              <a:gdLst>
                <a:gd name="connsiteX0" fmla="*/ 0 w 400163"/>
                <a:gd name="connsiteY0" fmla="*/ 0 h 32135"/>
                <a:gd name="connsiteX1" fmla="*/ 400164 w 400163"/>
                <a:gd name="connsiteY1" fmla="*/ 0 h 32135"/>
                <a:gd name="connsiteX2" fmla="*/ 400164 w 400163"/>
                <a:gd name="connsiteY2" fmla="*/ 32135 h 32135"/>
                <a:gd name="connsiteX3" fmla="*/ 0 w 40016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400163" h="32135">
                  <a:moveTo>
                    <a:pt x="0" y="0"/>
                  </a:moveTo>
                  <a:lnTo>
                    <a:pt x="400164" y="0"/>
                  </a:lnTo>
                  <a:lnTo>
                    <a:pt x="40016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5" name="Freeform: Shape 144">
              <a:extLst>
                <a:ext uri="{FF2B5EF4-FFF2-40B4-BE49-F238E27FC236}">
                  <a16:creationId xmlns:a16="http://schemas.microsoft.com/office/drawing/2014/main" id="{BF28AA6A-3B71-36D2-5A8D-99EDEDD9769C}"/>
                </a:ext>
              </a:extLst>
            </p:cNvPr>
            <p:cNvSpPr/>
            <p:nvPr/>
          </p:nvSpPr>
          <p:spPr>
            <a:xfrm>
              <a:off x="5990716" y="6575500"/>
              <a:ext cx="37512" cy="5254"/>
            </a:xfrm>
            <a:custGeom>
              <a:avLst/>
              <a:gdLst>
                <a:gd name="connsiteX0" fmla="*/ 0 w 229416"/>
                <a:gd name="connsiteY0" fmla="*/ 0 h 32135"/>
                <a:gd name="connsiteX1" fmla="*/ 229416 w 229416"/>
                <a:gd name="connsiteY1" fmla="*/ 0 h 32135"/>
                <a:gd name="connsiteX2" fmla="*/ 229416 w 229416"/>
                <a:gd name="connsiteY2" fmla="*/ 32135 h 32135"/>
                <a:gd name="connsiteX3" fmla="*/ 0 w 229416"/>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9416" h="32135">
                  <a:moveTo>
                    <a:pt x="0" y="0"/>
                  </a:moveTo>
                  <a:lnTo>
                    <a:pt x="229416" y="0"/>
                  </a:lnTo>
                  <a:lnTo>
                    <a:pt x="229416"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6" name="Freeform: Shape 145">
              <a:extLst>
                <a:ext uri="{FF2B5EF4-FFF2-40B4-BE49-F238E27FC236}">
                  <a16:creationId xmlns:a16="http://schemas.microsoft.com/office/drawing/2014/main" id="{AA112F33-7404-F0E0-F366-AE60F82EBA6F}"/>
                </a:ext>
              </a:extLst>
            </p:cNvPr>
            <p:cNvSpPr/>
            <p:nvPr/>
          </p:nvSpPr>
          <p:spPr>
            <a:xfrm>
              <a:off x="5897066" y="6507840"/>
              <a:ext cx="40233" cy="5254"/>
            </a:xfrm>
            <a:custGeom>
              <a:avLst/>
              <a:gdLst>
                <a:gd name="connsiteX0" fmla="*/ 0 w 246059"/>
                <a:gd name="connsiteY0" fmla="*/ 0 h 32135"/>
                <a:gd name="connsiteX1" fmla="*/ 246059 w 246059"/>
                <a:gd name="connsiteY1" fmla="*/ 0 h 32135"/>
                <a:gd name="connsiteX2" fmla="*/ 246059 w 246059"/>
                <a:gd name="connsiteY2" fmla="*/ 32135 h 32135"/>
                <a:gd name="connsiteX3" fmla="*/ 0 w 246059"/>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46059" h="32135">
                  <a:moveTo>
                    <a:pt x="0" y="0"/>
                  </a:moveTo>
                  <a:lnTo>
                    <a:pt x="246059" y="0"/>
                  </a:lnTo>
                  <a:lnTo>
                    <a:pt x="246059"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7" name="Freeform: Shape 146">
              <a:extLst>
                <a:ext uri="{FF2B5EF4-FFF2-40B4-BE49-F238E27FC236}">
                  <a16:creationId xmlns:a16="http://schemas.microsoft.com/office/drawing/2014/main" id="{40C4A788-831B-5F0D-296C-D6F466901873}"/>
                </a:ext>
              </a:extLst>
            </p:cNvPr>
            <p:cNvSpPr/>
            <p:nvPr/>
          </p:nvSpPr>
          <p:spPr>
            <a:xfrm>
              <a:off x="5897066" y="6517469"/>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8" name="Freeform: Shape 147">
              <a:extLst>
                <a:ext uri="{FF2B5EF4-FFF2-40B4-BE49-F238E27FC236}">
                  <a16:creationId xmlns:a16="http://schemas.microsoft.com/office/drawing/2014/main" id="{49F6E539-38EC-D1C2-BD8A-8A15FD67A49B}"/>
                </a:ext>
              </a:extLst>
            </p:cNvPr>
            <p:cNvSpPr/>
            <p:nvPr/>
          </p:nvSpPr>
          <p:spPr>
            <a:xfrm>
              <a:off x="5897066" y="6527092"/>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49" name="Freeform: Shape 148">
              <a:extLst>
                <a:ext uri="{FF2B5EF4-FFF2-40B4-BE49-F238E27FC236}">
                  <a16:creationId xmlns:a16="http://schemas.microsoft.com/office/drawing/2014/main" id="{83E26E68-B430-4425-FF79-4F69A0ADE19C}"/>
                </a:ext>
              </a:extLst>
            </p:cNvPr>
            <p:cNvSpPr/>
            <p:nvPr/>
          </p:nvSpPr>
          <p:spPr>
            <a:xfrm>
              <a:off x="5994070" y="6555911"/>
              <a:ext cx="30809" cy="14263"/>
            </a:xfrm>
            <a:custGeom>
              <a:avLst/>
              <a:gdLst>
                <a:gd name="connsiteX0" fmla="*/ 89548 w 188425"/>
                <a:gd name="connsiteY0" fmla="*/ 3042 h 87229"/>
                <a:gd name="connsiteX1" fmla="*/ 71892 w 188425"/>
                <a:gd name="connsiteY1" fmla="*/ 2283 h 87229"/>
                <a:gd name="connsiteX2" fmla="*/ 3669 w 188425"/>
                <a:gd name="connsiteY2" fmla="*/ 60940 h 87229"/>
                <a:gd name="connsiteX3" fmla="*/ 5845 w 188425"/>
                <a:gd name="connsiteY3" fmla="*/ 83556 h 87229"/>
                <a:gd name="connsiteX4" fmla="*/ 16061 w 188425"/>
                <a:gd name="connsiteY4" fmla="*/ 87229 h 87229"/>
                <a:gd name="connsiteX5" fmla="*/ 28462 w 188425"/>
                <a:gd name="connsiteY5" fmla="*/ 81384 h 87229"/>
                <a:gd name="connsiteX6" fmla="*/ 46098 w 188425"/>
                <a:gd name="connsiteY6" fmla="*/ 62280 h 87229"/>
                <a:gd name="connsiteX7" fmla="*/ 50076 w 188425"/>
                <a:gd name="connsiteY7" fmla="*/ 71033 h 87229"/>
                <a:gd name="connsiteX8" fmla="*/ 69013 w 188425"/>
                <a:gd name="connsiteY8" fmla="*/ 74790 h 87229"/>
                <a:gd name="connsiteX9" fmla="*/ 97456 w 188425"/>
                <a:gd name="connsiteY9" fmla="*/ 63337 h 87229"/>
                <a:gd name="connsiteX10" fmla="*/ 101036 w 188425"/>
                <a:gd name="connsiteY10" fmla="*/ 68986 h 87229"/>
                <a:gd name="connsiteX11" fmla="*/ 124440 w 188425"/>
                <a:gd name="connsiteY11" fmla="*/ 75494 h 87229"/>
                <a:gd name="connsiteX12" fmla="*/ 175191 w 188425"/>
                <a:gd name="connsiteY12" fmla="*/ 66383 h 87229"/>
                <a:gd name="connsiteX13" fmla="*/ 188170 w 188425"/>
                <a:gd name="connsiteY13" fmla="*/ 47729 h 87229"/>
                <a:gd name="connsiteX14" fmla="*/ 169516 w 188425"/>
                <a:gd name="connsiteY14" fmla="*/ 34749 h 87229"/>
                <a:gd name="connsiteX15" fmla="*/ 130758 w 188425"/>
                <a:gd name="connsiteY15" fmla="*/ 41710 h 87229"/>
                <a:gd name="connsiteX16" fmla="*/ 130176 w 188425"/>
                <a:gd name="connsiteY16" fmla="*/ 38079 h 87229"/>
                <a:gd name="connsiteX17" fmla="*/ 110962 w 188425"/>
                <a:gd name="connsiteY17" fmla="*/ 26237 h 87229"/>
                <a:gd name="connsiteX18" fmla="*/ 92803 w 188425"/>
                <a:gd name="connsiteY18" fmla="*/ 31099 h 87229"/>
                <a:gd name="connsiteX19" fmla="*/ 95824 w 188425"/>
                <a:gd name="connsiteY19" fmla="*/ 19565 h 87229"/>
                <a:gd name="connsiteX20" fmla="*/ 89548 w 188425"/>
                <a:gd name="connsiteY20" fmla="*/ 3042 h 8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425" h="87229">
                  <a:moveTo>
                    <a:pt x="89548" y="3042"/>
                  </a:moveTo>
                  <a:cubicBezTo>
                    <a:pt x="84345" y="-718"/>
                    <a:pt x="77404" y="-1017"/>
                    <a:pt x="71892" y="2283"/>
                  </a:cubicBezTo>
                  <a:cubicBezTo>
                    <a:pt x="45882" y="17846"/>
                    <a:pt x="22931" y="37577"/>
                    <a:pt x="3669" y="60940"/>
                  </a:cubicBezTo>
                  <a:cubicBezTo>
                    <a:pt x="-1974" y="67784"/>
                    <a:pt x="-1000" y="77910"/>
                    <a:pt x="5845" y="83556"/>
                  </a:cubicBezTo>
                  <a:cubicBezTo>
                    <a:pt x="8840" y="86028"/>
                    <a:pt x="12458" y="87229"/>
                    <a:pt x="16061" y="87229"/>
                  </a:cubicBezTo>
                  <a:cubicBezTo>
                    <a:pt x="20691" y="87229"/>
                    <a:pt x="25287" y="85237"/>
                    <a:pt x="28462" y="81384"/>
                  </a:cubicBezTo>
                  <a:cubicBezTo>
                    <a:pt x="34002" y="74671"/>
                    <a:pt x="39886" y="68299"/>
                    <a:pt x="46098" y="62280"/>
                  </a:cubicBezTo>
                  <a:cubicBezTo>
                    <a:pt x="46490" y="65458"/>
                    <a:pt x="47830" y="68524"/>
                    <a:pt x="50076" y="71033"/>
                  </a:cubicBezTo>
                  <a:cubicBezTo>
                    <a:pt x="54848" y="76358"/>
                    <a:pt x="62567" y="77897"/>
                    <a:pt x="69013" y="74790"/>
                  </a:cubicBezTo>
                  <a:cubicBezTo>
                    <a:pt x="78210" y="70365"/>
                    <a:pt x="87722" y="66538"/>
                    <a:pt x="97456" y="63337"/>
                  </a:cubicBezTo>
                  <a:cubicBezTo>
                    <a:pt x="98263" y="65233"/>
                    <a:pt x="99416" y="67135"/>
                    <a:pt x="101036" y="68986"/>
                  </a:cubicBezTo>
                  <a:cubicBezTo>
                    <a:pt x="106483" y="75121"/>
                    <a:pt x="114369" y="77316"/>
                    <a:pt x="124440" y="75494"/>
                  </a:cubicBezTo>
                  <a:lnTo>
                    <a:pt x="175191" y="66383"/>
                  </a:lnTo>
                  <a:cubicBezTo>
                    <a:pt x="183929" y="64815"/>
                    <a:pt x="189735" y="56463"/>
                    <a:pt x="188170" y="47729"/>
                  </a:cubicBezTo>
                  <a:cubicBezTo>
                    <a:pt x="186602" y="38991"/>
                    <a:pt x="178266" y="33217"/>
                    <a:pt x="169516" y="34749"/>
                  </a:cubicBezTo>
                  <a:lnTo>
                    <a:pt x="130758" y="41710"/>
                  </a:lnTo>
                  <a:cubicBezTo>
                    <a:pt x="130668" y="40537"/>
                    <a:pt x="130481" y="39322"/>
                    <a:pt x="130176" y="38079"/>
                  </a:cubicBezTo>
                  <a:cubicBezTo>
                    <a:pt x="128090" y="29540"/>
                    <a:pt x="119520" y="24273"/>
                    <a:pt x="110962" y="26237"/>
                  </a:cubicBezTo>
                  <a:cubicBezTo>
                    <a:pt x="104854" y="27644"/>
                    <a:pt x="98793" y="29264"/>
                    <a:pt x="92803" y="31099"/>
                  </a:cubicBezTo>
                  <a:cubicBezTo>
                    <a:pt x="93950" y="27304"/>
                    <a:pt x="94959" y="23457"/>
                    <a:pt x="95824" y="19565"/>
                  </a:cubicBezTo>
                  <a:cubicBezTo>
                    <a:pt x="97218" y="13296"/>
                    <a:pt x="94750" y="6798"/>
                    <a:pt x="89548" y="3042"/>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50" name="Freeform: Shape 149">
              <a:extLst>
                <a:ext uri="{FF2B5EF4-FFF2-40B4-BE49-F238E27FC236}">
                  <a16:creationId xmlns:a16="http://schemas.microsoft.com/office/drawing/2014/main" id="{C0F92529-E28E-011F-CDF5-1AEBF9B6F436}"/>
                </a:ext>
              </a:extLst>
            </p:cNvPr>
            <p:cNvSpPr/>
            <p:nvPr/>
          </p:nvSpPr>
          <p:spPr>
            <a:xfrm>
              <a:off x="5907867" y="6546605"/>
              <a:ext cx="16287" cy="34672"/>
            </a:xfrm>
            <a:custGeom>
              <a:avLst/>
              <a:gdLst>
                <a:gd name="connsiteX0" fmla="*/ 54315 w 99607"/>
                <a:gd name="connsiteY0" fmla="*/ 90605 h 212047"/>
                <a:gd name="connsiteX1" fmla="*/ 32222 w 99607"/>
                <a:gd name="connsiteY1" fmla="*/ 75029 h 212047"/>
                <a:gd name="connsiteX2" fmla="*/ 46047 w 99607"/>
                <a:gd name="connsiteY2" fmla="*/ 54961 h 212047"/>
                <a:gd name="connsiteX3" fmla="*/ 47467 w 99607"/>
                <a:gd name="connsiteY3" fmla="*/ 54739 h 212047"/>
                <a:gd name="connsiteX4" fmla="*/ 59164 w 99607"/>
                <a:gd name="connsiteY4" fmla="*/ 58489 h 212047"/>
                <a:gd name="connsiteX5" fmla="*/ 64785 w 99607"/>
                <a:gd name="connsiteY5" fmla="*/ 71025 h 212047"/>
                <a:gd name="connsiteX6" fmla="*/ 64781 w 99607"/>
                <a:gd name="connsiteY6" fmla="*/ 72227 h 212047"/>
                <a:gd name="connsiteX7" fmla="*/ 96917 w 99607"/>
                <a:gd name="connsiteY7" fmla="*/ 72307 h 212047"/>
                <a:gd name="connsiteX8" fmla="*/ 96920 w 99607"/>
                <a:gd name="connsiteY8" fmla="*/ 71109 h 212047"/>
                <a:gd name="connsiteX9" fmla="*/ 80486 w 99607"/>
                <a:gd name="connsiteY9" fmla="*/ 34446 h 212047"/>
                <a:gd name="connsiteX10" fmla="*/ 65858 w 99607"/>
                <a:gd name="connsiteY10" fmla="*/ 25641 h 212047"/>
                <a:gd name="connsiteX11" fmla="*/ 65858 w 99607"/>
                <a:gd name="connsiteY11" fmla="*/ 0 h 212047"/>
                <a:gd name="connsiteX12" fmla="*/ 33723 w 99607"/>
                <a:gd name="connsiteY12" fmla="*/ 0 h 212047"/>
                <a:gd name="connsiteX13" fmla="*/ 33723 w 99607"/>
                <a:gd name="connsiteY13" fmla="*/ 25107 h 212047"/>
                <a:gd name="connsiteX14" fmla="*/ 212 w 99607"/>
                <a:gd name="connsiteY14" fmla="*/ 77883 h 212047"/>
                <a:gd name="connsiteX15" fmla="*/ 45266 w 99607"/>
                <a:gd name="connsiteY15" fmla="*/ 121442 h 212047"/>
                <a:gd name="connsiteX16" fmla="*/ 67461 w 99607"/>
                <a:gd name="connsiteY16" fmla="*/ 139097 h 212047"/>
                <a:gd name="connsiteX17" fmla="*/ 55530 w 99607"/>
                <a:gd name="connsiteY17" fmla="*/ 156588 h 212047"/>
                <a:gd name="connsiteX18" fmla="*/ 52204 w 99607"/>
                <a:gd name="connsiteY18" fmla="*/ 157299 h 212047"/>
                <a:gd name="connsiteX19" fmla="*/ 40429 w 99607"/>
                <a:gd name="connsiteY19" fmla="*/ 153581 h 212047"/>
                <a:gd name="connsiteX20" fmla="*/ 34761 w 99607"/>
                <a:gd name="connsiteY20" fmla="*/ 141048 h 212047"/>
                <a:gd name="connsiteX21" fmla="*/ 2625 w 99607"/>
                <a:gd name="connsiteY21" fmla="*/ 141048 h 212047"/>
                <a:gd name="connsiteX22" fmla="*/ 19198 w 99607"/>
                <a:gd name="connsiteY22" fmla="*/ 177701 h 212047"/>
                <a:gd name="connsiteX23" fmla="*/ 33726 w 99607"/>
                <a:gd name="connsiteY23" fmla="*/ 186471 h 212047"/>
                <a:gd name="connsiteX24" fmla="*/ 33726 w 99607"/>
                <a:gd name="connsiteY24" fmla="*/ 212047 h 212047"/>
                <a:gd name="connsiteX25" fmla="*/ 65861 w 99607"/>
                <a:gd name="connsiteY25" fmla="*/ 212047 h 212047"/>
                <a:gd name="connsiteX26" fmla="*/ 65861 w 99607"/>
                <a:gd name="connsiteY26" fmla="*/ 186992 h 212047"/>
                <a:gd name="connsiteX27" fmla="*/ 99587 w 99607"/>
                <a:gd name="connsiteY27" fmla="*/ 138204 h 212047"/>
                <a:gd name="connsiteX28" fmla="*/ 54315 w 99607"/>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07" h="212047">
                  <a:moveTo>
                    <a:pt x="54315" y="90605"/>
                  </a:moveTo>
                  <a:cubicBezTo>
                    <a:pt x="33054" y="84368"/>
                    <a:pt x="32669" y="80039"/>
                    <a:pt x="32222" y="75029"/>
                  </a:cubicBezTo>
                  <a:cubicBezTo>
                    <a:pt x="31354" y="65289"/>
                    <a:pt x="37312" y="56658"/>
                    <a:pt x="46047" y="54961"/>
                  </a:cubicBezTo>
                  <a:cubicBezTo>
                    <a:pt x="46516" y="54871"/>
                    <a:pt x="46982" y="54794"/>
                    <a:pt x="47467" y="54739"/>
                  </a:cubicBezTo>
                  <a:cubicBezTo>
                    <a:pt x="53161"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1" y="30583"/>
                    <a:pt x="71151" y="27662"/>
                    <a:pt x="65858" y="25641"/>
                  </a:cubicBezTo>
                  <a:lnTo>
                    <a:pt x="65858" y="0"/>
                  </a:lnTo>
                  <a:lnTo>
                    <a:pt x="33723" y="0"/>
                  </a:lnTo>
                  <a:lnTo>
                    <a:pt x="33723" y="25107"/>
                  </a:lnTo>
                  <a:cubicBezTo>
                    <a:pt x="12199" y="32357"/>
                    <a:pt x="-1918" y="53932"/>
                    <a:pt x="212" y="77883"/>
                  </a:cubicBezTo>
                  <a:cubicBezTo>
                    <a:pt x="2654" y="105262"/>
                    <a:pt x="23311" y="114999"/>
                    <a:pt x="45266" y="121442"/>
                  </a:cubicBezTo>
                  <a:cubicBezTo>
                    <a:pt x="67150" y="127866"/>
                    <a:pt x="67330" y="134357"/>
                    <a:pt x="67461" y="139097"/>
                  </a:cubicBezTo>
                  <a:cubicBezTo>
                    <a:pt x="67693" y="147369"/>
                    <a:pt x="62905" y="154400"/>
                    <a:pt x="55530" y="156588"/>
                  </a:cubicBezTo>
                  <a:cubicBezTo>
                    <a:pt x="54424" y="156919"/>
                    <a:pt x="53306" y="157157"/>
                    <a:pt x="52204" y="157299"/>
                  </a:cubicBezTo>
                  <a:cubicBezTo>
                    <a:pt x="46477" y="158038"/>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9" y="180307"/>
                    <a:pt x="100210" y="160448"/>
                    <a:pt x="99587" y="138204"/>
                  </a:cubicBezTo>
                  <a:cubicBezTo>
                    <a:pt x="98623" y="103607"/>
                    <a:pt x="66436"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51" name="Freeform: Shape 150">
              <a:extLst>
                <a:ext uri="{FF2B5EF4-FFF2-40B4-BE49-F238E27FC236}">
                  <a16:creationId xmlns:a16="http://schemas.microsoft.com/office/drawing/2014/main" id="{7CE0F980-35A0-967D-C174-F95BDEE8FF26}"/>
                </a:ext>
              </a:extLst>
            </p:cNvPr>
            <p:cNvSpPr/>
            <p:nvPr/>
          </p:nvSpPr>
          <p:spPr>
            <a:xfrm>
              <a:off x="5931661" y="6546605"/>
              <a:ext cx="16287" cy="34672"/>
            </a:xfrm>
            <a:custGeom>
              <a:avLst/>
              <a:gdLst>
                <a:gd name="connsiteX0" fmla="*/ 54315 w 99610"/>
                <a:gd name="connsiteY0" fmla="*/ 90605 h 212047"/>
                <a:gd name="connsiteX1" fmla="*/ 32222 w 99610"/>
                <a:gd name="connsiteY1" fmla="*/ 75029 h 212047"/>
                <a:gd name="connsiteX2" fmla="*/ 46047 w 99610"/>
                <a:gd name="connsiteY2" fmla="*/ 54961 h 212047"/>
                <a:gd name="connsiteX3" fmla="*/ 47467 w 99610"/>
                <a:gd name="connsiteY3" fmla="*/ 54739 h 212047"/>
                <a:gd name="connsiteX4" fmla="*/ 59164 w 99610"/>
                <a:gd name="connsiteY4" fmla="*/ 58489 h 212047"/>
                <a:gd name="connsiteX5" fmla="*/ 64785 w 99610"/>
                <a:gd name="connsiteY5" fmla="*/ 71025 h 212047"/>
                <a:gd name="connsiteX6" fmla="*/ 64781 w 99610"/>
                <a:gd name="connsiteY6" fmla="*/ 72227 h 212047"/>
                <a:gd name="connsiteX7" fmla="*/ 96917 w 99610"/>
                <a:gd name="connsiteY7" fmla="*/ 72307 h 212047"/>
                <a:gd name="connsiteX8" fmla="*/ 96920 w 99610"/>
                <a:gd name="connsiteY8" fmla="*/ 71109 h 212047"/>
                <a:gd name="connsiteX9" fmla="*/ 80486 w 99610"/>
                <a:gd name="connsiteY9" fmla="*/ 34446 h 212047"/>
                <a:gd name="connsiteX10" fmla="*/ 65858 w 99610"/>
                <a:gd name="connsiteY10" fmla="*/ 25641 h 212047"/>
                <a:gd name="connsiteX11" fmla="*/ 65858 w 99610"/>
                <a:gd name="connsiteY11" fmla="*/ 0 h 212047"/>
                <a:gd name="connsiteX12" fmla="*/ 33723 w 99610"/>
                <a:gd name="connsiteY12" fmla="*/ 0 h 212047"/>
                <a:gd name="connsiteX13" fmla="*/ 33723 w 99610"/>
                <a:gd name="connsiteY13" fmla="*/ 25107 h 212047"/>
                <a:gd name="connsiteX14" fmla="*/ 212 w 99610"/>
                <a:gd name="connsiteY14" fmla="*/ 77880 h 212047"/>
                <a:gd name="connsiteX15" fmla="*/ 45266 w 99610"/>
                <a:gd name="connsiteY15" fmla="*/ 121442 h 212047"/>
                <a:gd name="connsiteX16" fmla="*/ 67465 w 99610"/>
                <a:gd name="connsiteY16" fmla="*/ 139097 h 212047"/>
                <a:gd name="connsiteX17" fmla="*/ 55526 w 99610"/>
                <a:gd name="connsiteY17" fmla="*/ 156592 h 212047"/>
                <a:gd name="connsiteX18" fmla="*/ 52207 w 99610"/>
                <a:gd name="connsiteY18" fmla="*/ 157299 h 212047"/>
                <a:gd name="connsiteX19" fmla="*/ 40429 w 99610"/>
                <a:gd name="connsiteY19" fmla="*/ 153581 h 212047"/>
                <a:gd name="connsiteX20" fmla="*/ 34761 w 99610"/>
                <a:gd name="connsiteY20" fmla="*/ 141048 h 212047"/>
                <a:gd name="connsiteX21" fmla="*/ 2625 w 99610"/>
                <a:gd name="connsiteY21" fmla="*/ 141048 h 212047"/>
                <a:gd name="connsiteX22" fmla="*/ 19198 w 99610"/>
                <a:gd name="connsiteY22" fmla="*/ 177701 h 212047"/>
                <a:gd name="connsiteX23" fmla="*/ 33726 w 99610"/>
                <a:gd name="connsiteY23" fmla="*/ 186471 h 212047"/>
                <a:gd name="connsiteX24" fmla="*/ 33726 w 99610"/>
                <a:gd name="connsiteY24" fmla="*/ 212047 h 212047"/>
                <a:gd name="connsiteX25" fmla="*/ 65861 w 99610"/>
                <a:gd name="connsiteY25" fmla="*/ 212047 h 212047"/>
                <a:gd name="connsiteX26" fmla="*/ 65861 w 99610"/>
                <a:gd name="connsiteY26" fmla="*/ 186992 h 212047"/>
                <a:gd name="connsiteX27" fmla="*/ 99590 w 99610"/>
                <a:gd name="connsiteY27" fmla="*/ 138201 h 212047"/>
                <a:gd name="connsiteX28" fmla="*/ 54315 w 99610"/>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10" h="212047">
                  <a:moveTo>
                    <a:pt x="54315" y="90605"/>
                  </a:moveTo>
                  <a:cubicBezTo>
                    <a:pt x="33051" y="84368"/>
                    <a:pt x="32669" y="80039"/>
                    <a:pt x="32222" y="75029"/>
                  </a:cubicBezTo>
                  <a:cubicBezTo>
                    <a:pt x="31354" y="65289"/>
                    <a:pt x="37312" y="56658"/>
                    <a:pt x="46047" y="54961"/>
                  </a:cubicBezTo>
                  <a:cubicBezTo>
                    <a:pt x="46516" y="54871"/>
                    <a:pt x="46982" y="54794"/>
                    <a:pt x="47467" y="54739"/>
                  </a:cubicBezTo>
                  <a:cubicBezTo>
                    <a:pt x="53158"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2" y="30583"/>
                    <a:pt x="71151" y="27662"/>
                    <a:pt x="65858" y="25641"/>
                  </a:cubicBezTo>
                  <a:lnTo>
                    <a:pt x="65858" y="0"/>
                  </a:lnTo>
                  <a:lnTo>
                    <a:pt x="33723" y="0"/>
                  </a:lnTo>
                  <a:lnTo>
                    <a:pt x="33723" y="25107"/>
                  </a:lnTo>
                  <a:cubicBezTo>
                    <a:pt x="12199" y="32357"/>
                    <a:pt x="-1918" y="53936"/>
                    <a:pt x="212" y="77880"/>
                  </a:cubicBezTo>
                  <a:cubicBezTo>
                    <a:pt x="2651" y="105259"/>
                    <a:pt x="23308" y="114996"/>
                    <a:pt x="45266" y="121442"/>
                  </a:cubicBezTo>
                  <a:cubicBezTo>
                    <a:pt x="67150" y="127866"/>
                    <a:pt x="67333" y="134357"/>
                    <a:pt x="67465" y="139097"/>
                  </a:cubicBezTo>
                  <a:cubicBezTo>
                    <a:pt x="67696" y="147369"/>
                    <a:pt x="62905" y="154400"/>
                    <a:pt x="55526" y="156592"/>
                  </a:cubicBezTo>
                  <a:cubicBezTo>
                    <a:pt x="54424" y="156923"/>
                    <a:pt x="53309" y="157157"/>
                    <a:pt x="52207" y="157299"/>
                  </a:cubicBezTo>
                  <a:cubicBezTo>
                    <a:pt x="46484" y="158047"/>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6" y="180314"/>
                    <a:pt x="100210" y="160448"/>
                    <a:pt x="99590" y="138201"/>
                  </a:cubicBezTo>
                  <a:cubicBezTo>
                    <a:pt x="98620" y="103607"/>
                    <a:pt x="66433"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grpSp>
        <p:nvGrpSpPr>
          <p:cNvPr id="160" name="Group 159">
            <a:extLst>
              <a:ext uri="{FF2B5EF4-FFF2-40B4-BE49-F238E27FC236}">
                <a16:creationId xmlns:a16="http://schemas.microsoft.com/office/drawing/2014/main" id="{6126CDF8-A57F-4FDE-3BBA-EBD4649CF941}"/>
              </a:ext>
            </a:extLst>
          </p:cNvPr>
          <p:cNvGrpSpPr/>
          <p:nvPr/>
        </p:nvGrpSpPr>
        <p:grpSpPr>
          <a:xfrm>
            <a:off x="84982" y="4639877"/>
            <a:ext cx="3471638" cy="2046898"/>
            <a:chOff x="84982" y="4639877"/>
            <a:chExt cx="3471638" cy="2046898"/>
          </a:xfrm>
        </p:grpSpPr>
        <p:sp>
          <p:nvSpPr>
            <p:cNvPr id="99" name="Rectangle 98">
              <a:extLst>
                <a:ext uri="{FF2B5EF4-FFF2-40B4-BE49-F238E27FC236}">
                  <a16:creationId xmlns:a16="http://schemas.microsoft.com/office/drawing/2014/main" id="{248F3FF7-0CC1-452F-A39C-B06AEF0E4D1C}"/>
                </a:ext>
              </a:extLst>
            </p:cNvPr>
            <p:cNvSpPr/>
            <p:nvPr/>
          </p:nvSpPr>
          <p:spPr>
            <a:xfrm>
              <a:off x="84982" y="4791272"/>
              <a:ext cx="2944788" cy="189550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FFFFFF"/>
                </a:solidFill>
                <a:effectLst/>
                <a:uLnTx/>
                <a:uFillTx/>
                <a:ea typeface="+mn-ea"/>
                <a:cs typeface="+mn-cs"/>
              </a:endParaRPr>
            </a:p>
          </p:txBody>
        </p:sp>
        <p:sp>
          <p:nvSpPr>
            <p:cNvPr id="100" name="ZoneTexte 15">
              <a:extLst>
                <a:ext uri="{FF2B5EF4-FFF2-40B4-BE49-F238E27FC236}">
                  <a16:creationId xmlns:a16="http://schemas.microsoft.com/office/drawing/2014/main" id="{B0E857E3-A8B1-470D-A06D-2BF742F65369}"/>
                </a:ext>
              </a:extLst>
            </p:cNvPr>
            <p:cNvSpPr txBox="1"/>
            <p:nvPr/>
          </p:nvSpPr>
          <p:spPr>
            <a:xfrm>
              <a:off x="165261" y="4639877"/>
              <a:ext cx="1557524" cy="27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00">
                  <a:solidFill>
                    <a:schemeClr val="bg1"/>
                  </a:solidFill>
                  <a:latin typeface="Bahnschrift SemiBold"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8998"/>
                  </a:solidFill>
                  <a:effectLst/>
                  <a:uLnTx/>
                  <a:uFillTx/>
                  <a:latin typeface="+mn-lt"/>
                  <a:ea typeface="+mn-ea"/>
                  <a:cs typeface="+mn-cs"/>
                </a:rPr>
                <a:t>SELF-SERVICE</a:t>
              </a:r>
              <a:endParaRPr kumimoji="0" lang="en-US" sz="1200" b="1" i="0" u="none" strike="noStrike" kern="1200" cap="none" spc="0" normalizeH="0" baseline="0" noProof="0" dirty="0">
                <a:ln>
                  <a:noFill/>
                </a:ln>
                <a:solidFill>
                  <a:srgbClr val="008998"/>
                </a:solidFill>
                <a:effectLst/>
                <a:uLnTx/>
                <a:uFillTx/>
                <a:latin typeface="+mn-lt"/>
                <a:ea typeface="+mn-ea"/>
                <a:cs typeface="+mn-cs"/>
              </a:endParaRPr>
            </a:p>
          </p:txBody>
        </p:sp>
        <p:sp>
          <p:nvSpPr>
            <p:cNvPr id="179" name="TextBox 178">
              <a:extLst>
                <a:ext uri="{FF2B5EF4-FFF2-40B4-BE49-F238E27FC236}">
                  <a16:creationId xmlns:a16="http://schemas.microsoft.com/office/drawing/2014/main" id="{BB4AEFB6-31C1-48E1-9439-DD1B8EEE6672}"/>
                </a:ext>
              </a:extLst>
            </p:cNvPr>
            <p:cNvSpPr txBox="1"/>
            <p:nvPr/>
          </p:nvSpPr>
          <p:spPr>
            <a:xfrm>
              <a:off x="1853596" y="6061285"/>
              <a:ext cx="12168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94A59"/>
                  </a:solidFill>
                  <a:effectLst/>
                  <a:uLnTx/>
                  <a:uFillTx/>
                  <a:ea typeface="+mn-ea"/>
                  <a:cs typeface="+mn-cs"/>
                </a:rPr>
                <a:t>Order confirmations</a:t>
              </a:r>
            </a:p>
          </p:txBody>
        </p:sp>
        <p:sp>
          <p:nvSpPr>
            <p:cNvPr id="189" name="TextBox 188">
              <a:extLst>
                <a:ext uri="{FF2B5EF4-FFF2-40B4-BE49-F238E27FC236}">
                  <a16:creationId xmlns:a16="http://schemas.microsoft.com/office/drawing/2014/main" id="{93633106-9C01-45D9-9B02-1FF21A0EE3B2}"/>
                </a:ext>
              </a:extLst>
            </p:cNvPr>
            <p:cNvSpPr txBox="1"/>
            <p:nvPr/>
          </p:nvSpPr>
          <p:spPr>
            <a:xfrm>
              <a:off x="349039" y="6061285"/>
              <a:ext cx="67127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94A59"/>
                  </a:solidFill>
                  <a:effectLst/>
                  <a:uLnTx/>
                  <a:uFillTx/>
                  <a:ea typeface="+mn-ea"/>
                  <a:cs typeface="+mn-cs"/>
                </a:rPr>
                <a:t>Inquiries</a:t>
              </a:r>
            </a:p>
          </p:txBody>
        </p:sp>
        <p:sp>
          <p:nvSpPr>
            <p:cNvPr id="294" name="TextBox 293">
              <a:extLst>
                <a:ext uri="{FF2B5EF4-FFF2-40B4-BE49-F238E27FC236}">
                  <a16:creationId xmlns:a16="http://schemas.microsoft.com/office/drawing/2014/main" id="{16BA2665-FCF0-4418-AAAE-C61A7F5D074B}"/>
                </a:ext>
              </a:extLst>
            </p:cNvPr>
            <p:cNvSpPr txBox="1"/>
            <p:nvPr/>
          </p:nvSpPr>
          <p:spPr>
            <a:xfrm>
              <a:off x="1189831" y="6059417"/>
              <a:ext cx="5561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94A59"/>
                  </a:solidFill>
                  <a:effectLst/>
                  <a:uLnTx/>
                  <a:uFillTx/>
                  <a:ea typeface="+mn-ea"/>
                  <a:cs typeface="+mn-cs"/>
                </a:rPr>
                <a:t>Orders</a:t>
              </a:r>
            </a:p>
          </p:txBody>
        </p:sp>
        <p:sp>
          <p:nvSpPr>
            <p:cNvPr id="298" name="Freeform: Shape 297">
              <a:extLst>
                <a:ext uri="{FF2B5EF4-FFF2-40B4-BE49-F238E27FC236}">
                  <a16:creationId xmlns:a16="http://schemas.microsoft.com/office/drawing/2014/main" id="{442B7D3C-C5FE-44D7-B6E7-0F152D7CCF8B}"/>
                </a:ext>
              </a:extLst>
            </p:cNvPr>
            <p:cNvSpPr/>
            <p:nvPr/>
          </p:nvSpPr>
          <p:spPr>
            <a:xfrm>
              <a:off x="187487" y="6091684"/>
              <a:ext cx="215609" cy="175822"/>
            </a:xfrm>
            <a:custGeom>
              <a:avLst/>
              <a:gdLst>
                <a:gd name="connsiteX0" fmla="*/ 776249 w 857240"/>
                <a:gd name="connsiteY0" fmla="*/ 0 h 699049"/>
                <a:gd name="connsiteX1" fmla="*/ 383877 w 857240"/>
                <a:gd name="connsiteY1" fmla="*/ 0 h 699049"/>
                <a:gd name="connsiteX2" fmla="*/ 302895 w 857240"/>
                <a:gd name="connsiteY2" fmla="*/ 81010 h 699049"/>
                <a:gd name="connsiteX3" fmla="*/ 302895 w 857240"/>
                <a:gd name="connsiteY3" fmla="*/ 211693 h 699049"/>
                <a:gd name="connsiteX4" fmla="*/ 77114 w 857240"/>
                <a:gd name="connsiteY4" fmla="*/ 211693 h 699049"/>
                <a:gd name="connsiteX5" fmla="*/ 0 w 857240"/>
                <a:gd name="connsiteY5" fmla="*/ 288693 h 699049"/>
                <a:gd name="connsiteX6" fmla="*/ 0 w 857240"/>
                <a:gd name="connsiteY6" fmla="*/ 516284 h 699049"/>
                <a:gd name="connsiteX7" fmla="*/ 77114 w 857240"/>
                <a:gd name="connsiteY7" fmla="*/ 593379 h 699049"/>
                <a:gd name="connsiteX8" fmla="*/ 108347 w 857240"/>
                <a:gd name="connsiteY8" fmla="*/ 593379 h 699049"/>
                <a:gd name="connsiteX9" fmla="*/ 108347 w 857240"/>
                <a:gd name="connsiteY9" fmla="*/ 667531 h 699049"/>
                <a:gd name="connsiteX10" fmla="*/ 135893 w 857240"/>
                <a:gd name="connsiteY10" fmla="*/ 699049 h 699049"/>
                <a:gd name="connsiteX11" fmla="*/ 158953 w 857240"/>
                <a:gd name="connsiteY11" fmla="*/ 688448 h 699049"/>
                <a:gd name="connsiteX12" fmla="*/ 253765 w 857240"/>
                <a:gd name="connsiteY12" fmla="*/ 593827 h 699049"/>
                <a:gd name="connsiteX13" fmla="*/ 254822 w 857240"/>
                <a:gd name="connsiteY13" fmla="*/ 593398 h 699049"/>
                <a:gd name="connsiteX14" fmla="*/ 443246 w 857240"/>
                <a:gd name="connsiteY14" fmla="*/ 593398 h 699049"/>
                <a:gd name="connsiteX15" fmla="*/ 520351 w 857240"/>
                <a:gd name="connsiteY15" fmla="*/ 516284 h 699049"/>
                <a:gd name="connsiteX16" fmla="*/ 520351 w 857240"/>
                <a:gd name="connsiteY16" fmla="*/ 405755 h 699049"/>
                <a:gd name="connsiteX17" fmla="*/ 585788 w 857240"/>
                <a:gd name="connsiteY17" fmla="*/ 405717 h 699049"/>
                <a:gd name="connsiteX18" fmla="*/ 587673 w 857240"/>
                <a:gd name="connsiteY18" fmla="*/ 406270 h 699049"/>
                <a:gd name="connsiteX19" fmla="*/ 689591 w 857240"/>
                <a:gd name="connsiteY19" fmla="*/ 508130 h 699049"/>
                <a:gd name="connsiteX20" fmla="*/ 713270 w 857240"/>
                <a:gd name="connsiteY20" fmla="*/ 519036 h 699049"/>
                <a:gd name="connsiteX21" fmla="*/ 723433 w 857240"/>
                <a:gd name="connsiteY21" fmla="*/ 517027 h 699049"/>
                <a:gd name="connsiteX22" fmla="*/ 741150 w 857240"/>
                <a:gd name="connsiteY22" fmla="*/ 486813 h 699049"/>
                <a:gd name="connsiteX23" fmla="*/ 741150 w 857240"/>
                <a:gd name="connsiteY23" fmla="*/ 405784 h 699049"/>
                <a:gd name="connsiteX24" fmla="*/ 776240 w 857240"/>
                <a:gd name="connsiteY24" fmla="*/ 405784 h 699049"/>
                <a:gd name="connsiteX25" fmla="*/ 857241 w 857240"/>
                <a:gd name="connsiteY25" fmla="*/ 324803 h 699049"/>
                <a:gd name="connsiteX26" fmla="*/ 857241 w 857240"/>
                <a:gd name="connsiteY26" fmla="*/ 81010 h 699049"/>
                <a:gd name="connsiteX27" fmla="*/ 776249 w 857240"/>
                <a:gd name="connsiteY27" fmla="*/ 0 h 699049"/>
                <a:gd name="connsiteX28" fmla="*/ 476212 w 857240"/>
                <a:gd name="connsiteY28" fmla="*/ 516284 h 699049"/>
                <a:gd name="connsiteX29" fmla="*/ 443246 w 857240"/>
                <a:gd name="connsiteY29" fmla="*/ 549250 h 699049"/>
                <a:gd name="connsiteX30" fmla="*/ 254165 w 857240"/>
                <a:gd name="connsiteY30" fmla="*/ 549250 h 699049"/>
                <a:gd name="connsiteX31" fmla="*/ 222961 w 857240"/>
                <a:gd name="connsiteY31" fmla="*/ 562194 h 699049"/>
                <a:gd name="connsiteX32" fmla="*/ 152486 w 857240"/>
                <a:gd name="connsiteY32" fmla="*/ 632527 h 699049"/>
                <a:gd name="connsiteX33" fmla="*/ 152486 w 857240"/>
                <a:gd name="connsiteY33" fmla="*/ 584968 h 699049"/>
                <a:gd name="connsiteX34" fmla="*/ 116700 w 857240"/>
                <a:gd name="connsiteY34" fmla="*/ 549250 h 699049"/>
                <a:gd name="connsiteX35" fmla="*/ 77114 w 857240"/>
                <a:gd name="connsiteY35" fmla="*/ 549250 h 699049"/>
                <a:gd name="connsiteX36" fmla="*/ 44148 w 857240"/>
                <a:gd name="connsiteY36" fmla="*/ 516284 h 699049"/>
                <a:gd name="connsiteX37" fmla="*/ 44148 w 857240"/>
                <a:gd name="connsiteY37" fmla="*/ 288693 h 699049"/>
                <a:gd name="connsiteX38" fmla="*/ 77114 w 857240"/>
                <a:gd name="connsiteY38" fmla="*/ 255832 h 699049"/>
                <a:gd name="connsiteX39" fmla="*/ 443246 w 857240"/>
                <a:gd name="connsiteY39" fmla="*/ 255832 h 699049"/>
                <a:gd name="connsiteX40" fmla="*/ 476212 w 857240"/>
                <a:gd name="connsiteY40" fmla="*/ 288693 h 699049"/>
                <a:gd name="connsiteX41" fmla="*/ 476212 w 857240"/>
                <a:gd name="connsiteY41" fmla="*/ 516284 h 699049"/>
                <a:gd name="connsiteX42" fmla="*/ 813083 w 857240"/>
                <a:gd name="connsiteY42" fmla="*/ 324793 h 699049"/>
                <a:gd name="connsiteX43" fmla="*/ 776240 w 857240"/>
                <a:gd name="connsiteY43" fmla="*/ 361636 h 699049"/>
                <a:gd name="connsiteX44" fmla="*/ 733825 w 857240"/>
                <a:gd name="connsiteY44" fmla="*/ 361636 h 699049"/>
                <a:gd name="connsiteX45" fmla="*/ 697020 w 857240"/>
                <a:gd name="connsiteY45" fmla="*/ 398421 h 699049"/>
                <a:gd name="connsiteX46" fmla="*/ 697020 w 857240"/>
                <a:gd name="connsiteY46" fmla="*/ 453161 h 699049"/>
                <a:gd name="connsiteX47" fmla="*/ 618906 w 857240"/>
                <a:gd name="connsiteY47" fmla="*/ 375104 h 699049"/>
                <a:gd name="connsiteX48" fmla="*/ 586531 w 857240"/>
                <a:gd name="connsiteY48" fmla="*/ 361636 h 699049"/>
                <a:gd name="connsiteX49" fmla="*/ 520351 w 857240"/>
                <a:gd name="connsiteY49" fmla="*/ 361636 h 699049"/>
                <a:gd name="connsiteX50" fmla="*/ 520351 w 857240"/>
                <a:gd name="connsiteY50" fmla="*/ 288703 h 699049"/>
                <a:gd name="connsiteX51" fmla="*/ 443246 w 857240"/>
                <a:gd name="connsiteY51" fmla="*/ 211703 h 699049"/>
                <a:gd name="connsiteX52" fmla="*/ 347034 w 857240"/>
                <a:gd name="connsiteY52" fmla="*/ 211703 h 699049"/>
                <a:gd name="connsiteX53" fmla="*/ 347034 w 857240"/>
                <a:gd name="connsiteY53" fmla="*/ 81010 h 699049"/>
                <a:gd name="connsiteX54" fmla="*/ 383877 w 857240"/>
                <a:gd name="connsiteY54" fmla="*/ 44148 h 699049"/>
                <a:gd name="connsiteX55" fmla="*/ 776240 w 857240"/>
                <a:gd name="connsiteY55" fmla="*/ 44148 h 699049"/>
                <a:gd name="connsiteX56" fmla="*/ 813083 w 857240"/>
                <a:gd name="connsiteY56" fmla="*/ 81010 h 699049"/>
                <a:gd name="connsiteX57" fmla="*/ 813083 w 857240"/>
                <a:gd name="connsiteY57" fmla="*/ 324793 h 69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57240" h="699049">
                  <a:moveTo>
                    <a:pt x="776249" y="0"/>
                  </a:moveTo>
                  <a:lnTo>
                    <a:pt x="383877" y="0"/>
                  </a:lnTo>
                  <a:cubicBezTo>
                    <a:pt x="339223" y="0"/>
                    <a:pt x="302895" y="36338"/>
                    <a:pt x="302895" y="81010"/>
                  </a:cubicBezTo>
                  <a:lnTo>
                    <a:pt x="302895" y="211693"/>
                  </a:lnTo>
                  <a:lnTo>
                    <a:pt x="77114" y="211693"/>
                  </a:lnTo>
                  <a:cubicBezTo>
                    <a:pt x="34595" y="211693"/>
                    <a:pt x="0" y="246231"/>
                    <a:pt x="0" y="288693"/>
                  </a:cubicBezTo>
                  <a:lnTo>
                    <a:pt x="0" y="516284"/>
                  </a:lnTo>
                  <a:cubicBezTo>
                    <a:pt x="0" y="558813"/>
                    <a:pt x="34595" y="593398"/>
                    <a:pt x="77114" y="593379"/>
                  </a:cubicBezTo>
                  <a:lnTo>
                    <a:pt x="108347" y="593379"/>
                  </a:lnTo>
                  <a:lnTo>
                    <a:pt x="108347" y="667531"/>
                  </a:lnTo>
                  <a:cubicBezTo>
                    <a:pt x="108347" y="688219"/>
                    <a:pt x="122206" y="699049"/>
                    <a:pt x="135893" y="699049"/>
                  </a:cubicBezTo>
                  <a:cubicBezTo>
                    <a:pt x="141646" y="699049"/>
                    <a:pt x="150324" y="697182"/>
                    <a:pt x="158953" y="688448"/>
                  </a:cubicBezTo>
                  <a:lnTo>
                    <a:pt x="253765" y="593827"/>
                  </a:lnTo>
                  <a:cubicBezTo>
                    <a:pt x="254070" y="593646"/>
                    <a:pt x="254498" y="593474"/>
                    <a:pt x="254822" y="593398"/>
                  </a:cubicBezTo>
                  <a:lnTo>
                    <a:pt x="443246" y="593398"/>
                  </a:lnTo>
                  <a:cubicBezTo>
                    <a:pt x="485756" y="593398"/>
                    <a:pt x="520351" y="558813"/>
                    <a:pt x="520351" y="516284"/>
                  </a:cubicBezTo>
                  <a:lnTo>
                    <a:pt x="520351" y="405755"/>
                  </a:lnTo>
                  <a:lnTo>
                    <a:pt x="585788" y="405717"/>
                  </a:lnTo>
                  <a:cubicBezTo>
                    <a:pt x="586388" y="405822"/>
                    <a:pt x="587712" y="406308"/>
                    <a:pt x="587673" y="406270"/>
                  </a:cubicBezTo>
                  <a:lnTo>
                    <a:pt x="689591" y="508130"/>
                  </a:lnTo>
                  <a:cubicBezTo>
                    <a:pt x="696697" y="515274"/>
                    <a:pt x="705069" y="519036"/>
                    <a:pt x="713270" y="519036"/>
                  </a:cubicBezTo>
                  <a:cubicBezTo>
                    <a:pt x="716718" y="519036"/>
                    <a:pt x="720157" y="518389"/>
                    <a:pt x="723433" y="517027"/>
                  </a:cubicBezTo>
                  <a:cubicBezTo>
                    <a:pt x="734520" y="512435"/>
                    <a:pt x="741150" y="501148"/>
                    <a:pt x="741150" y="486813"/>
                  </a:cubicBezTo>
                  <a:lnTo>
                    <a:pt x="741150" y="405784"/>
                  </a:lnTo>
                  <a:lnTo>
                    <a:pt x="776240" y="405784"/>
                  </a:lnTo>
                  <a:cubicBezTo>
                    <a:pt x="820903" y="405784"/>
                    <a:pt x="857241" y="369456"/>
                    <a:pt x="857241" y="324803"/>
                  </a:cubicBezTo>
                  <a:lnTo>
                    <a:pt x="857241" y="81010"/>
                  </a:lnTo>
                  <a:cubicBezTo>
                    <a:pt x="857250" y="36328"/>
                    <a:pt x="820922" y="0"/>
                    <a:pt x="776249" y="0"/>
                  </a:cubicBezTo>
                  <a:close/>
                  <a:moveTo>
                    <a:pt x="476212" y="516284"/>
                  </a:moveTo>
                  <a:cubicBezTo>
                    <a:pt x="476212" y="534448"/>
                    <a:pt x="461420" y="549250"/>
                    <a:pt x="443246" y="549250"/>
                  </a:cubicBezTo>
                  <a:lnTo>
                    <a:pt x="254165" y="549250"/>
                  </a:lnTo>
                  <a:cubicBezTo>
                    <a:pt x="243011" y="549250"/>
                    <a:pt x="230381" y="554536"/>
                    <a:pt x="222961" y="562194"/>
                  </a:cubicBezTo>
                  <a:lnTo>
                    <a:pt x="152486" y="632527"/>
                  </a:lnTo>
                  <a:lnTo>
                    <a:pt x="152486" y="584968"/>
                  </a:lnTo>
                  <a:cubicBezTo>
                    <a:pt x="152486" y="565271"/>
                    <a:pt x="136427" y="549250"/>
                    <a:pt x="116700" y="549250"/>
                  </a:cubicBezTo>
                  <a:lnTo>
                    <a:pt x="77114" y="549250"/>
                  </a:lnTo>
                  <a:cubicBezTo>
                    <a:pt x="58931" y="549250"/>
                    <a:pt x="44148" y="534448"/>
                    <a:pt x="44148" y="516284"/>
                  </a:cubicBezTo>
                  <a:lnTo>
                    <a:pt x="44148" y="288693"/>
                  </a:lnTo>
                  <a:cubicBezTo>
                    <a:pt x="44148" y="270577"/>
                    <a:pt x="58931" y="255832"/>
                    <a:pt x="77114" y="255832"/>
                  </a:cubicBezTo>
                  <a:lnTo>
                    <a:pt x="443246" y="255832"/>
                  </a:lnTo>
                  <a:cubicBezTo>
                    <a:pt x="461420" y="255832"/>
                    <a:pt x="476212" y="270577"/>
                    <a:pt x="476212" y="288693"/>
                  </a:cubicBezTo>
                  <a:lnTo>
                    <a:pt x="476212" y="516284"/>
                  </a:lnTo>
                  <a:close/>
                  <a:moveTo>
                    <a:pt x="813083" y="324793"/>
                  </a:moveTo>
                  <a:cubicBezTo>
                    <a:pt x="813083" y="345110"/>
                    <a:pt x="796566" y="361636"/>
                    <a:pt x="776240" y="361636"/>
                  </a:cubicBezTo>
                  <a:lnTo>
                    <a:pt x="733825" y="361636"/>
                  </a:lnTo>
                  <a:cubicBezTo>
                    <a:pt x="713518" y="361636"/>
                    <a:pt x="697020" y="378133"/>
                    <a:pt x="697020" y="398421"/>
                  </a:cubicBezTo>
                  <a:lnTo>
                    <a:pt x="697020" y="453161"/>
                  </a:lnTo>
                  <a:lnTo>
                    <a:pt x="618906" y="375104"/>
                  </a:lnTo>
                  <a:cubicBezTo>
                    <a:pt x="611019" y="367179"/>
                    <a:pt x="597703" y="361636"/>
                    <a:pt x="586531" y="361636"/>
                  </a:cubicBezTo>
                  <a:lnTo>
                    <a:pt x="520351" y="361636"/>
                  </a:lnTo>
                  <a:lnTo>
                    <a:pt x="520351" y="288703"/>
                  </a:lnTo>
                  <a:cubicBezTo>
                    <a:pt x="520351" y="246240"/>
                    <a:pt x="485756" y="211703"/>
                    <a:pt x="443246" y="211703"/>
                  </a:cubicBezTo>
                  <a:lnTo>
                    <a:pt x="347034" y="211703"/>
                  </a:lnTo>
                  <a:lnTo>
                    <a:pt x="347034" y="81010"/>
                  </a:lnTo>
                  <a:cubicBezTo>
                    <a:pt x="347034" y="60674"/>
                    <a:pt x="363550" y="44148"/>
                    <a:pt x="383877" y="44148"/>
                  </a:cubicBezTo>
                  <a:lnTo>
                    <a:pt x="776240" y="44148"/>
                  </a:lnTo>
                  <a:cubicBezTo>
                    <a:pt x="796566" y="44148"/>
                    <a:pt x="813083" y="60674"/>
                    <a:pt x="813083" y="81010"/>
                  </a:cubicBezTo>
                  <a:lnTo>
                    <a:pt x="813083" y="324793"/>
                  </a:lnTo>
                  <a:close/>
                </a:path>
              </a:pathLst>
            </a:custGeom>
            <a:solidFill>
              <a:schemeClr val="accent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01" name="TextBox 300">
              <a:extLst>
                <a:ext uri="{FF2B5EF4-FFF2-40B4-BE49-F238E27FC236}">
                  <a16:creationId xmlns:a16="http://schemas.microsoft.com/office/drawing/2014/main" id="{E08460A4-CE21-41D8-8657-41D6716A951E}"/>
                </a:ext>
              </a:extLst>
            </p:cNvPr>
            <p:cNvSpPr txBox="1"/>
            <p:nvPr/>
          </p:nvSpPr>
          <p:spPr>
            <a:xfrm>
              <a:off x="1517575" y="6373703"/>
              <a:ext cx="6093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94A59"/>
                  </a:solidFill>
                  <a:effectLst/>
                  <a:uLnTx/>
                  <a:uFillTx/>
                  <a:ea typeface="+mn-ea"/>
                  <a:cs typeface="+mn-cs"/>
                </a:rPr>
                <a:t>Invoices</a:t>
              </a:r>
            </a:p>
          </p:txBody>
        </p:sp>
        <p:sp>
          <p:nvSpPr>
            <p:cNvPr id="310" name="TextBox 309">
              <a:extLst>
                <a:ext uri="{FF2B5EF4-FFF2-40B4-BE49-F238E27FC236}">
                  <a16:creationId xmlns:a16="http://schemas.microsoft.com/office/drawing/2014/main" id="{F3C9ADDA-F4FA-4032-BF9F-FD4AAC90A595}"/>
                </a:ext>
              </a:extLst>
            </p:cNvPr>
            <p:cNvSpPr txBox="1"/>
            <p:nvPr/>
          </p:nvSpPr>
          <p:spPr>
            <a:xfrm>
              <a:off x="2337303" y="6381767"/>
              <a:ext cx="54161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94A59"/>
                  </a:solidFill>
                  <a:effectLst/>
                  <a:uLnTx/>
                  <a:uFillTx/>
                  <a:ea typeface="+mn-ea"/>
                  <a:cs typeface="+mn-cs"/>
                </a:rPr>
                <a:t>CoA</a:t>
              </a:r>
            </a:p>
          </p:txBody>
        </p:sp>
        <p:sp>
          <p:nvSpPr>
            <p:cNvPr id="401" name="Freeform: Shape 400">
              <a:extLst>
                <a:ext uri="{FF2B5EF4-FFF2-40B4-BE49-F238E27FC236}">
                  <a16:creationId xmlns:a16="http://schemas.microsoft.com/office/drawing/2014/main" id="{209ADCEF-D05D-466D-BD88-14357BBF98CD}"/>
                </a:ext>
              </a:extLst>
            </p:cNvPr>
            <p:cNvSpPr/>
            <p:nvPr/>
          </p:nvSpPr>
          <p:spPr>
            <a:xfrm>
              <a:off x="1081165" y="6062841"/>
              <a:ext cx="174817" cy="232471"/>
            </a:xfrm>
            <a:custGeom>
              <a:avLst/>
              <a:gdLst>
                <a:gd name="connsiteX0" fmla="*/ 824220 w 1069157"/>
                <a:gd name="connsiteY0" fmla="*/ 0 h 1421761"/>
                <a:gd name="connsiteX1" fmla="*/ 0 w 1069157"/>
                <a:gd name="connsiteY1" fmla="*/ 0 h 1421761"/>
                <a:gd name="connsiteX2" fmla="*/ 0 w 1069157"/>
                <a:gd name="connsiteY2" fmla="*/ 1421761 h 1421761"/>
                <a:gd name="connsiteX3" fmla="*/ 1069157 w 1069157"/>
                <a:gd name="connsiteY3" fmla="*/ 1421761 h 1421761"/>
                <a:gd name="connsiteX4" fmla="*/ 1069157 w 1069157"/>
                <a:gd name="connsiteY4" fmla="*/ 244935 h 1421761"/>
                <a:gd name="connsiteX5" fmla="*/ 824220 w 1069157"/>
                <a:gd name="connsiteY5" fmla="*/ 0 h 1421761"/>
                <a:gd name="connsiteX6" fmla="*/ 833635 w 1069157"/>
                <a:gd name="connsiteY6" fmla="*/ 54858 h 1421761"/>
                <a:gd name="connsiteX7" fmla="*/ 1014299 w 1069157"/>
                <a:gd name="connsiteY7" fmla="*/ 235522 h 1421761"/>
                <a:gd name="connsiteX8" fmla="*/ 833635 w 1069157"/>
                <a:gd name="connsiteY8" fmla="*/ 235522 h 1421761"/>
                <a:gd name="connsiteX9" fmla="*/ 833635 w 1069157"/>
                <a:gd name="connsiteY9" fmla="*/ 54858 h 1421761"/>
                <a:gd name="connsiteX10" fmla="*/ 1037022 w 1069157"/>
                <a:gd name="connsiteY10" fmla="*/ 1389626 h 1421761"/>
                <a:gd name="connsiteX11" fmla="*/ 32135 w 1069157"/>
                <a:gd name="connsiteY11" fmla="*/ 1389626 h 1421761"/>
                <a:gd name="connsiteX12" fmla="*/ 32135 w 1069157"/>
                <a:gd name="connsiteY12" fmla="*/ 32135 h 1421761"/>
                <a:gd name="connsiteX13" fmla="*/ 801500 w 1069157"/>
                <a:gd name="connsiteY13" fmla="*/ 32135 h 1421761"/>
                <a:gd name="connsiteX14" fmla="*/ 801500 w 1069157"/>
                <a:gd name="connsiteY14" fmla="*/ 267657 h 1421761"/>
                <a:gd name="connsiteX15" fmla="*/ 1037022 w 1069157"/>
                <a:gd name="connsiteY15" fmla="*/ 267657 h 1421761"/>
                <a:gd name="connsiteX16" fmla="*/ 1037022 w 1069157"/>
                <a:gd name="connsiteY16" fmla="*/ 1389626 h 14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9157" h="1421761">
                  <a:moveTo>
                    <a:pt x="824220" y="0"/>
                  </a:moveTo>
                  <a:lnTo>
                    <a:pt x="0" y="0"/>
                  </a:lnTo>
                  <a:lnTo>
                    <a:pt x="0" y="1421761"/>
                  </a:lnTo>
                  <a:lnTo>
                    <a:pt x="1069157" y="1421761"/>
                  </a:lnTo>
                  <a:lnTo>
                    <a:pt x="1069157" y="244935"/>
                  </a:lnTo>
                  <a:lnTo>
                    <a:pt x="824220" y="0"/>
                  </a:lnTo>
                  <a:close/>
                  <a:moveTo>
                    <a:pt x="833635" y="54858"/>
                  </a:moveTo>
                  <a:lnTo>
                    <a:pt x="1014299" y="235522"/>
                  </a:lnTo>
                  <a:lnTo>
                    <a:pt x="833635" y="235522"/>
                  </a:lnTo>
                  <a:lnTo>
                    <a:pt x="833635" y="54858"/>
                  </a:lnTo>
                  <a:close/>
                  <a:moveTo>
                    <a:pt x="1037022" y="1389626"/>
                  </a:moveTo>
                  <a:lnTo>
                    <a:pt x="32135" y="1389626"/>
                  </a:lnTo>
                  <a:lnTo>
                    <a:pt x="32135" y="32135"/>
                  </a:lnTo>
                  <a:lnTo>
                    <a:pt x="801500" y="32135"/>
                  </a:lnTo>
                  <a:lnTo>
                    <a:pt x="801500" y="267657"/>
                  </a:lnTo>
                  <a:lnTo>
                    <a:pt x="1037022" y="267657"/>
                  </a:lnTo>
                  <a:lnTo>
                    <a:pt x="1037022" y="1389626"/>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2" name="Freeform: Shape 401">
              <a:extLst>
                <a:ext uri="{FF2B5EF4-FFF2-40B4-BE49-F238E27FC236}">
                  <a16:creationId xmlns:a16="http://schemas.microsoft.com/office/drawing/2014/main" id="{AE3652E7-114C-403F-B66E-9E4B95288CA3}"/>
                </a:ext>
              </a:extLst>
            </p:cNvPr>
            <p:cNvSpPr/>
            <p:nvPr/>
          </p:nvSpPr>
          <p:spPr>
            <a:xfrm>
              <a:off x="1099756" y="6125819"/>
              <a:ext cx="140042" cy="102438"/>
            </a:xfrm>
            <a:custGeom>
              <a:avLst/>
              <a:gdLst>
                <a:gd name="connsiteX0" fmla="*/ 0 w 856480"/>
                <a:gd name="connsiteY0" fmla="*/ 435307 h 626495"/>
                <a:gd name="connsiteX1" fmla="*/ 521137 w 856480"/>
                <a:gd name="connsiteY1" fmla="*/ 435307 h 626495"/>
                <a:gd name="connsiteX2" fmla="*/ 521137 w 856480"/>
                <a:gd name="connsiteY2" fmla="*/ 626495 h 626495"/>
                <a:gd name="connsiteX3" fmla="*/ 856480 w 856480"/>
                <a:gd name="connsiteY3" fmla="*/ 626495 h 626495"/>
                <a:gd name="connsiteX4" fmla="*/ 856480 w 856480"/>
                <a:gd name="connsiteY4" fmla="*/ 419239 h 626495"/>
                <a:gd name="connsiteX5" fmla="*/ 856480 w 856480"/>
                <a:gd name="connsiteY5" fmla="*/ 403171 h 626495"/>
                <a:gd name="connsiteX6" fmla="*/ 856480 w 856480"/>
                <a:gd name="connsiteY6" fmla="*/ 0 h 626495"/>
                <a:gd name="connsiteX7" fmla="*/ 0 w 856480"/>
                <a:gd name="connsiteY7" fmla="*/ 0 h 626495"/>
                <a:gd name="connsiteX8" fmla="*/ 0 w 856480"/>
                <a:gd name="connsiteY8" fmla="*/ 435307 h 626495"/>
                <a:gd name="connsiteX9" fmla="*/ 553272 w 856480"/>
                <a:gd name="connsiteY9" fmla="*/ 32135 h 626495"/>
                <a:gd name="connsiteX10" fmla="*/ 824345 w 856480"/>
                <a:gd name="connsiteY10" fmla="*/ 32135 h 626495"/>
                <a:gd name="connsiteX11" fmla="*/ 824345 w 856480"/>
                <a:gd name="connsiteY11" fmla="*/ 108665 h 626495"/>
                <a:gd name="connsiteX12" fmla="*/ 553272 w 856480"/>
                <a:gd name="connsiteY12" fmla="*/ 108665 h 626495"/>
                <a:gd name="connsiteX13" fmla="*/ 553272 w 856480"/>
                <a:gd name="connsiteY13" fmla="*/ 32135 h 626495"/>
                <a:gd name="connsiteX14" fmla="*/ 553272 w 856480"/>
                <a:gd name="connsiteY14" fmla="*/ 140800 h 626495"/>
                <a:gd name="connsiteX15" fmla="*/ 824345 w 856480"/>
                <a:gd name="connsiteY15" fmla="*/ 140800 h 626495"/>
                <a:gd name="connsiteX16" fmla="*/ 824345 w 856480"/>
                <a:gd name="connsiteY16" fmla="*/ 403171 h 626495"/>
                <a:gd name="connsiteX17" fmla="*/ 553272 w 856480"/>
                <a:gd name="connsiteY17" fmla="*/ 403171 h 626495"/>
                <a:gd name="connsiteX18" fmla="*/ 553272 w 856480"/>
                <a:gd name="connsiteY18" fmla="*/ 140800 h 626495"/>
                <a:gd name="connsiteX19" fmla="*/ 553272 w 856480"/>
                <a:gd name="connsiteY19" fmla="*/ 435307 h 626495"/>
                <a:gd name="connsiteX20" fmla="*/ 824345 w 856480"/>
                <a:gd name="connsiteY20" fmla="*/ 435307 h 626495"/>
                <a:gd name="connsiteX21" fmla="*/ 824345 w 856480"/>
                <a:gd name="connsiteY21" fmla="*/ 594360 h 626495"/>
                <a:gd name="connsiteX22" fmla="*/ 553272 w 856480"/>
                <a:gd name="connsiteY22" fmla="*/ 594360 h 626495"/>
                <a:gd name="connsiteX23" fmla="*/ 553272 w 856480"/>
                <a:gd name="connsiteY23" fmla="*/ 435307 h 626495"/>
                <a:gd name="connsiteX24" fmla="*/ 225412 w 856480"/>
                <a:gd name="connsiteY24" fmla="*/ 32135 h 626495"/>
                <a:gd name="connsiteX25" fmla="*/ 521137 w 856480"/>
                <a:gd name="connsiteY25" fmla="*/ 32135 h 626495"/>
                <a:gd name="connsiteX26" fmla="*/ 521137 w 856480"/>
                <a:gd name="connsiteY26" fmla="*/ 108665 h 626495"/>
                <a:gd name="connsiteX27" fmla="*/ 225412 w 856480"/>
                <a:gd name="connsiteY27" fmla="*/ 108665 h 626495"/>
                <a:gd name="connsiteX28" fmla="*/ 225412 w 856480"/>
                <a:gd name="connsiteY28" fmla="*/ 32135 h 626495"/>
                <a:gd name="connsiteX29" fmla="*/ 225412 w 856480"/>
                <a:gd name="connsiteY29" fmla="*/ 140800 h 626495"/>
                <a:gd name="connsiteX30" fmla="*/ 521137 w 856480"/>
                <a:gd name="connsiteY30" fmla="*/ 140800 h 626495"/>
                <a:gd name="connsiteX31" fmla="*/ 521137 w 856480"/>
                <a:gd name="connsiteY31" fmla="*/ 403171 h 626495"/>
                <a:gd name="connsiteX32" fmla="*/ 225412 w 856480"/>
                <a:gd name="connsiteY32" fmla="*/ 403171 h 626495"/>
                <a:gd name="connsiteX33" fmla="*/ 225412 w 856480"/>
                <a:gd name="connsiteY33" fmla="*/ 140800 h 626495"/>
                <a:gd name="connsiteX34" fmla="*/ 32135 w 856480"/>
                <a:gd name="connsiteY34" fmla="*/ 32135 h 626495"/>
                <a:gd name="connsiteX35" fmla="*/ 193280 w 856480"/>
                <a:gd name="connsiteY35" fmla="*/ 32135 h 626495"/>
                <a:gd name="connsiteX36" fmla="*/ 193280 w 856480"/>
                <a:gd name="connsiteY36" fmla="*/ 108665 h 626495"/>
                <a:gd name="connsiteX37" fmla="*/ 32135 w 856480"/>
                <a:gd name="connsiteY37" fmla="*/ 108665 h 626495"/>
                <a:gd name="connsiteX38" fmla="*/ 32135 w 856480"/>
                <a:gd name="connsiteY38" fmla="*/ 32135 h 626495"/>
                <a:gd name="connsiteX39" fmla="*/ 32135 w 856480"/>
                <a:gd name="connsiteY39" fmla="*/ 140800 h 626495"/>
                <a:gd name="connsiteX40" fmla="*/ 193280 w 856480"/>
                <a:gd name="connsiteY40" fmla="*/ 140800 h 626495"/>
                <a:gd name="connsiteX41" fmla="*/ 193280 w 856480"/>
                <a:gd name="connsiteY41" fmla="*/ 403171 h 626495"/>
                <a:gd name="connsiteX42" fmla="*/ 32135 w 856480"/>
                <a:gd name="connsiteY42" fmla="*/ 403171 h 626495"/>
                <a:gd name="connsiteX43" fmla="*/ 32135 w 856480"/>
                <a:gd name="connsiteY43" fmla="*/ 140800 h 62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6480" h="626495">
                  <a:moveTo>
                    <a:pt x="0" y="435307"/>
                  </a:moveTo>
                  <a:lnTo>
                    <a:pt x="521137" y="435307"/>
                  </a:lnTo>
                  <a:lnTo>
                    <a:pt x="521137" y="626495"/>
                  </a:lnTo>
                  <a:lnTo>
                    <a:pt x="856480" y="626495"/>
                  </a:lnTo>
                  <a:lnTo>
                    <a:pt x="856480" y="419239"/>
                  </a:lnTo>
                  <a:lnTo>
                    <a:pt x="856480" y="403171"/>
                  </a:lnTo>
                  <a:lnTo>
                    <a:pt x="856480" y="0"/>
                  </a:lnTo>
                  <a:lnTo>
                    <a:pt x="0" y="0"/>
                  </a:lnTo>
                  <a:lnTo>
                    <a:pt x="0" y="435307"/>
                  </a:lnTo>
                  <a:close/>
                  <a:moveTo>
                    <a:pt x="553272" y="32135"/>
                  </a:moveTo>
                  <a:lnTo>
                    <a:pt x="824345" y="32135"/>
                  </a:lnTo>
                  <a:lnTo>
                    <a:pt x="824345" y="108665"/>
                  </a:lnTo>
                  <a:lnTo>
                    <a:pt x="553272" y="108665"/>
                  </a:lnTo>
                  <a:lnTo>
                    <a:pt x="553272" y="32135"/>
                  </a:lnTo>
                  <a:close/>
                  <a:moveTo>
                    <a:pt x="553272" y="140800"/>
                  </a:moveTo>
                  <a:lnTo>
                    <a:pt x="824345" y="140800"/>
                  </a:lnTo>
                  <a:lnTo>
                    <a:pt x="824345" y="403171"/>
                  </a:lnTo>
                  <a:lnTo>
                    <a:pt x="553272" y="403171"/>
                  </a:lnTo>
                  <a:lnTo>
                    <a:pt x="553272" y="140800"/>
                  </a:lnTo>
                  <a:close/>
                  <a:moveTo>
                    <a:pt x="553272" y="435307"/>
                  </a:moveTo>
                  <a:lnTo>
                    <a:pt x="824345" y="435307"/>
                  </a:lnTo>
                  <a:lnTo>
                    <a:pt x="824345" y="594360"/>
                  </a:lnTo>
                  <a:lnTo>
                    <a:pt x="553272" y="594360"/>
                  </a:lnTo>
                  <a:lnTo>
                    <a:pt x="553272" y="435307"/>
                  </a:lnTo>
                  <a:close/>
                  <a:moveTo>
                    <a:pt x="225412" y="32135"/>
                  </a:moveTo>
                  <a:lnTo>
                    <a:pt x="521137" y="32135"/>
                  </a:lnTo>
                  <a:lnTo>
                    <a:pt x="521137" y="108665"/>
                  </a:lnTo>
                  <a:lnTo>
                    <a:pt x="225412" y="108665"/>
                  </a:lnTo>
                  <a:lnTo>
                    <a:pt x="225412" y="32135"/>
                  </a:lnTo>
                  <a:close/>
                  <a:moveTo>
                    <a:pt x="225412" y="140800"/>
                  </a:moveTo>
                  <a:lnTo>
                    <a:pt x="521137" y="140800"/>
                  </a:lnTo>
                  <a:lnTo>
                    <a:pt x="521137" y="403171"/>
                  </a:lnTo>
                  <a:lnTo>
                    <a:pt x="225412" y="403171"/>
                  </a:lnTo>
                  <a:lnTo>
                    <a:pt x="225412" y="140800"/>
                  </a:lnTo>
                  <a:close/>
                  <a:moveTo>
                    <a:pt x="32135" y="32135"/>
                  </a:moveTo>
                  <a:lnTo>
                    <a:pt x="193280" y="32135"/>
                  </a:lnTo>
                  <a:lnTo>
                    <a:pt x="193280" y="108665"/>
                  </a:lnTo>
                  <a:lnTo>
                    <a:pt x="32135" y="108665"/>
                  </a:lnTo>
                  <a:lnTo>
                    <a:pt x="32135" y="32135"/>
                  </a:lnTo>
                  <a:close/>
                  <a:moveTo>
                    <a:pt x="32135" y="140800"/>
                  </a:moveTo>
                  <a:lnTo>
                    <a:pt x="193280" y="140800"/>
                  </a:lnTo>
                  <a:lnTo>
                    <a:pt x="193280" y="403171"/>
                  </a:lnTo>
                  <a:lnTo>
                    <a:pt x="32135" y="403171"/>
                  </a:lnTo>
                  <a:lnTo>
                    <a:pt x="32135" y="140800"/>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3" name="Freeform: Shape 402">
              <a:extLst>
                <a:ext uri="{FF2B5EF4-FFF2-40B4-BE49-F238E27FC236}">
                  <a16:creationId xmlns:a16="http://schemas.microsoft.com/office/drawing/2014/main" id="{AA16F754-5256-4273-A80A-154D696B7B43}"/>
                </a:ext>
              </a:extLst>
            </p:cNvPr>
            <p:cNvSpPr/>
            <p:nvPr/>
          </p:nvSpPr>
          <p:spPr>
            <a:xfrm>
              <a:off x="1099976" y="6094604"/>
              <a:ext cx="37289" cy="5254"/>
            </a:xfrm>
            <a:custGeom>
              <a:avLst/>
              <a:gdLst>
                <a:gd name="connsiteX0" fmla="*/ 0 w 228053"/>
                <a:gd name="connsiteY0" fmla="*/ 0 h 32135"/>
                <a:gd name="connsiteX1" fmla="*/ 228054 w 228053"/>
                <a:gd name="connsiteY1" fmla="*/ 0 h 32135"/>
                <a:gd name="connsiteX2" fmla="*/ 228054 w 228053"/>
                <a:gd name="connsiteY2" fmla="*/ 32135 h 32135"/>
                <a:gd name="connsiteX3" fmla="*/ 0 w 22805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8053" h="32135">
                  <a:moveTo>
                    <a:pt x="0" y="0"/>
                  </a:moveTo>
                  <a:lnTo>
                    <a:pt x="228054" y="0"/>
                  </a:lnTo>
                  <a:lnTo>
                    <a:pt x="2280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4" name="Freeform: Shape 403">
              <a:extLst>
                <a:ext uri="{FF2B5EF4-FFF2-40B4-BE49-F238E27FC236}">
                  <a16:creationId xmlns:a16="http://schemas.microsoft.com/office/drawing/2014/main" id="{762696B4-7E4D-4F90-8F44-9ED93752A4FB}"/>
                </a:ext>
              </a:extLst>
            </p:cNvPr>
            <p:cNvSpPr/>
            <p:nvPr/>
          </p:nvSpPr>
          <p:spPr>
            <a:xfrm>
              <a:off x="1099976" y="6104233"/>
              <a:ext cx="65430" cy="5254"/>
            </a:xfrm>
            <a:custGeom>
              <a:avLst/>
              <a:gdLst>
                <a:gd name="connsiteX0" fmla="*/ 0 w 400163"/>
                <a:gd name="connsiteY0" fmla="*/ 0 h 32135"/>
                <a:gd name="connsiteX1" fmla="*/ 400164 w 400163"/>
                <a:gd name="connsiteY1" fmla="*/ 0 h 32135"/>
                <a:gd name="connsiteX2" fmla="*/ 400164 w 400163"/>
                <a:gd name="connsiteY2" fmla="*/ 32135 h 32135"/>
                <a:gd name="connsiteX3" fmla="*/ 0 w 40016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400163" h="32135">
                  <a:moveTo>
                    <a:pt x="0" y="0"/>
                  </a:moveTo>
                  <a:lnTo>
                    <a:pt x="400164" y="0"/>
                  </a:lnTo>
                  <a:lnTo>
                    <a:pt x="40016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5" name="Freeform: Shape 404">
              <a:extLst>
                <a:ext uri="{FF2B5EF4-FFF2-40B4-BE49-F238E27FC236}">
                  <a16:creationId xmlns:a16="http://schemas.microsoft.com/office/drawing/2014/main" id="{214D7FE2-17A2-4185-BFD3-FEE9A8BE0451}"/>
                </a:ext>
              </a:extLst>
            </p:cNvPr>
            <p:cNvSpPr/>
            <p:nvPr/>
          </p:nvSpPr>
          <p:spPr>
            <a:xfrm>
              <a:off x="1193626" y="6271410"/>
              <a:ext cx="37512" cy="5254"/>
            </a:xfrm>
            <a:custGeom>
              <a:avLst/>
              <a:gdLst>
                <a:gd name="connsiteX0" fmla="*/ 0 w 229416"/>
                <a:gd name="connsiteY0" fmla="*/ 0 h 32135"/>
                <a:gd name="connsiteX1" fmla="*/ 229416 w 229416"/>
                <a:gd name="connsiteY1" fmla="*/ 0 h 32135"/>
                <a:gd name="connsiteX2" fmla="*/ 229416 w 229416"/>
                <a:gd name="connsiteY2" fmla="*/ 32135 h 32135"/>
                <a:gd name="connsiteX3" fmla="*/ 0 w 229416"/>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9416" h="32135">
                  <a:moveTo>
                    <a:pt x="0" y="0"/>
                  </a:moveTo>
                  <a:lnTo>
                    <a:pt x="229416" y="0"/>
                  </a:lnTo>
                  <a:lnTo>
                    <a:pt x="229416"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6" name="Freeform: Shape 405">
              <a:extLst>
                <a:ext uri="{FF2B5EF4-FFF2-40B4-BE49-F238E27FC236}">
                  <a16:creationId xmlns:a16="http://schemas.microsoft.com/office/drawing/2014/main" id="{F7B7E982-7BC4-45C7-B083-6614019FA7C0}"/>
                </a:ext>
              </a:extLst>
            </p:cNvPr>
            <p:cNvSpPr/>
            <p:nvPr/>
          </p:nvSpPr>
          <p:spPr>
            <a:xfrm>
              <a:off x="1099976" y="6203750"/>
              <a:ext cx="40233" cy="5254"/>
            </a:xfrm>
            <a:custGeom>
              <a:avLst/>
              <a:gdLst>
                <a:gd name="connsiteX0" fmla="*/ 0 w 246059"/>
                <a:gd name="connsiteY0" fmla="*/ 0 h 32135"/>
                <a:gd name="connsiteX1" fmla="*/ 246059 w 246059"/>
                <a:gd name="connsiteY1" fmla="*/ 0 h 32135"/>
                <a:gd name="connsiteX2" fmla="*/ 246059 w 246059"/>
                <a:gd name="connsiteY2" fmla="*/ 32135 h 32135"/>
                <a:gd name="connsiteX3" fmla="*/ 0 w 246059"/>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46059" h="32135">
                  <a:moveTo>
                    <a:pt x="0" y="0"/>
                  </a:moveTo>
                  <a:lnTo>
                    <a:pt x="246059" y="0"/>
                  </a:lnTo>
                  <a:lnTo>
                    <a:pt x="246059"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7" name="Freeform: Shape 406">
              <a:extLst>
                <a:ext uri="{FF2B5EF4-FFF2-40B4-BE49-F238E27FC236}">
                  <a16:creationId xmlns:a16="http://schemas.microsoft.com/office/drawing/2014/main" id="{806FE848-F527-4BA2-A39A-20E934F8512F}"/>
                </a:ext>
              </a:extLst>
            </p:cNvPr>
            <p:cNvSpPr/>
            <p:nvPr/>
          </p:nvSpPr>
          <p:spPr>
            <a:xfrm>
              <a:off x="1099976" y="6213379"/>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8" name="Freeform: Shape 407">
              <a:extLst>
                <a:ext uri="{FF2B5EF4-FFF2-40B4-BE49-F238E27FC236}">
                  <a16:creationId xmlns:a16="http://schemas.microsoft.com/office/drawing/2014/main" id="{5C4F3A62-D5AA-4468-8B8C-0BD5391FD465}"/>
                </a:ext>
              </a:extLst>
            </p:cNvPr>
            <p:cNvSpPr/>
            <p:nvPr/>
          </p:nvSpPr>
          <p:spPr>
            <a:xfrm>
              <a:off x="1099976" y="6223002"/>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09" name="Freeform: Shape 408">
              <a:extLst>
                <a:ext uri="{FF2B5EF4-FFF2-40B4-BE49-F238E27FC236}">
                  <a16:creationId xmlns:a16="http://schemas.microsoft.com/office/drawing/2014/main" id="{85B47CBC-4FBD-454D-AD4F-3778735B6136}"/>
                </a:ext>
              </a:extLst>
            </p:cNvPr>
            <p:cNvSpPr/>
            <p:nvPr/>
          </p:nvSpPr>
          <p:spPr>
            <a:xfrm>
              <a:off x="1196980" y="6251821"/>
              <a:ext cx="30809" cy="14263"/>
            </a:xfrm>
            <a:custGeom>
              <a:avLst/>
              <a:gdLst>
                <a:gd name="connsiteX0" fmla="*/ 89548 w 188425"/>
                <a:gd name="connsiteY0" fmla="*/ 3042 h 87229"/>
                <a:gd name="connsiteX1" fmla="*/ 71892 w 188425"/>
                <a:gd name="connsiteY1" fmla="*/ 2283 h 87229"/>
                <a:gd name="connsiteX2" fmla="*/ 3669 w 188425"/>
                <a:gd name="connsiteY2" fmla="*/ 60940 h 87229"/>
                <a:gd name="connsiteX3" fmla="*/ 5845 w 188425"/>
                <a:gd name="connsiteY3" fmla="*/ 83556 h 87229"/>
                <a:gd name="connsiteX4" fmla="*/ 16061 w 188425"/>
                <a:gd name="connsiteY4" fmla="*/ 87229 h 87229"/>
                <a:gd name="connsiteX5" fmla="*/ 28462 w 188425"/>
                <a:gd name="connsiteY5" fmla="*/ 81384 h 87229"/>
                <a:gd name="connsiteX6" fmla="*/ 46098 w 188425"/>
                <a:gd name="connsiteY6" fmla="*/ 62280 h 87229"/>
                <a:gd name="connsiteX7" fmla="*/ 50076 w 188425"/>
                <a:gd name="connsiteY7" fmla="*/ 71033 h 87229"/>
                <a:gd name="connsiteX8" fmla="*/ 69013 w 188425"/>
                <a:gd name="connsiteY8" fmla="*/ 74790 h 87229"/>
                <a:gd name="connsiteX9" fmla="*/ 97456 w 188425"/>
                <a:gd name="connsiteY9" fmla="*/ 63337 h 87229"/>
                <a:gd name="connsiteX10" fmla="*/ 101036 w 188425"/>
                <a:gd name="connsiteY10" fmla="*/ 68986 h 87229"/>
                <a:gd name="connsiteX11" fmla="*/ 124440 w 188425"/>
                <a:gd name="connsiteY11" fmla="*/ 75494 h 87229"/>
                <a:gd name="connsiteX12" fmla="*/ 175191 w 188425"/>
                <a:gd name="connsiteY12" fmla="*/ 66383 h 87229"/>
                <a:gd name="connsiteX13" fmla="*/ 188170 w 188425"/>
                <a:gd name="connsiteY13" fmla="*/ 47729 h 87229"/>
                <a:gd name="connsiteX14" fmla="*/ 169516 w 188425"/>
                <a:gd name="connsiteY14" fmla="*/ 34749 h 87229"/>
                <a:gd name="connsiteX15" fmla="*/ 130758 w 188425"/>
                <a:gd name="connsiteY15" fmla="*/ 41710 h 87229"/>
                <a:gd name="connsiteX16" fmla="*/ 130176 w 188425"/>
                <a:gd name="connsiteY16" fmla="*/ 38079 h 87229"/>
                <a:gd name="connsiteX17" fmla="*/ 110962 w 188425"/>
                <a:gd name="connsiteY17" fmla="*/ 26237 h 87229"/>
                <a:gd name="connsiteX18" fmla="*/ 92803 w 188425"/>
                <a:gd name="connsiteY18" fmla="*/ 31099 h 87229"/>
                <a:gd name="connsiteX19" fmla="*/ 95824 w 188425"/>
                <a:gd name="connsiteY19" fmla="*/ 19565 h 87229"/>
                <a:gd name="connsiteX20" fmla="*/ 89548 w 188425"/>
                <a:gd name="connsiteY20" fmla="*/ 3042 h 8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425" h="87229">
                  <a:moveTo>
                    <a:pt x="89548" y="3042"/>
                  </a:moveTo>
                  <a:cubicBezTo>
                    <a:pt x="84345" y="-718"/>
                    <a:pt x="77404" y="-1017"/>
                    <a:pt x="71892" y="2283"/>
                  </a:cubicBezTo>
                  <a:cubicBezTo>
                    <a:pt x="45882" y="17846"/>
                    <a:pt x="22931" y="37577"/>
                    <a:pt x="3669" y="60940"/>
                  </a:cubicBezTo>
                  <a:cubicBezTo>
                    <a:pt x="-1974" y="67784"/>
                    <a:pt x="-1000" y="77910"/>
                    <a:pt x="5845" y="83556"/>
                  </a:cubicBezTo>
                  <a:cubicBezTo>
                    <a:pt x="8840" y="86028"/>
                    <a:pt x="12458" y="87229"/>
                    <a:pt x="16061" y="87229"/>
                  </a:cubicBezTo>
                  <a:cubicBezTo>
                    <a:pt x="20691" y="87229"/>
                    <a:pt x="25287" y="85237"/>
                    <a:pt x="28462" y="81384"/>
                  </a:cubicBezTo>
                  <a:cubicBezTo>
                    <a:pt x="34002" y="74671"/>
                    <a:pt x="39886" y="68299"/>
                    <a:pt x="46098" y="62280"/>
                  </a:cubicBezTo>
                  <a:cubicBezTo>
                    <a:pt x="46490" y="65458"/>
                    <a:pt x="47830" y="68524"/>
                    <a:pt x="50076" y="71033"/>
                  </a:cubicBezTo>
                  <a:cubicBezTo>
                    <a:pt x="54848" y="76358"/>
                    <a:pt x="62567" y="77897"/>
                    <a:pt x="69013" y="74790"/>
                  </a:cubicBezTo>
                  <a:cubicBezTo>
                    <a:pt x="78210" y="70365"/>
                    <a:pt x="87722" y="66538"/>
                    <a:pt x="97456" y="63337"/>
                  </a:cubicBezTo>
                  <a:cubicBezTo>
                    <a:pt x="98263" y="65233"/>
                    <a:pt x="99416" y="67135"/>
                    <a:pt x="101036" y="68986"/>
                  </a:cubicBezTo>
                  <a:cubicBezTo>
                    <a:pt x="106483" y="75121"/>
                    <a:pt x="114369" y="77316"/>
                    <a:pt x="124440" y="75494"/>
                  </a:cubicBezTo>
                  <a:lnTo>
                    <a:pt x="175191" y="66383"/>
                  </a:lnTo>
                  <a:cubicBezTo>
                    <a:pt x="183929" y="64815"/>
                    <a:pt x="189735" y="56463"/>
                    <a:pt x="188170" y="47729"/>
                  </a:cubicBezTo>
                  <a:cubicBezTo>
                    <a:pt x="186602" y="38991"/>
                    <a:pt x="178266" y="33217"/>
                    <a:pt x="169516" y="34749"/>
                  </a:cubicBezTo>
                  <a:lnTo>
                    <a:pt x="130758" y="41710"/>
                  </a:lnTo>
                  <a:cubicBezTo>
                    <a:pt x="130668" y="40537"/>
                    <a:pt x="130481" y="39322"/>
                    <a:pt x="130176" y="38079"/>
                  </a:cubicBezTo>
                  <a:cubicBezTo>
                    <a:pt x="128090" y="29540"/>
                    <a:pt x="119520" y="24273"/>
                    <a:pt x="110962" y="26237"/>
                  </a:cubicBezTo>
                  <a:cubicBezTo>
                    <a:pt x="104854" y="27644"/>
                    <a:pt x="98793" y="29264"/>
                    <a:pt x="92803" y="31099"/>
                  </a:cubicBezTo>
                  <a:cubicBezTo>
                    <a:pt x="93950" y="27304"/>
                    <a:pt x="94959" y="23457"/>
                    <a:pt x="95824" y="19565"/>
                  </a:cubicBezTo>
                  <a:cubicBezTo>
                    <a:pt x="97218" y="13296"/>
                    <a:pt x="94750" y="6798"/>
                    <a:pt x="89548" y="3042"/>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10" name="Freeform: Shape 409">
              <a:extLst>
                <a:ext uri="{FF2B5EF4-FFF2-40B4-BE49-F238E27FC236}">
                  <a16:creationId xmlns:a16="http://schemas.microsoft.com/office/drawing/2014/main" id="{D812D431-879F-4143-825C-0FE58BC96D68}"/>
                </a:ext>
              </a:extLst>
            </p:cNvPr>
            <p:cNvSpPr/>
            <p:nvPr/>
          </p:nvSpPr>
          <p:spPr>
            <a:xfrm>
              <a:off x="1110777" y="6242515"/>
              <a:ext cx="16287" cy="34672"/>
            </a:xfrm>
            <a:custGeom>
              <a:avLst/>
              <a:gdLst>
                <a:gd name="connsiteX0" fmla="*/ 54315 w 99607"/>
                <a:gd name="connsiteY0" fmla="*/ 90605 h 212047"/>
                <a:gd name="connsiteX1" fmla="*/ 32222 w 99607"/>
                <a:gd name="connsiteY1" fmla="*/ 75029 h 212047"/>
                <a:gd name="connsiteX2" fmla="*/ 46047 w 99607"/>
                <a:gd name="connsiteY2" fmla="*/ 54961 h 212047"/>
                <a:gd name="connsiteX3" fmla="*/ 47467 w 99607"/>
                <a:gd name="connsiteY3" fmla="*/ 54739 h 212047"/>
                <a:gd name="connsiteX4" fmla="*/ 59164 w 99607"/>
                <a:gd name="connsiteY4" fmla="*/ 58489 h 212047"/>
                <a:gd name="connsiteX5" fmla="*/ 64785 w 99607"/>
                <a:gd name="connsiteY5" fmla="*/ 71025 h 212047"/>
                <a:gd name="connsiteX6" fmla="*/ 64781 w 99607"/>
                <a:gd name="connsiteY6" fmla="*/ 72227 h 212047"/>
                <a:gd name="connsiteX7" fmla="*/ 96917 w 99607"/>
                <a:gd name="connsiteY7" fmla="*/ 72307 h 212047"/>
                <a:gd name="connsiteX8" fmla="*/ 96920 w 99607"/>
                <a:gd name="connsiteY8" fmla="*/ 71109 h 212047"/>
                <a:gd name="connsiteX9" fmla="*/ 80486 w 99607"/>
                <a:gd name="connsiteY9" fmla="*/ 34446 h 212047"/>
                <a:gd name="connsiteX10" fmla="*/ 65858 w 99607"/>
                <a:gd name="connsiteY10" fmla="*/ 25641 h 212047"/>
                <a:gd name="connsiteX11" fmla="*/ 65858 w 99607"/>
                <a:gd name="connsiteY11" fmla="*/ 0 h 212047"/>
                <a:gd name="connsiteX12" fmla="*/ 33723 w 99607"/>
                <a:gd name="connsiteY12" fmla="*/ 0 h 212047"/>
                <a:gd name="connsiteX13" fmla="*/ 33723 w 99607"/>
                <a:gd name="connsiteY13" fmla="*/ 25107 h 212047"/>
                <a:gd name="connsiteX14" fmla="*/ 212 w 99607"/>
                <a:gd name="connsiteY14" fmla="*/ 77883 h 212047"/>
                <a:gd name="connsiteX15" fmla="*/ 45266 w 99607"/>
                <a:gd name="connsiteY15" fmla="*/ 121442 h 212047"/>
                <a:gd name="connsiteX16" fmla="*/ 67461 w 99607"/>
                <a:gd name="connsiteY16" fmla="*/ 139097 h 212047"/>
                <a:gd name="connsiteX17" fmla="*/ 55530 w 99607"/>
                <a:gd name="connsiteY17" fmla="*/ 156588 h 212047"/>
                <a:gd name="connsiteX18" fmla="*/ 52204 w 99607"/>
                <a:gd name="connsiteY18" fmla="*/ 157299 h 212047"/>
                <a:gd name="connsiteX19" fmla="*/ 40429 w 99607"/>
                <a:gd name="connsiteY19" fmla="*/ 153581 h 212047"/>
                <a:gd name="connsiteX20" fmla="*/ 34761 w 99607"/>
                <a:gd name="connsiteY20" fmla="*/ 141048 h 212047"/>
                <a:gd name="connsiteX21" fmla="*/ 2625 w 99607"/>
                <a:gd name="connsiteY21" fmla="*/ 141048 h 212047"/>
                <a:gd name="connsiteX22" fmla="*/ 19198 w 99607"/>
                <a:gd name="connsiteY22" fmla="*/ 177701 h 212047"/>
                <a:gd name="connsiteX23" fmla="*/ 33726 w 99607"/>
                <a:gd name="connsiteY23" fmla="*/ 186471 h 212047"/>
                <a:gd name="connsiteX24" fmla="*/ 33726 w 99607"/>
                <a:gd name="connsiteY24" fmla="*/ 212047 h 212047"/>
                <a:gd name="connsiteX25" fmla="*/ 65861 w 99607"/>
                <a:gd name="connsiteY25" fmla="*/ 212047 h 212047"/>
                <a:gd name="connsiteX26" fmla="*/ 65861 w 99607"/>
                <a:gd name="connsiteY26" fmla="*/ 186992 h 212047"/>
                <a:gd name="connsiteX27" fmla="*/ 99587 w 99607"/>
                <a:gd name="connsiteY27" fmla="*/ 138204 h 212047"/>
                <a:gd name="connsiteX28" fmla="*/ 54315 w 99607"/>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07" h="212047">
                  <a:moveTo>
                    <a:pt x="54315" y="90605"/>
                  </a:moveTo>
                  <a:cubicBezTo>
                    <a:pt x="33054" y="84368"/>
                    <a:pt x="32669" y="80039"/>
                    <a:pt x="32222" y="75029"/>
                  </a:cubicBezTo>
                  <a:cubicBezTo>
                    <a:pt x="31354" y="65289"/>
                    <a:pt x="37312" y="56658"/>
                    <a:pt x="46047" y="54961"/>
                  </a:cubicBezTo>
                  <a:cubicBezTo>
                    <a:pt x="46516" y="54871"/>
                    <a:pt x="46982" y="54794"/>
                    <a:pt x="47467" y="54739"/>
                  </a:cubicBezTo>
                  <a:cubicBezTo>
                    <a:pt x="53161"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1" y="30583"/>
                    <a:pt x="71151" y="27662"/>
                    <a:pt x="65858" y="25641"/>
                  </a:cubicBezTo>
                  <a:lnTo>
                    <a:pt x="65858" y="0"/>
                  </a:lnTo>
                  <a:lnTo>
                    <a:pt x="33723" y="0"/>
                  </a:lnTo>
                  <a:lnTo>
                    <a:pt x="33723" y="25107"/>
                  </a:lnTo>
                  <a:cubicBezTo>
                    <a:pt x="12199" y="32357"/>
                    <a:pt x="-1918" y="53932"/>
                    <a:pt x="212" y="77883"/>
                  </a:cubicBezTo>
                  <a:cubicBezTo>
                    <a:pt x="2654" y="105262"/>
                    <a:pt x="23311" y="114999"/>
                    <a:pt x="45266" y="121442"/>
                  </a:cubicBezTo>
                  <a:cubicBezTo>
                    <a:pt x="67150" y="127866"/>
                    <a:pt x="67330" y="134357"/>
                    <a:pt x="67461" y="139097"/>
                  </a:cubicBezTo>
                  <a:cubicBezTo>
                    <a:pt x="67693" y="147369"/>
                    <a:pt x="62905" y="154400"/>
                    <a:pt x="55530" y="156588"/>
                  </a:cubicBezTo>
                  <a:cubicBezTo>
                    <a:pt x="54424" y="156919"/>
                    <a:pt x="53306" y="157157"/>
                    <a:pt x="52204" y="157299"/>
                  </a:cubicBezTo>
                  <a:cubicBezTo>
                    <a:pt x="46477" y="158038"/>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9" y="180307"/>
                    <a:pt x="100210" y="160448"/>
                    <a:pt x="99587" y="138204"/>
                  </a:cubicBezTo>
                  <a:cubicBezTo>
                    <a:pt x="98623" y="103607"/>
                    <a:pt x="66436"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11" name="Freeform: Shape 410">
              <a:extLst>
                <a:ext uri="{FF2B5EF4-FFF2-40B4-BE49-F238E27FC236}">
                  <a16:creationId xmlns:a16="http://schemas.microsoft.com/office/drawing/2014/main" id="{702D6728-5C81-4D8A-845D-37A868B67A39}"/>
                </a:ext>
              </a:extLst>
            </p:cNvPr>
            <p:cNvSpPr/>
            <p:nvPr/>
          </p:nvSpPr>
          <p:spPr>
            <a:xfrm>
              <a:off x="1134571" y="6242515"/>
              <a:ext cx="16287" cy="34672"/>
            </a:xfrm>
            <a:custGeom>
              <a:avLst/>
              <a:gdLst>
                <a:gd name="connsiteX0" fmla="*/ 54315 w 99610"/>
                <a:gd name="connsiteY0" fmla="*/ 90605 h 212047"/>
                <a:gd name="connsiteX1" fmla="*/ 32222 w 99610"/>
                <a:gd name="connsiteY1" fmla="*/ 75029 h 212047"/>
                <a:gd name="connsiteX2" fmla="*/ 46047 w 99610"/>
                <a:gd name="connsiteY2" fmla="*/ 54961 h 212047"/>
                <a:gd name="connsiteX3" fmla="*/ 47467 w 99610"/>
                <a:gd name="connsiteY3" fmla="*/ 54739 h 212047"/>
                <a:gd name="connsiteX4" fmla="*/ 59164 w 99610"/>
                <a:gd name="connsiteY4" fmla="*/ 58489 h 212047"/>
                <a:gd name="connsiteX5" fmla="*/ 64785 w 99610"/>
                <a:gd name="connsiteY5" fmla="*/ 71025 h 212047"/>
                <a:gd name="connsiteX6" fmla="*/ 64781 w 99610"/>
                <a:gd name="connsiteY6" fmla="*/ 72227 h 212047"/>
                <a:gd name="connsiteX7" fmla="*/ 96917 w 99610"/>
                <a:gd name="connsiteY7" fmla="*/ 72307 h 212047"/>
                <a:gd name="connsiteX8" fmla="*/ 96920 w 99610"/>
                <a:gd name="connsiteY8" fmla="*/ 71109 h 212047"/>
                <a:gd name="connsiteX9" fmla="*/ 80486 w 99610"/>
                <a:gd name="connsiteY9" fmla="*/ 34446 h 212047"/>
                <a:gd name="connsiteX10" fmla="*/ 65858 w 99610"/>
                <a:gd name="connsiteY10" fmla="*/ 25641 h 212047"/>
                <a:gd name="connsiteX11" fmla="*/ 65858 w 99610"/>
                <a:gd name="connsiteY11" fmla="*/ 0 h 212047"/>
                <a:gd name="connsiteX12" fmla="*/ 33723 w 99610"/>
                <a:gd name="connsiteY12" fmla="*/ 0 h 212047"/>
                <a:gd name="connsiteX13" fmla="*/ 33723 w 99610"/>
                <a:gd name="connsiteY13" fmla="*/ 25107 h 212047"/>
                <a:gd name="connsiteX14" fmla="*/ 212 w 99610"/>
                <a:gd name="connsiteY14" fmla="*/ 77880 h 212047"/>
                <a:gd name="connsiteX15" fmla="*/ 45266 w 99610"/>
                <a:gd name="connsiteY15" fmla="*/ 121442 h 212047"/>
                <a:gd name="connsiteX16" fmla="*/ 67465 w 99610"/>
                <a:gd name="connsiteY16" fmla="*/ 139097 h 212047"/>
                <a:gd name="connsiteX17" fmla="*/ 55526 w 99610"/>
                <a:gd name="connsiteY17" fmla="*/ 156592 h 212047"/>
                <a:gd name="connsiteX18" fmla="*/ 52207 w 99610"/>
                <a:gd name="connsiteY18" fmla="*/ 157299 h 212047"/>
                <a:gd name="connsiteX19" fmla="*/ 40429 w 99610"/>
                <a:gd name="connsiteY19" fmla="*/ 153581 h 212047"/>
                <a:gd name="connsiteX20" fmla="*/ 34761 w 99610"/>
                <a:gd name="connsiteY20" fmla="*/ 141048 h 212047"/>
                <a:gd name="connsiteX21" fmla="*/ 2625 w 99610"/>
                <a:gd name="connsiteY21" fmla="*/ 141048 h 212047"/>
                <a:gd name="connsiteX22" fmla="*/ 19198 w 99610"/>
                <a:gd name="connsiteY22" fmla="*/ 177701 h 212047"/>
                <a:gd name="connsiteX23" fmla="*/ 33726 w 99610"/>
                <a:gd name="connsiteY23" fmla="*/ 186471 h 212047"/>
                <a:gd name="connsiteX24" fmla="*/ 33726 w 99610"/>
                <a:gd name="connsiteY24" fmla="*/ 212047 h 212047"/>
                <a:gd name="connsiteX25" fmla="*/ 65861 w 99610"/>
                <a:gd name="connsiteY25" fmla="*/ 212047 h 212047"/>
                <a:gd name="connsiteX26" fmla="*/ 65861 w 99610"/>
                <a:gd name="connsiteY26" fmla="*/ 186992 h 212047"/>
                <a:gd name="connsiteX27" fmla="*/ 99590 w 99610"/>
                <a:gd name="connsiteY27" fmla="*/ 138201 h 212047"/>
                <a:gd name="connsiteX28" fmla="*/ 54315 w 99610"/>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10" h="212047">
                  <a:moveTo>
                    <a:pt x="54315" y="90605"/>
                  </a:moveTo>
                  <a:cubicBezTo>
                    <a:pt x="33051" y="84368"/>
                    <a:pt x="32669" y="80039"/>
                    <a:pt x="32222" y="75029"/>
                  </a:cubicBezTo>
                  <a:cubicBezTo>
                    <a:pt x="31354" y="65289"/>
                    <a:pt x="37312" y="56658"/>
                    <a:pt x="46047" y="54961"/>
                  </a:cubicBezTo>
                  <a:cubicBezTo>
                    <a:pt x="46516" y="54871"/>
                    <a:pt x="46982" y="54794"/>
                    <a:pt x="47467" y="54739"/>
                  </a:cubicBezTo>
                  <a:cubicBezTo>
                    <a:pt x="53158"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2" y="30583"/>
                    <a:pt x="71151" y="27662"/>
                    <a:pt x="65858" y="25641"/>
                  </a:cubicBezTo>
                  <a:lnTo>
                    <a:pt x="65858" y="0"/>
                  </a:lnTo>
                  <a:lnTo>
                    <a:pt x="33723" y="0"/>
                  </a:lnTo>
                  <a:lnTo>
                    <a:pt x="33723" y="25107"/>
                  </a:lnTo>
                  <a:cubicBezTo>
                    <a:pt x="12199" y="32357"/>
                    <a:pt x="-1918" y="53936"/>
                    <a:pt x="212" y="77880"/>
                  </a:cubicBezTo>
                  <a:cubicBezTo>
                    <a:pt x="2651" y="105259"/>
                    <a:pt x="23308" y="114996"/>
                    <a:pt x="45266" y="121442"/>
                  </a:cubicBezTo>
                  <a:cubicBezTo>
                    <a:pt x="67150" y="127866"/>
                    <a:pt x="67333" y="134357"/>
                    <a:pt x="67465" y="139097"/>
                  </a:cubicBezTo>
                  <a:cubicBezTo>
                    <a:pt x="67696" y="147369"/>
                    <a:pt x="62905" y="154400"/>
                    <a:pt x="55526" y="156592"/>
                  </a:cubicBezTo>
                  <a:cubicBezTo>
                    <a:pt x="54424" y="156923"/>
                    <a:pt x="53309" y="157157"/>
                    <a:pt x="52207" y="157299"/>
                  </a:cubicBezTo>
                  <a:cubicBezTo>
                    <a:pt x="46484" y="158047"/>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6" y="180314"/>
                    <a:pt x="100210" y="160448"/>
                    <a:pt x="99590" y="138201"/>
                  </a:cubicBezTo>
                  <a:cubicBezTo>
                    <a:pt x="98620" y="103607"/>
                    <a:pt x="66433"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88" name="TextBox 87">
              <a:extLst>
                <a:ext uri="{FF2B5EF4-FFF2-40B4-BE49-F238E27FC236}">
                  <a16:creationId xmlns:a16="http://schemas.microsoft.com/office/drawing/2014/main" id="{E9DEA81F-B747-4603-9E3B-8E17D9EF6091}"/>
                </a:ext>
              </a:extLst>
            </p:cNvPr>
            <p:cNvSpPr txBox="1"/>
            <p:nvPr/>
          </p:nvSpPr>
          <p:spPr>
            <a:xfrm>
              <a:off x="348326" y="6378404"/>
              <a:ext cx="10533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94A59"/>
                  </a:solidFill>
                  <a:effectLst/>
                  <a:uLnTx/>
                  <a:uFillTx/>
                  <a:ea typeface="+mn-ea"/>
                  <a:cs typeface="+mn-cs"/>
                </a:rPr>
                <a:t>Shipping notices</a:t>
              </a:r>
            </a:p>
          </p:txBody>
        </p:sp>
        <p:sp>
          <p:nvSpPr>
            <p:cNvPr id="306" name="Freeform: Shape 305">
              <a:extLst>
                <a:ext uri="{FF2B5EF4-FFF2-40B4-BE49-F238E27FC236}">
                  <a16:creationId xmlns:a16="http://schemas.microsoft.com/office/drawing/2014/main" id="{340205FA-CF8F-43D1-8FAC-E1D364EC37A5}"/>
                </a:ext>
              </a:extLst>
            </p:cNvPr>
            <p:cNvSpPr/>
            <p:nvPr/>
          </p:nvSpPr>
          <p:spPr>
            <a:xfrm flipH="1">
              <a:off x="2204485" y="6399299"/>
              <a:ext cx="175149" cy="196680"/>
            </a:xfrm>
            <a:custGeom>
              <a:avLst/>
              <a:gdLst>
                <a:gd name="connsiteX0" fmla="*/ 136089 w 272178"/>
                <a:gd name="connsiteY0" fmla="*/ 0 h 305637"/>
                <a:gd name="connsiteX1" fmla="*/ 0 w 272178"/>
                <a:gd name="connsiteY1" fmla="*/ 136089 h 305637"/>
                <a:gd name="connsiteX2" fmla="*/ 0 w 272178"/>
                <a:gd name="connsiteY2" fmla="*/ 275717 h 305637"/>
                <a:gd name="connsiteX3" fmla="*/ 17051 w 272178"/>
                <a:gd name="connsiteY3" fmla="*/ 302742 h 305637"/>
                <a:gd name="connsiteX4" fmla="*/ 29920 w 272178"/>
                <a:gd name="connsiteY4" fmla="*/ 305638 h 305637"/>
                <a:gd name="connsiteX5" fmla="*/ 48902 w 272178"/>
                <a:gd name="connsiteY5" fmla="*/ 298882 h 305637"/>
                <a:gd name="connsiteX6" fmla="*/ 82361 w 272178"/>
                <a:gd name="connsiteY6" fmla="*/ 271857 h 305637"/>
                <a:gd name="connsiteX7" fmla="*/ 136089 w 272178"/>
                <a:gd name="connsiteY7" fmla="*/ 271857 h 305637"/>
                <a:gd name="connsiteX8" fmla="*/ 272179 w 272178"/>
                <a:gd name="connsiteY8" fmla="*/ 135768 h 305637"/>
                <a:gd name="connsiteX9" fmla="*/ 136089 w 272178"/>
                <a:gd name="connsiteY9" fmla="*/ 0 h 305637"/>
                <a:gd name="connsiteX10" fmla="*/ 136089 w 272178"/>
                <a:gd name="connsiteY10" fmla="*/ 245475 h 305637"/>
                <a:gd name="connsiteX11" fmla="*/ 77535 w 272178"/>
                <a:gd name="connsiteY11" fmla="*/ 245475 h 305637"/>
                <a:gd name="connsiteX12" fmla="*/ 69171 w 272178"/>
                <a:gd name="connsiteY12" fmla="*/ 248371 h 305637"/>
                <a:gd name="connsiteX13" fmla="*/ 32494 w 272178"/>
                <a:gd name="connsiteY13" fmla="*/ 278291 h 305637"/>
                <a:gd name="connsiteX14" fmla="*/ 28633 w 272178"/>
                <a:gd name="connsiteY14" fmla="*/ 278613 h 305637"/>
                <a:gd name="connsiteX15" fmla="*/ 26703 w 272178"/>
                <a:gd name="connsiteY15" fmla="*/ 275396 h 305637"/>
                <a:gd name="connsiteX16" fmla="*/ 26703 w 272178"/>
                <a:gd name="connsiteY16" fmla="*/ 136089 h 305637"/>
                <a:gd name="connsiteX17" fmla="*/ 136089 w 272178"/>
                <a:gd name="connsiteY17" fmla="*/ 26703 h 305637"/>
                <a:gd name="connsiteX18" fmla="*/ 245475 w 272178"/>
                <a:gd name="connsiteY18" fmla="*/ 136089 h 305637"/>
                <a:gd name="connsiteX19" fmla="*/ 136089 w 272178"/>
                <a:gd name="connsiteY19" fmla="*/ 245475 h 3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2178" h="305637">
                  <a:moveTo>
                    <a:pt x="136089" y="0"/>
                  </a:moveTo>
                  <a:cubicBezTo>
                    <a:pt x="61128" y="0"/>
                    <a:pt x="0" y="61128"/>
                    <a:pt x="0" y="136089"/>
                  </a:cubicBezTo>
                  <a:lnTo>
                    <a:pt x="0" y="275717"/>
                  </a:lnTo>
                  <a:cubicBezTo>
                    <a:pt x="0" y="287300"/>
                    <a:pt x="6434" y="297916"/>
                    <a:pt x="17051" y="302742"/>
                  </a:cubicBezTo>
                  <a:cubicBezTo>
                    <a:pt x="21234" y="304673"/>
                    <a:pt x="25738" y="305638"/>
                    <a:pt x="29920" y="305638"/>
                  </a:cubicBezTo>
                  <a:cubicBezTo>
                    <a:pt x="36677" y="305638"/>
                    <a:pt x="43433" y="303386"/>
                    <a:pt x="48902" y="298882"/>
                  </a:cubicBezTo>
                  <a:lnTo>
                    <a:pt x="82361" y="271857"/>
                  </a:lnTo>
                  <a:lnTo>
                    <a:pt x="136089" y="271857"/>
                  </a:lnTo>
                  <a:cubicBezTo>
                    <a:pt x="211051" y="271857"/>
                    <a:pt x="272179" y="210729"/>
                    <a:pt x="272179" y="135768"/>
                  </a:cubicBezTo>
                  <a:cubicBezTo>
                    <a:pt x="272179" y="60806"/>
                    <a:pt x="211051" y="0"/>
                    <a:pt x="136089" y="0"/>
                  </a:cubicBezTo>
                  <a:close/>
                  <a:moveTo>
                    <a:pt x="136089" y="245475"/>
                  </a:moveTo>
                  <a:lnTo>
                    <a:pt x="77535" y="245475"/>
                  </a:lnTo>
                  <a:cubicBezTo>
                    <a:pt x="74640" y="245475"/>
                    <a:pt x="71423" y="246441"/>
                    <a:pt x="69171" y="248371"/>
                  </a:cubicBezTo>
                  <a:lnTo>
                    <a:pt x="32494" y="278291"/>
                  </a:lnTo>
                  <a:cubicBezTo>
                    <a:pt x="30886" y="279578"/>
                    <a:pt x="29599" y="279256"/>
                    <a:pt x="28633" y="278613"/>
                  </a:cubicBezTo>
                  <a:cubicBezTo>
                    <a:pt x="27668" y="278291"/>
                    <a:pt x="26703" y="277326"/>
                    <a:pt x="26703" y="275396"/>
                  </a:cubicBezTo>
                  <a:lnTo>
                    <a:pt x="26703" y="136089"/>
                  </a:lnTo>
                  <a:cubicBezTo>
                    <a:pt x="26703" y="75605"/>
                    <a:pt x="75927" y="26703"/>
                    <a:pt x="136089" y="26703"/>
                  </a:cubicBezTo>
                  <a:cubicBezTo>
                    <a:pt x="196573" y="26703"/>
                    <a:pt x="245475" y="75927"/>
                    <a:pt x="245475" y="136089"/>
                  </a:cubicBezTo>
                  <a:cubicBezTo>
                    <a:pt x="245475" y="196252"/>
                    <a:pt x="196573" y="245475"/>
                    <a:pt x="136089" y="245475"/>
                  </a:cubicBezTo>
                  <a:close/>
                </a:path>
              </a:pathLst>
            </a:custGeom>
            <a:solidFill>
              <a:schemeClr val="accent6"/>
            </a:solidFill>
            <a:ln w="635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07" name="Freeform: Shape 306">
              <a:extLst>
                <a:ext uri="{FF2B5EF4-FFF2-40B4-BE49-F238E27FC236}">
                  <a16:creationId xmlns:a16="http://schemas.microsoft.com/office/drawing/2014/main" id="{9C00C3F0-044B-40DC-BC61-582EA6FA79E7}"/>
                </a:ext>
              </a:extLst>
            </p:cNvPr>
            <p:cNvSpPr/>
            <p:nvPr/>
          </p:nvSpPr>
          <p:spPr>
            <a:xfrm flipH="1">
              <a:off x="2258106" y="6452299"/>
              <a:ext cx="67906" cy="68113"/>
            </a:xfrm>
            <a:custGeom>
              <a:avLst/>
              <a:gdLst>
                <a:gd name="connsiteX0" fmla="*/ 101665 w 105525"/>
                <a:gd name="connsiteY0" fmla="*/ 3861 h 105847"/>
                <a:gd name="connsiteX1" fmla="*/ 83005 w 105525"/>
                <a:gd name="connsiteY1" fmla="*/ 3861 h 105847"/>
                <a:gd name="connsiteX2" fmla="*/ 52763 w 105525"/>
                <a:gd name="connsiteY2" fmla="*/ 34424 h 105847"/>
                <a:gd name="connsiteX3" fmla="*/ 22521 w 105525"/>
                <a:gd name="connsiteY3" fmla="*/ 4182 h 105847"/>
                <a:gd name="connsiteX4" fmla="*/ 3861 w 105525"/>
                <a:gd name="connsiteY4" fmla="*/ 4182 h 105847"/>
                <a:gd name="connsiteX5" fmla="*/ 3861 w 105525"/>
                <a:gd name="connsiteY5" fmla="*/ 22842 h 105847"/>
                <a:gd name="connsiteX6" fmla="*/ 34103 w 105525"/>
                <a:gd name="connsiteY6" fmla="*/ 53084 h 105847"/>
                <a:gd name="connsiteX7" fmla="*/ 3861 w 105525"/>
                <a:gd name="connsiteY7" fmla="*/ 83327 h 105847"/>
                <a:gd name="connsiteX8" fmla="*/ 3861 w 105525"/>
                <a:gd name="connsiteY8" fmla="*/ 101987 h 105847"/>
                <a:gd name="connsiteX9" fmla="*/ 13191 w 105525"/>
                <a:gd name="connsiteY9" fmla="*/ 105847 h 105847"/>
                <a:gd name="connsiteX10" fmla="*/ 22521 w 105525"/>
                <a:gd name="connsiteY10" fmla="*/ 101987 h 105847"/>
                <a:gd name="connsiteX11" fmla="*/ 52763 w 105525"/>
                <a:gd name="connsiteY11" fmla="*/ 71744 h 105847"/>
                <a:gd name="connsiteX12" fmla="*/ 83005 w 105525"/>
                <a:gd name="connsiteY12" fmla="*/ 101987 h 105847"/>
                <a:gd name="connsiteX13" fmla="*/ 92335 w 105525"/>
                <a:gd name="connsiteY13" fmla="*/ 105847 h 105847"/>
                <a:gd name="connsiteX14" fmla="*/ 101665 w 105525"/>
                <a:gd name="connsiteY14" fmla="*/ 101987 h 105847"/>
                <a:gd name="connsiteX15" fmla="*/ 101665 w 105525"/>
                <a:gd name="connsiteY15" fmla="*/ 83327 h 105847"/>
                <a:gd name="connsiteX16" fmla="*/ 71423 w 105525"/>
                <a:gd name="connsiteY16" fmla="*/ 53084 h 105847"/>
                <a:gd name="connsiteX17" fmla="*/ 101665 w 105525"/>
                <a:gd name="connsiteY17" fmla="*/ 22842 h 105847"/>
                <a:gd name="connsiteX18" fmla="*/ 101665 w 105525"/>
                <a:gd name="connsiteY18" fmla="*/ 3861 h 10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25" h="105847">
                  <a:moveTo>
                    <a:pt x="101665" y="3861"/>
                  </a:moveTo>
                  <a:cubicBezTo>
                    <a:pt x="96517" y="-1287"/>
                    <a:pt x="88152" y="-1287"/>
                    <a:pt x="83005" y="3861"/>
                  </a:cubicBezTo>
                  <a:lnTo>
                    <a:pt x="52763" y="34424"/>
                  </a:lnTo>
                  <a:lnTo>
                    <a:pt x="22521" y="4182"/>
                  </a:lnTo>
                  <a:cubicBezTo>
                    <a:pt x="17373" y="-965"/>
                    <a:pt x="9008" y="-965"/>
                    <a:pt x="3861" y="4182"/>
                  </a:cubicBezTo>
                  <a:cubicBezTo>
                    <a:pt x="-1287" y="9330"/>
                    <a:pt x="-1287" y="17695"/>
                    <a:pt x="3861" y="22842"/>
                  </a:cubicBezTo>
                  <a:lnTo>
                    <a:pt x="34103" y="53084"/>
                  </a:lnTo>
                  <a:lnTo>
                    <a:pt x="3861" y="83327"/>
                  </a:lnTo>
                  <a:cubicBezTo>
                    <a:pt x="-1287" y="88474"/>
                    <a:pt x="-1287" y="96839"/>
                    <a:pt x="3861" y="101987"/>
                  </a:cubicBezTo>
                  <a:cubicBezTo>
                    <a:pt x="6434" y="104560"/>
                    <a:pt x="9973" y="105847"/>
                    <a:pt x="13191" y="105847"/>
                  </a:cubicBezTo>
                  <a:cubicBezTo>
                    <a:pt x="16408" y="105847"/>
                    <a:pt x="19947" y="104560"/>
                    <a:pt x="22521" y="101987"/>
                  </a:cubicBezTo>
                  <a:lnTo>
                    <a:pt x="52763" y="71744"/>
                  </a:lnTo>
                  <a:lnTo>
                    <a:pt x="83005" y="101987"/>
                  </a:lnTo>
                  <a:cubicBezTo>
                    <a:pt x="85579" y="104560"/>
                    <a:pt x="89118" y="105847"/>
                    <a:pt x="92335" y="105847"/>
                  </a:cubicBezTo>
                  <a:cubicBezTo>
                    <a:pt x="95552" y="105847"/>
                    <a:pt x="99091" y="104560"/>
                    <a:pt x="101665" y="101987"/>
                  </a:cubicBezTo>
                  <a:cubicBezTo>
                    <a:pt x="106812" y="96839"/>
                    <a:pt x="106812" y="88474"/>
                    <a:pt x="101665" y="83327"/>
                  </a:cubicBezTo>
                  <a:lnTo>
                    <a:pt x="71423" y="53084"/>
                  </a:lnTo>
                  <a:lnTo>
                    <a:pt x="101665" y="22842"/>
                  </a:lnTo>
                  <a:cubicBezTo>
                    <a:pt x="106812" y="17373"/>
                    <a:pt x="106812" y="9008"/>
                    <a:pt x="101665" y="3861"/>
                  </a:cubicBezTo>
                  <a:close/>
                </a:path>
              </a:pathLst>
            </a:custGeom>
            <a:solidFill>
              <a:schemeClr val="accent6"/>
            </a:solidFill>
            <a:ln w="635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3" name="Freeform: Shape 32">
              <a:extLst>
                <a:ext uri="{FF2B5EF4-FFF2-40B4-BE49-F238E27FC236}">
                  <a16:creationId xmlns:a16="http://schemas.microsoft.com/office/drawing/2014/main" id="{6751E713-CFFE-48B4-A4DB-C3B413E618C4}"/>
                </a:ext>
              </a:extLst>
            </p:cNvPr>
            <p:cNvSpPr/>
            <p:nvPr/>
          </p:nvSpPr>
          <p:spPr>
            <a:xfrm>
              <a:off x="224720" y="6391633"/>
              <a:ext cx="168641" cy="218186"/>
            </a:xfrm>
            <a:custGeom>
              <a:avLst/>
              <a:gdLst>
                <a:gd name="connsiteX0" fmla="*/ 588969 w 588968"/>
                <a:gd name="connsiteY0" fmla="*/ 752475 h 762000"/>
                <a:gd name="connsiteX1" fmla="*/ 588969 w 588968"/>
                <a:gd name="connsiteY1" fmla="*/ 9525 h 762000"/>
                <a:gd name="connsiteX2" fmla="*/ 579444 w 588968"/>
                <a:gd name="connsiteY2" fmla="*/ 0 h 762000"/>
                <a:gd name="connsiteX3" fmla="*/ 9525 w 588968"/>
                <a:gd name="connsiteY3" fmla="*/ 0 h 762000"/>
                <a:gd name="connsiteX4" fmla="*/ 0 w 588968"/>
                <a:gd name="connsiteY4" fmla="*/ 9525 h 762000"/>
                <a:gd name="connsiteX5" fmla="*/ 0 w 588968"/>
                <a:gd name="connsiteY5" fmla="*/ 752475 h 762000"/>
                <a:gd name="connsiteX6" fmla="*/ 9525 w 588968"/>
                <a:gd name="connsiteY6" fmla="*/ 762000 h 762000"/>
                <a:gd name="connsiteX7" fmla="*/ 579434 w 588968"/>
                <a:gd name="connsiteY7" fmla="*/ 762000 h 762000"/>
                <a:gd name="connsiteX8" fmla="*/ 588969 w 588968"/>
                <a:gd name="connsiteY8" fmla="*/ 752475 h 762000"/>
                <a:gd name="connsiteX9" fmla="*/ 569919 w 588968"/>
                <a:gd name="connsiteY9" fmla="*/ 742950 h 762000"/>
                <a:gd name="connsiteX10" fmla="*/ 19050 w 588968"/>
                <a:gd name="connsiteY10" fmla="*/ 742950 h 762000"/>
                <a:gd name="connsiteX11" fmla="*/ 19050 w 588968"/>
                <a:gd name="connsiteY11" fmla="*/ 19050 h 762000"/>
                <a:gd name="connsiteX12" fmla="*/ 569909 w 588968"/>
                <a:gd name="connsiteY12" fmla="*/ 19050 h 762000"/>
                <a:gd name="connsiteX13" fmla="*/ 569909 w 588968"/>
                <a:gd name="connsiteY13"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968" h="762000">
                  <a:moveTo>
                    <a:pt x="588969" y="752475"/>
                  </a:moveTo>
                  <a:lnTo>
                    <a:pt x="588969" y="9525"/>
                  </a:lnTo>
                  <a:cubicBezTo>
                    <a:pt x="588969" y="4258"/>
                    <a:pt x="584702" y="0"/>
                    <a:pt x="579444" y="0"/>
                  </a:cubicBezTo>
                  <a:lnTo>
                    <a:pt x="9525" y="0"/>
                  </a:lnTo>
                  <a:cubicBezTo>
                    <a:pt x="4267" y="0"/>
                    <a:pt x="0" y="4258"/>
                    <a:pt x="0" y="9525"/>
                  </a:cubicBezTo>
                  <a:lnTo>
                    <a:pt x="0" y="752475"/>
                  </a:lnTo>
                  <a:cubicBezTo>
                    <a:pt x="0" y="757742"/>
                    <a:pt x="4267" y="762000"/>
                    <a:pt x="9525" y="762000"/>
                  </a:cubicBezTo>
                  <a:lnTo>
                    <a:pt x="579434" y="762000"/>
                  </a:lnTo>
                  <a:cubicBezTo>
                    <a:pt x="584702" y="762000"/>
                    <a:pt x="588969" y="757742"/>
                    <a:pt x="588969" y="752475"/>
                  </a:cubicBezTo>
                  <a:close/>
                  <a:moveTo>
                    <a:pt x="569919" y="742950"/>
                  </a:moveTo>
                  <a:lnTo>
                    <a:pt x="19050" y="742950"/>
                  </a:lnTo>
                  <a:lnTo>
                    <a:pt x="19050" y="19050"/>
                  </a:lnTo>
                  <a:lnTo>
                    <a:pt x="569909" y="19050"/>
                  </a:lnTo>
                  <a:lnTo>
                    <a:pt x="569909" y="74295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4" name="Freeform: Shape 33">
              <a:extLst>
                <a:ext uri="{FF2B5EF4-FFF2-40B4-BE49-F238E27FC236}">
                  <a16:creationId xmlns:a16="http://schemas.microsoft.com/office/drawing/2014/main" id="{CB128B90-AB51-412E-8456-C08A324F5366}"/>
                </a:ext>
              </a:extLst>
            </p:cNvPr>
            <p:cNvSpPr/>
            <p:nvPr/>
          </p:nvSpPr>
          <p:spPr>
            <a:xfrm>
              <a:off x="254595" y="6425817"/>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6" name="Freeform: Shape 35">
              <a:extLst>
                <a:ext uri="{FF2B5EF4-FFF2-40B4-BE49-F238E27FC236}">
                  <a16:creationId xmlns:a16="http://schemas.microsoft.com/office/drawing/2014/main" id="{5211E6E1-AB9A-473B-A86C-CC6682794DB4}"/>
                </a:ext>
              </a:extLst>
            </p:cNvPr>
            <p:cNvSpPr/>
            <p:nvPr/>
          </p:nvSpPr>
          <p:spPr>
            <a:xfrm>
              <a:off x="254595" y="6449938"/>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6" name="Freeform: Shape 45">
              <a:extLst>
                <a:ext uri="{FF2B5EF4-FFF2-40B4-BE49-F238E27FC236}">
                  <a16:creationId xmlns:a16="http://schemas.microsoft.com/office/drawing/2014/main" id="{419EB07B-57B1-4778-AE29-797FD883C57D}"/>
                </a:ext>
              </a:extLst>
            </p:cNvPr>
            <p:cNvSpPr/>
            <p:nvPr/>
          </p:nvSpPr>
          <p:spPr>
            <a:xfrm>
              <a:off x="254595" y="6474055"/>
              <a:ext cx="108948" cy="5455"/>
            </a:xfrm>
            <a:custGeom>
              <a:avLst/>
              <a:gdLst>
                <a:gd name="connsiteX0" fmla="*/ 9525 w 380495"/>
                <a:gd name="connsiteY0" fmla="*/ 19050 h 19050"/>
                <a:gd name="connsiteX1" fmla="*/ 370970 w 380495"/>
                <a:gd name="connsiteY1" fmla="*/ 19050 h 19050"/>
                <a:gd name="connsiteX2" fmla="*/ 380495 w 380495"/>
                <a:gd name="connsiteY2" fmla="*/ 9525 h 19050"/>
                <a:gd name="connsiteX3" fmla="*/ 370970 w 380495"/>
                <a:gd name="connsiteY3" fmla="*/ 0 h 19050"/>
                <a:gd name="connsiteX4" fmla="*/ 9525 w 380495"/>
                <a:gd name="connsiteY4" fmla="*/ 0 h 19050"/>
                <a:gd name="connsiteX5" fmla="*/ 0 w 380495"/>
                <a:gd name="connsiteY5" fmla="*/ 9525 h 19050"/>
                <a:gd name="connsiteX6" fmla="*/ 9525 w 380495"/>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95" h="19050">
                  <a:moveTo>
                    <a:pt x="9525" y="19050"/>
                  </a:moveTo>
                  <a:lnTo>
                    <a:pt x="370970" y="19050"/>
                  </a:lnTo>
                  <a:cubicBezTo>
                    <a:pt x="376228" y="19050"/>
                    <a:pt x="380495" y="14792"/>
                    <a:pt x="380495" y="9525"/>
                  </a:cubicBezTo>
                  <a:cubicBezTo>
                    <a:pt x="380495" y="4258"/>
                    <a:pt x="376228" y="0"/>
                    <a:pt x="370970" y="0"/>
                  </a:cubicBezTo>
                  <a:lnTo>
                    <a:pt x="9525" y="0"/>
                  </a:lnTo>
                  <a:cubicBezTo>
                    <a:pt x="4267" y="0"/>
                    <a:pt x="0" y="4258"/>
                    <a:pt x="0" y="9525"/>
                  </a:cubicBezTo>
                  <a:cubicBezTo>
                    <a:pt x="0" y="14792"/>
                    <a:pt x="4267" y="19050"/>
                    <a:pt x="9525"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7" name="Freeform: Shape 46">
              <a:extLst>
                <a:ext uri="{FF2B5EF4-FFF2-40B4-BE49-F238E27FC236}">
                  <a16:creationId xmlns:a16="http://schemas.microsoft.com/office/drawing/2014/main" id="{E3680DB4-59AA-4155-ACF9-9CFB5DF3342D}"/>
                </a:ext>
              </a:extLst>
            </p:cNvPr>
            <p:cNvSpPr/>
            <p:nvPr/>
          </p:nvSpPr>
          <p:spPr>
            <a:xfrm>
              <a:off x="254658" y="6504451"/>
              <a:ext cx="108820" cy="74933"/>
            </a:xfrm>
            <a:custGeom>
              <a:avLst/>
              <a:gdLst>
                <a:gd name="connsiteX0" fmla="*/ 336985 w 380047"/>
                <a:gd name="connsiteY0" fmla="*/ 0 h 261699"/>
                <a:gd name="connsiteX1" fmla="*/ 43063 w 380047"/>
                <a:gd name="connsiteY1" fmla="*/ 0 h 261699"/>
                <a:gd name="connsiteX2" fmla="*/ 0 w 380047"/>
                <a:gd name="connsiteY2" fmla="*/ 43072 h 261699"/>
                <a:gd name="connsiteX3" fmla="*/ 0 w 380047"/>
                <a:gd name="connsiteY3" fmla="*/ 218627 h 261699"/>
                <a:gd name="connsiteX4" fmla="*/ 43063 w 380047"/>
                <a:gd name="connsiteY4" fmla="*/ 261699 h 261699"/>
                <a:gd name="connsiteX5" fmla="*/ 336975 w 380047"/>
                <a:gd name="connsiteY5" fmla="*/ 261699 h 261699"/>
                <a:gd name="connsiteX6" fmla="*/ 380048 w 380047"/>
                <a:gd name="connsiteY6" fmla="*/ 218627 h 261699"/>
                <a:gd name="connsiteX7" fmla="*/ 380048 w 380047"/>
                <a:gd name="connsiteY7" fmla="*/ 43072 h 261699"/>
                <a:gd name="connsiteX8" fmla="*/ 336985 w 380047"/>
                <a:gd name="connsiteY8" fmla="*/ 0 h 261699"/>
                <a:gd name="connsiteX9" fmla="*/ 19050 w 380047"/>
                <a:gd name="connsiteY9" fmla="*/ 63541 h 261699"/>
                <a:gd name="connsiteX10" fmla="*/ 361007 w 380047"/>
                <a:gd name="connsiteY10" fmla="*/ 63541 h 261699"/>
                <a:gd name="connsiteX11" fmla="*/ 361007 w 380047"/>
                <a:gd name="connsiteY11" fmla="*/ 90630 h 261699"/>
                <a:gd name="connsiteX12" fmla="*/ 19050 w 380047"/>
                <a:gd name="connsiteY12" fmla="*/ 90630 h 261699"/>
                <a:gd name="connsiteX13" fmla="*/ 19050 w 380047"/>
                <a:gd name="connsiteY13" fmla="*/ 63541 h 261699"/>
                <a:gd name="connsiteX14" fmla="*/ 43063 w 380047"/>
                <a:gd name="connsiteY14" fmla="*/ 19050 h 261699"/>
                <a:gd name="connsiteX15" fmla="*/ 336975 w 380047"/>
                <a:gd name="connsiteY15" fmla="*/ 19050 h 261699"/>
                <a:gd name="connsiteX16" fmla="*/ 360998 w 380047"/>
                <a:gd name="connsiteY16" fmla="*/ 43072 h 261699"/>
                <a:gd name="connsiteX17" fmla="*/ 360998 w 380047"/>
                <a:gd name="connsiteY17" fmla="*/ 44491 h 261699"/>
                <a:gd name="connsiteX18" fmla="*/ 19050 w 380047"/>
                <a:gd name="connsiteY18" fmla="*/ 44491 h 261699"/>
                <a:gd name="connsiteX19" fmla="*/ 19050 w 380047"/>
                <a:gd name="connsiteY19" fmla="*/ 43072 h 261699"/>
                <a:gd name="connsiteX20" fmla="*/ 43063 w 380047"/>
                <a:gd name="connsiteY20" fmla="*/ 19050 h 261699"/>
                <a:gd name="connsiteX21" fmla="*/ 336985 w 380047"/>
                <a:gd name="connsiteY21" fmla="*/ 242649 h 261699"/>
                <a:gd name="connsiteX22" fmla="*/ 43063 w 380047"/>
                <a:gd name="connsiteY22" fmla="*/ 242649 h 261699"/>
                <a:gd name="connsiteX23" fmla="*/ 19050 w 380047"/>
                <a:gd name="connsiteY23" fmla="*/ 218627 h 261699"/>
                <a:gd name="connsiteX24" fmla="*/ 19050 w 380047"/>
                <a:gd name="connsiteY24" fmla="*/ 109680 h 261699"/>
                <a:gd name="connsiteX25" fmla="*/ 361007 w 380047"/>
                <a:gd name="connsiteY25" fmla="*/ 109680 h 261699"/>
                <a:gd name="connsiteX26" fmla="*/ 361007 w 380047"/>
                <a:gd name="connsiteY26" fmla="*/ 218627 h 261699"/>
                <a:gd name="connsiteX27" fmla="*/ 336985 w 380047"/>
                <a:gd name="connsiteY27" fmla="*/ 242649 h 26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047" h="261699">
                  <a:moveTo>
                    <a:pt x="336985" y="0"/>
                  </a:moveTo>
                  <a:lnTo>
                    <a:pt x="43063" y="0"/>
                  </a:lnTo>
                  <a:cubicBezTo>
                    <a:pt x="19317" y="0"/>
                    <a:pt x="0" y="19317"/>
                    <a:pt x="0" y="43072"/>
                  </a:cubicBezTo>
                  <a:lnTo>
                    <a:pt x="0" y="218627"/>
                  </a:lnTo>
                  <a:cubicBezTo>
                    <a:pt x="0" y="242383"/>
                    <a:pt x="19317" y="261699"/>
                    <a:pt x="43063" y="261699"/>
                  </a:cubicBezTo>
                  <a:lnTo>
                    <a:pt x="336975" y="261699"/>
                  </a:lnTo>
                  <a:cubicBezTo>
                    <a:pt x="360731" y="261699"/>
                    <a:pt x="380048" y="242383"/>
                    <a:pt x="380048" y="218627"/>
                  </a:cubicBezTo>
                  <a:lnTo>
                    <a:pt x="380048" y="43072"/>
                  </a:lnTo>
                  <a:cubicBezTo>
                    <a:pt x="380057" y="19317"/>
                    <a:pt x="360731" y="0"/>
                    <a:pt x="336985" y="0"/>
                  </a:cubicBezTo>
                  <a:close/>
                  <a:moveTo>
                    <a:pt x="19050" y="63541"/>
                  </a:moveTo>
                  <a:lnTo>
                    <a:pt x="361007" y="63541"/>
                  </a:lnTo>
                  <a:lnTo>
                    <a:pt x="361007" y="90630"/>
                  </a:lnTo>
                  <a:lnTo>
                    <a:pt x="19050" y="90630"/>
                  </a:lnTo>
                  <a:lnTo>
                    <a:pt x="19050" y="63541"/>
                  </a:lnTo>
                  <a:close/>
                  <a:moveTo>
                    <a:pt x="43063" y="19050"/>
                  </a:moveTo>
                  <a:lnTo>
                    <a:pt x="336975" y="19050"/>
                  </a:lnTo>
                  <a:cubicBezTo>
                    <a:pt x="350225" y="19050"/>
                    <a:pt x="360998" y="29832"/>
                    <a:pt x="360998" y="43072"/>
                  </a:cubicBezTo>
                  <a:lnTo>
                    <a:pt x="360998" y="44491"/>
                  </a:lnTo>
                  <a:lnTo>
                    <a:pt x="19050" y="44491"/>
                  </a:lnTo>
                  <a:lnTo>
                    <a:pt x="19050" y="43072"/>
                  </a:lnTo>
                  <a:cubicBezTo>
                    <a:pt x="19050" y="29823"/>
                    <a:pt x="29823" y="19050"/>
                    <a:pt x="43063" y="19050"/>
                  </a:cubicBezTo>
                  <a:close/>
                  <a:moveTo>
                    <a:pt x="336985" y="242649"/>
                  </a:moveTo>
                  <a:lnTo>
                    <a:pt x="43063" y="242649"/>
                  </a:lnTo>
                  <a:cubicBezTo>
                    <a:pt x="29823" y="242649"/>
                    <a:pt x="19050" y="231867"/>
                    <a:pt x="19050" y="218627"/>
                  </a:cubicBezTo>
                  <a:lnTo>
                    <a:pt x="19050" y="109680"/>
                  </a:lnTo>
                  <a:lnTo>
                    <a:pt x="361007" y="109680"/>
                  </a:lnTo>
                  <a:lnTo>
                    <a:pt x="361007" y="218627"/>
                  </a:lnTo>
                  <a:cubicBezTo>
                    <a:pt x="361007" y="231867"/>
                    <a:pt x="350225" y="242649"/>
                    <a:pt x="336985" y="242649"/>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0" name="Freeform: Shape 49">
              <a:extLst>
                <a:ext uri="{FF2B5EF4-FFF2-40B4-BE49-F238E27FC236}">
                  <a16:creationId xmlns:a16="http://schemas.microsoft.com/office/drawing/2014/main" id="{BB1DBD7C-F8FF-4839-BB0E-8839A40C3675}"/>
                </a:ext>
              </a:extLst>
            </p:cNvPr>
            <p:cNvSpPr/>
            <p:nvPr/>
          </p:nvSpPr>
          <p:spPr>
            <a:xfrm>
              <a:off x="267604" y="6552384"/>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9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1" name="Freeform: Shape 50">
              <a:extLst>
                <a:ext uri="{FF2B5EF4-FFF2-40B4-BE49-F238E27FC236}">
                  <a16:creationId xmlns:a16="http://schemas.microsoft.com/office/drawing/2014/main" id="{ADA93A9C-9DEC-4563-A0DA-8491A236151B}"/>
                </a:ext>
              </a:extLst>
            </p:cNvPr>
            <p:cNvSpPr/>
            <p:nvPr/>
          </p:nvSpPr>
          <p:spPr>
            <a:xfrm>
              <a:off x="283409" y="6552384"/>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8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2" name="Freeform: Shape 51">
              <a:extLst>
                <a:ext uri="{FF2B5EF4-FFF2-40B4-BE49-F238E27FC236}">
                  <a16:creationId xmlns:a16="http://schemas.microsoft.com/office/drawing/2014/main" id="{33213F92-8C7E-4208-840F-E50EF4F3AEE0}"/>
                </a:ext>
              </a:extLst>
            </p:cNvPr>
            <p:cNvSpPr/>
            <p:nvPr/>
          </p:nvSpPr>
          <p:spPr>
            <a:xfrm>
              <a:off x="299211" y="6552384"/>
              <a:ext cx="11296" cy="5455"/>
            </a:xfrm>
            <a:custGeom>
              <a:avLst/>
              <a:gdLst>
                <a:gd name="connsiteX0" fmla="*/ 29928 w 39452"/>
                <a:gd name="connsiteY0" fmla="*/ 0 h 19050"/>
                <a:gd name="connsiteX1" fmla="*/ 9525 w 39452"/>
                <a:gd name="connsiteY1" fmla="*/ 0 h 19050"/>
                <a:gd name="connsiteX2" fmla="*/ 0 w 39452"/>
                <a:gd name="connsiteY2" fmla="*/ 9525 h 19050"/>
                <a:gd name="connsiteX3" fmla="*/ 9525 w 39452"/>
                <a:gd name="connsiteY3" fmla="*/ 19050 h 19050"/>
                <a:gd name="connsiteX4" fmla="*/ 29928 w 39452"/>
                <a:gd name="connsiteY4" fmla="*/ 19050 h 19050"/>
                <a:gd name="connsiteX5" fmla="*/ 39453 w 39452"/>
                <a:gd name="connsiteY5" fmla="*/ 9525 h 19050"/>
                <a:gd name="connsiteX6" fmla="*/ 29928 w 39452"/>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2" h="19050">
                  <a:moveTo>
                    <a:pt x="29928" y="0"/>
                  </a:moveTo>
                  <a:lnTo>
                    <a:pt x="9525" y="0"/>
                  </a:lnTo>
                  <a:cubicBezTo>
                    <a:pt x="4267" y="0"/>
                    <a:pt x="0" y="4258"/>
                    <a:pt x="0" y="9525"/>
                  </a:cubicBezTo>
                  <a:cubicBezTo>
                    <a:pt x="0" y="14792"/>
                    <a:pt x="4267" y="19050"/>
                    <a:pt x="9525" y="19050"/>
                  </a:cubicBezTo>
                  <a:lnTo>
                    <a:pt x="29928" y="19050"/>
                  </a:lnTo>
                  <a:cubicBezTo>
                    <a:pt x="35185" y="19050"/>
                    <a:pt x="39453" y="14792"/>
                    <a:pt x="39453" y="9525"/>
                  </a:cubicBezTo>
                  <a:cubicBezTo>
                    <a:pt x="39453" y="4258"/>
                    <a:pt x="35195" y="0"/>
                    <a:pt x="29928"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4" name="Freeform: Shape 53">
              <a:extLst>
                <a:ext uri="{FF2B5EF4-FFF2-40B4-BE49-F238E27FC236}">
                  <a16:creationId xmlns:a16="http://schemas.microsoft.com/office/drawing/2014/main" id="{03E34024-F840-49C4-A2B0-670A111A07D3}"/>
                </a:ext>
              </a:extLst>
            </p:cNvPr>
            <p:cNvSpPr/>
            <p:nvPr/>
          </p:nvSpPr>
          <p:spPr>
            <a:xfrm>
              <a:off x="316800" y="6542569"/>
              <a:ext cx="34078" cy="25083"/>
            </a:xfrm>
            <a:custGeom>
              <a:avLst/>
              <a:gdLst>
                <a:gd name="connsiteX0" fmla="*/ 76162 w 119014"/>
                <a:gd name="connsiteY0" fmla="*/ 0 h 87601"/>
                <a:gd name="connsiteX1" fmla="*/ 59503 w 119014"/>
                <a:gd name="connsiteY1" fmla="*/ 3448 h 87601"/>
                <a:gd name="connsiteX2" fmla="*/ 42843 w 119014"/>
                <a:gd name="connsiteY2" fmla="*/ 0 h 87601"/>
                <a:gd name="connsiteX3" fmla="*/ 0 w 119014"/>
                <a:gd name="connsiteY3" fmla="*/ 43805 h 87601"/>
                <a:gd name="connsiteX4" fmla="*/ 42843 w 119014"/>
                <a:gd name="connsiteY4" fmla="*/ 87601 h 87601"/>
                <a:gd name="connsiteX5" fmla="*/ 59503 w 119014"/>
                <a:gd name="connsiteY5" fmla="*/ 84153 h 87601"/>
                <a:gd name="connsiteX6" fmla="*/ 76162 w 119014"/>
                <a:gd name="connsiteY6" fmla="*/ 87601 h 87601"/>
                <a:gd name="connsiteX7" fmla="*/ 119015 w 119014"/>
                <a:gd name="connsiteY7" fmla="*/ 43805 h 87601"/>
                <a:gd name="connsiteX8" fmla="*/ 76162 w 119014"/>
                <a:gd name="connsiteY8" fmla="*/ 0 h 87601"/>
                <a:gd name="connsiteX9" fmla="*/ 52359 w 119014"/>
                <a:gd name="connsiteY9" fmla="*/ 43805 h 87601"/>
                <a:gd name="connsiteX10" fmla="*/ 59493 w 119014"/>
                <a:gd name="connsiteY10" fmla="*/ 26175 h 87601"/>
                <a:gd name="connsiteX11" fmla="*/ 66637 w 119014"/>
                <a:gd name="connsiteY11" fmla="*/ 43805 h 87601"/>
                <a:gd name="connsiteX12" fmla="*/ 59503 w 119014"/>
                <a:gd name="connsiteY12" fmla="*/ 61427 h 87601"/>
                <a:gd name="connsiteX13" fmla="*/ 52359 w 119014"/>
                <a:gd name="connsiteY13" fmla="*/ 43805 h 87601"/>
                <a:gd name="connsiteX14" fmla="*/ 19040 w 119014"/>
                <a:gd name="connsiteY14" fmla="*/ 43805 h 87601"/>
                <a:gd name="connsiteX15" fmla="*/ 40681 w 119014"/>
                <a:gd name="connsiteY15" fmla="*/ 19279 h 87601"/>
                <a:gd name="connsiteX16" fmla="*/ 33309 w 119014"/>
                <a:gd name="connsiteY16" fmla="*/ 43805 h 87601"/>
                <a:gd name="connsiteX17" fmla="*/ 40672 w 119014"/>
                <a:gd name="connsiteY17" fmla="*/ 68323 h 87601"/>
                <a:gd name="connsiteX18" fmla="*/ 19040 w 119014"/>
                <a:gd name="connsiteY18" fmla="*/ 43805 h 87601"/>
                <a:gd name="connsiteX19" fmla="*/ 78324 w 119014"/>
                <a:gd name="connsiteY19" fmla="*/ 68323 h 87601"/>
                <a:gd name="connsiteX20" fmla="*/ 85687 w 119014"/>
                <a:gd name="connsiteY20" fmla="*/ 43805 h 87601"/>
                <a:gd name="connsiteX21" fmla="*/ 78315 w 119014"/>
                <a:gd name="connsiteY21" fmla="*/ 19279 h 87601"/>
                <a:gd name="connsiteX22" fmla="*/ 99955 w 119014"/>
                <a:gd name="connsiteY22" fmla="*/ 43805 h 87601"/>
                <a:gd name="connsiteX23" fmla="*/ 78324 w 119014"/>
                <a:gd name="connsiteY23" fmla="*/ 68323 h 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014" h="87601">
                  <a:moveTo>
                    <a:pt x="76162" y="0"/>
                  </a:moveTo>
                  <a:cubicBezTo>
                    <a:pt x="70256" y="0"/>
                    <a:pt x="64627" y="1229"/>
                    <a:pt x="59503" y="3448"/>
                  </a:cubicBezTo>
                  <a:cubicBezTo>
                    <a:pt x="54378" y="1229"/>
                    <a:pt x="48749" y="0"/>
                    <a:pt x="42843" y="0"/>
                  </a:cubicBezTo>
                  <a:cubicBezTo>
                    <a:pt x="19221" y="0"/>
                    <a:pt x="0" y="19641"/>
                    <a:pt x="0" y="43805"/>
                  </a:cubicBezTo>
                  <a:cubicBezTo>
                    <a:pt x="0" y="67951"/>
                    <a:pt x="19221" y="87601"/>
                    <a:pt x="42843" y="87601"/>
                  </a:cubicBezTo>
                  <a:cubicBezTo>
                    <a:pt x="48749" y="87601"/>
                    <a:pt x="54378" y="86373"/>
                    <a:pt x="59503" y="84153"/>
                  </a:cubicBezTo>
                  <a:cubicBezTo>
                    <a:pt x="64627" y="86373"/>
                    <a:pt x="70256" y="87601"/>
                    <a:pt x="76162" y="87601"/>
                  </a:cubicBezTo>
                  <a:cubicBezTo>
                    <a:pt x="99784" y="87601"/>
                    <a:pt x="119015" y="67961"/>
                    <a:pt x="119015" y="43805"/>
                  </a:cubicBezTo>
                  <a:cubicBezTo>
                    <a:pt x="119015" y="19650"/>
                    <a:pt x="99784" y="0"/>
                    <a:pt x="76162" y="0"/>
                  </a:cubicBezTo>
                  <a:close/>
                  <a:moveTo>
                    <a:pt x="52359" y="43805"/>
                  </a:moveTo>
                  <a:cubicBezTo>
                    <a:pt x="52359" y="36909"/>
                    <a:pt x="55102" y="30671"/>
                    <a:pt x="59493" y="26175"/>
                  </a:cubicBezTo>
                  <a:cubicBezTo>
                    <a:pt x="63894" y="30671"/>
                    <a:pt x="66637" y="36900"/>
                    <a:pt x="66637" y="43805"/>
                  </a:cubicBezTo>
                  <a:cubicBezTo>
                    <a:pt x="66637" y="50711"/>
                    <a:pt x="63894" y="56940"/>
                    <a:pt x="59503" y="61427"/>
                  </a:cubicBezTo>
                  <a:cubicBezTo>
                    <a:pt x="55102" y="56940"/>
                    <a:pt x="52359" y="50702"/>
                    <a:pt x="52359" y="43805"/>
                  </a:cubicBezTo>
                  <a:close/>
                  <a:moveTo>
                    <a:pt x="19040" y="43805"/>
                  </a:moveTo>
                  <a:cubicBezTo>
                    <a:pt x="19040" y="30928"/>
                    <a:pt x="28585" y="20431"/>
                    <a:pt x="40681" y="19279"/>
                  </a:cubicBezTo>
                  <a:cubicBezTo>
                    <a:pt x="36033" y="26280"/>
                    <a:pt x="33309" y="34719"/>
                    <a:pt x="33309" y="43805"/>
                  </a:cubicBezTo>
                  <a:cubicBezTo>
                    <a:pt x="33309" y="52883"/>
                    <a:pt x="36033" y="61322"/>
                    <a:pt x="40672" y="68323"/>
                  </a:cubicBezTo>
                  <a:cubicBezTo>
                    <a:pt x="28585" y="67161"/>
                    <a:pt x="19040" y="56683"/>
                    <a:pt x="19040" y="43805"/>
                  </a:cubicBezTo>
                  <a:close/>
                  <a:moveTo>
                    <a:pt x="78324" y="68323"/>
                  </a:moveTo>
                  <a:cubicBezTo>
                    <a:pt x="82963" y="61322"/>
                    <a:pt x="85687" y="52883"/>
                    <a:pt x="85687" y="43805"/>
                  </a:cubicBezTo>
                  <a:cubicBezTo>
                    <a:pt x="85687" y="34728"/>
                    <a:pt x="82963" y="26280"/>
                    <a:pt x="78315" y="19279"/>
                  </a:cubicBezTo>
                  <a:cubicBezTo>
                    <a:pt x="90421" y="20431"/>
                    <a:pt x="99955" y="30928"/>
                    <a:pt x="99955" y="43805"/>
                  </a:cubicBezTo>
                  <a:cubicBezTo>
                    <a:pt x="99965" y="56683"/>
                    <a:pt x="90421" y="67161"/>
                    <a:pt x="78324" y="68323"/>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17" name="Freeform: Shape 116">
              <a:extLst>
                <a:ext uri="{FF2B5EF4-FFF2-40B4-BE49-F238E27FC236}">
                  <a16:creationId xmlns:a16="http://schemas.microsoft.com/office/drawing/2014/main" id="{A2B86C93-10EB-428B-B3D0-C4C568B6A1E7}"/>
                </a:ext>
              </a:extLst>
            </p:cNvPr>
            <p:cNvSpPr/>
            <p:nvPr/>
          </p:nvSpPr>
          <p:spPr>
            <a:xfrm>
              <a:off x="1764609" y="6065947"/>
              <a:ext cx="154964" cy="222762"/>
            </a:xfrm>
            <a:custGeom>
              <a:avLst/>
              <a:gdLst>
                <a:gd name="connsiteX0" fmla="*/ 609224 w 609600"/>
                <a:gd name="connsiteY0" fmla="*/ 148670 h 876300"/>
                <a:gd name="connsiteX1" fmla="*/ 608734 w 609600"/>
                <a:gd name="connsiteY1" fmla="*/ 147019 h 876300"/>
                <a:gd name="connsiteX2" fmla="*/ 608145 w 609600"/>
                <a:gd name="connsiteY2" fmla="*/ 145118 h 876300"/>
                <a:gd name="connsiteX3" fmla="*/ 607163 w 609600"/>
                <a:gd name="connsiteY3" fmla="*/ 143254 h 876300"/>
                <a:gd name="connsiteX4" fmla="*/ 606395 w 609600"/>
                <a:gd name="connsiteY4" fmla="*/ 141841 h 876300"/>
                <a:gd name="connsiteX5" fmla="*/ 604007 w 609600"/>
                <a:gd name="connsiteY5" fmla="*/ 138919 h 876300"/>
                <a:gd name="connsiteX6" fmla="*/ 470681 w 609600"/>
                <a:gd name="connsiteY6" fmla="*/ 5593 h 876300"/>
                <a:gd name="connsiteX7" fmla="*/ 467760 w 609600"/>
                <a:gd name="connsiteY7" fmla="*/ 3204 h 876300"/>
                <a:gd name="connsiteX8" fmla="*/ 466347 w 609600"/>
                <a:gd name="connsiteY8" fmla="*/ 2437 h 876300"/>
                <a:gd name="connsiteX9" fmla="*/ 464482 w 609600"/>
                <a:gd name="connsiteY9" fmla="*/ 1456 h 876300"/>
                <a:gd name="connsiteX10" fmla="*/ 462581 w 609600"/>
                <a:gd name="connsiteY10" fmla="*/ 865 h 876300"/>
                <a:gd name="connsiteX11" fmla="*/ 460929 w 609600"/>
                <a:gd name="connsiteY11" fmla="*/ 377 h 876300"/>
                <a:gd name="connsiteX12" fmla="*/ 457200 w 609600"/>
                <a:gd name="connsiteY12" fmla="*/ 0 h 876300"/>
                <a:gd name="connsiteX13" fmla="*/ 19050 w 609600"/>
                <a:gd name="connsiteY13" fmla="*/ 0 h 876300"/>
                <a:gd name="connsiteX14" fmla="*/ 0 w 609600"/>
                <a:gd name="connsiteY14" fmla="*/ 19050 h 876300"/>
                <a:gd name="connsiteX15" fmla="*/ 0 w 609600"/>
                <a:gd name="connsiteY15" fmla="*/ 857250 h 876300"/>
                <a:gd name="connsiteX16" fmla="*/ 19050 w 609600"/>
                <a:gd name="connsiteY16" fmla="*/ 876300 h 876300"/>
                <a:gd name="connsiteX17" fmla="*/ 590550 w 609600"/>
                <a:gd name="connsiteY17" fmla="*/ 876300 h 876300"/>
                <a:gd name="connsiteX18" fmla="*/ 609600 w 609600"/>
                <a:gd name="connsiteY18" fmla="*/ 857250 h 876300"/>
                <a:gd name="connsiteX19" fmla="*/ 609600 w 609600"/>
                <a:gd name="connsiteY19" fmla="*/ 152400 h 876300"/>
                <a:gd name="connsiteX20" fmla="*/ 609224 w 609600"/>
                <a:gd name="connsiteY20" fmla="*/ 148670 h 876300"/>
                <a:gd name="connsiteX21" fmla="*/ 476250 w 609600"/>
                <a:gd name="connsiteY21" fmla="*/ 65038 h 876300"/>
                <a:gd name="connsiteX22" fmla="*/ 544562 w 609600"/>
                <a:gd name="connsiteY22" fmla="*/ 133350 h 876300"/>
                <a:gd name="connsiteX23" fmla="*/ 476250 w 609600"/>
                <a:gd name="connsiteY23" fmla="*/ 133350 h 876300"/>
                <a:gd name="connsiteX24" fmla="*/ 571500 w 609600"/>
                <a:gd name="connsiteY24" fmla="*/ 838200 h 876300"/>
                <a:gd name="connsiteX25" fmla="*/ 38100 w 609600"/>
                <a:gd name="connsiteY25" fmla="*/ 838200 h 876300"/>
                <a:gd name="connsiteX26" fmla="*/ 38100 w 609600"/>
                <a:gd name="connsiteY26" fmla="*/ 38100 h 876300"/>
                <a:gd name="connsiteX27" fmla="*/ 438150 w 609600"/>
                <a:gd name="connsiteY27" fmla="*/ 38100 h 876300"/>
                <a:gd name="connsiteX28" fmla="*/ 438150 w 609600"/>
                <a:gd name="connsiteY28" fmla="*/ 152400 h 876300"/>
                <a:gd name="connsiteX29" fmla="*/ 457200 w 609600"/>
                <a:gd name="connsiteY29" fmla="*/ 171450 h 876300"/>
                <a:gd name="connsiteX30" fmla="*/ 571500 w 609600"/>
                <a:gd name="connsiteY30" fmla="*/ 17145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9600" h="876300">
                  <a:moveTo>
                    <a:pt x="609224" y="148670"/>
                  </a:moveTo>
                  <a:cubicBezTo>
                    <a:pt x="609110" y="148099"/>
                    <a:pt x="608898" y="147570"/>
                    <a:pt x="608734" y="147019"/>
                  </a:cubicBezTo>
                  <a:cubicBezTo>
                    <a:pt x="608571" y="146375"/>
                    <a:pt x="608374" y="145741"/>
                    <a:pt x="608145" y="145118"/>
                  </a:cubicBezTo>
                  <a:cubicBezTo>
                    <a:pt x="607852" y="144478"/>
                    <a:pt x="607525" y="143856"/>
                    <a:pt x="607163" y="143254"/>
                  </a:cubicBezTo>
                  <a:cubicBezTo>
                    <a:pt x="606904" y="142782"/>
                    <a:pt x="606698" y="142291"/>
                    <a:pt x="606395" y="141841"/>
                  </a:cubicBezTo>
                  <a:cubicBezTo>
                    <a:pt x="605698" y="140790"/>
                    <a:pt x="604898" y="139812"/>
                    <a:pt x="604007" y="138919"/>
                  </a:cubicBezTo>
                  <a:lnTo>
                    <a:pt x="470681" y="5593"/>
                  </a:lnTo>
                  <a:cubicBezTo>
                    <a:pt x="469788" y="4702"/>
                    <a:pt x="468810" y="3903"/>
                    <a:pt x="467760" y="3204"/>
                  </a:cubicBezTo>
                  <a:cubicBezTo>
                    <a:pt x="467308" y="2902"/>
                    <a:pt x="466817" y="2697"/>
                    <a:pt x="466347" y="2437"/>
                  </a:cubicBezTo>
                  <a:cubicBezTo>
                    <a:pt x="465744" y="2075"/>
                    <a:pt x="465122" y="1748"/>
                    <a:pt x="464482" y="1456"/>
                  </a:cubicBezTo>
                  <a:cubicBezTo>
                    <a:pt x="463859" y="1226"/>
                    <a:pt x="463225" y="1029"/>
                    <a:pt x="462581" y="865"/>
                  </a:cubicBezTo>
                  <a:cubicBezTo>
                    <a:pt x="462029" y="703"/>
                    <a:pt x="461501" y="490"/>
                    <a:pt x="460929" y="377"/>
                  </a:cubicBezTo>
                  <a:cubicBezTo>
                    <a:pt x="459701" y="129"/>
                    <a:pt x="458453" y="2"/>
                    <a:pt x="457200" y="0"/>
                  </a:cubicBezTo>
                  <a:lnTo>
                    <a:pt x="19050" y="0"/>
                  </a:lnTo>
                  <a:cubicBezTo>
                    <a:pt x="8530" y="1"/>
                    <a:pt x="1" y="8529"/>
                    <a:pt x="0" y="19050"/>
                  </a:cubicBezTo>
                  <a:lnTo>
                    <a:pt x="0" y="857250"/>
                  </a:lnTo>
                  <a:cubicBezTo>
                    <a:pt x="1" y="867770"/>
                    <a:pt x="8530" y="876299"/>
                    <a:pt x="19050" y="876300"/>
                  </a:cubicBezTo>
                  <a:lnTo>
                    <a:pt x="590550" y="876300"/>
                  </a:lnTo>
                  <a:cubicBezTo>
                    <a:pt x="601070" y="876299"/>
                    <a:pt x="609599" y="867770"/>
                    <a:pt x="609600" y="857250"/>
                  </a:cubicBezTo>
                  <a:lnTo>
                    <a:pt x="609600" y="152400"/>
                  </a:lnTo>
                  <a:cubicBezTo>
                    <a:pt x="609597" y="151147"/>
                    <a:pt x="609471" y="149898"/>
                    <a:pt x="609224" y="148670"/>
                  </a:cubicBezTo>
                  <a:close/>
                  <a:moveTo>
                    <a:pt x="476250" y="65038"/>
                  </a:moveTo>
                  <a:lnTo>
                    <a:pt x="544562" y="133350"/>
                  </a:lnTo>
                  <a:lnTo>
                    <a:pt x="476250" y="133350"/>
                  </a:lnTo>
                  <a:close/>
                  <a:moveTo>
                    <a:pt x="571500" y="838200"/>
                  </a:moveTo>
                  <a:lnTo>
                    <a:pt x="38100" y="838200"/>
                  </a:lnTo>
                  <a:lnTo>
                    <a:pt x="38100" y="38100"/>
                  </a:lnTo>
                  <a:lnTo>
                    <a:pt x="438150" y="38100"/>
                  </a:lnTo>
                  <a:lnTo>
                    <a:pt x="438150" y="152400"/>
                  </a:lnTo>
                  <a:cubicBezTo>
                    <a:pt x="438151" y="162920"/>
                    <a:pt x="446680" y="171449"/>
                    <a:pt x="457200" y="171450"/>
                  </a:cubicBezTo>
                  <a:lnTo>
                    <a:pt x="571500" y="171450"/>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18" name="Freeform: Shape 117">
              <a:extLst>
                <a:ext uri="{FF2B5EF4-FFF2-40B4-BE49-F238E27FC236}">
                  <a16:creationId xmlns:a16="http://schemas.microsoft.com/office/drawing/2014/main" id="{E04F3E3B-8BA8-4F04-ACE6-7A3033885B36}"/>
                </a:ext>
              </a:extLst>
            </p:cNvPr>
            <p:cNvSpPr/>
            <p:nvPr/>
          </p:nvSpPr>
          <p:spPr>
            <a:xfrm>
              <a:off x="1786401" y="6148880"/>
              <a:ext cx="29056" cy="29056"/>
            </a:xfrm>
            <a:custGeom>
              <a:avLst/>
              <a:gdLst>
                <a:gd name="connsiteX0" fmla="*/ 95250 w 114300"/>
                <a:gd name="connsiteY0" fmla="*/ 0 h 114300"/>
                <a:gd name="connsiteX1" fmla="*/ 19050 w 114300"/>
                <a:gd name="connsiteY1" fmla="*/ 0 h 114300"/>
                <a:gd name="connsiteX2" fmla="*/ 0 w 114300"/>
                <a:gd name="connsiteY2" fmla="*/ 19050 h 114300"/>
                <a:gd name="connsiteX3" fmla="*/ 0 w 114300"/>
                <a:gd name="connsiteY3" fmla="*/ 95250 h 114300"/>
                <a:gd name="connsiteX4" fmla="*/ 19050 w 114300"/>
                <a:gd name="connsiteY4" fmla="*/ 114300 h 114300"/>
                <a:gd name="connsiteX5" fmla="*/ 95250 w 114300"/>
                <a:gd name="connsiteY5" fmla="*/ 114300 h 114300"/>
                <a:gd name="connsiteX6" fmla="*/ 114300 w 114300"/>
                <a:gd name="connsiteY6" fmla="*/ 95250 h 114300"/>
                <a:gd name="connsiteX7" fmla="*/ 114300 w 114300"/>
                <a:gd name="connsiteY7" fmla="*/ 19050 h 114300"/>
                <a:gd name="connsiteX8" fmla="*/ 95250 w 114300"/>
                <a:gd name="connsiteY8" fmla="*/ 0 h 114300"/>
                <a:gd name="connsiteX9" fmla="*/ 76200 w 114300"/>
                <a:gd name="connsiteY9" fmla="*/ 76200 h 114300"/>
                <a:gd name="connsiteX10" fmla="*/ 38100 w 114300"/>
                <a:gd name="connsiteY10" fmla="*/ 76200 h 114300"/>
                <a:gd name="connsiteX11" fmla="*/ 38100 w 114300"/>
                <a:gd name="connsiteY11" fmla="*/ 38100 h 114300"/>
                <a:gd name="connsiteX12" fmla="*/ 76200 w 114300"/>
                <a:gd name="connsiteY12" fmla="*/ 381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300">
                  <a:moveTo>
                    <a:pt x="95250" y="0"/>
                  </a:moveTo>
                  <a:lnTo>
                    <a:pt x="19050" y="0"/>
                  </a:lnTo>
                  <a:cubicBezTo>
                    <a:pt x="8530" y="1"/>
                    <a:pt x="1" y="8530"/>
                    <a:pt x="0" y="19050"/>
                  </a:cubicBezTo>
                  <a:lnTo>
                    <a:pt x="0" y="95250"/>
                  </a:lnTo>
                  <a:cubicBezTo>
                    <a:pt x="1" y="105770"/>
                    <a:pt x="8530" y="114299"/>
                    <a:pt x="19050" y="114300"/>
                  </a:cubicBezTo>
                  <a:lnTo>
                    <a:pt x="95250" y="114300"/>
                  </a:lnTo>
                  <a:cubicBezTo>
                    <a:pt x="105770" y="114299"/>
                    <a:pt x="114299" y="105770"/>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0" name="Freeform: Shape 119">
              <a:extLst>
                <a:ext uri="{FF2B5EF4-FFF2-40B4-BE49-F238E27FC236}">
                  <a16:creationId xmlns:a16="http://schemas.microsoft.com/office/drawing/2014/main" id="{6A452113-DDC6-4F74-8C51-F0776B4FD7D7}"/>
                </a:ext>
              </a:extLst>
            </p:cNvPr>
            <p:cNvSpPr/>
            <p:nvPr/>
          </p:nvSpPr>
          <p:spPr>
            <a:xfrm>
              <a:off x="1825142" y="6159180"/>
              <a:ext cx="72639" cy="9685"/>
            </a:xfrm>
            <a:custGeom>
              <a:avLst/>
              <a:gdLst>
                <a:gd name="connsiteX0" fmla="*/ 0 w 285750"/>
                <a:gd name="connsiteY0" fmla="*/ 19050 h 38100"/>
                <a:gd name="connsiteX1" fmla="*/ 19050 w 285750"/>
                <a:gd name="connsiteY1" fmla="*/ 38100 h 38100"/>
                <a:gd name="connsiteX2" fmla="*/ 266700 w 285750"/>
                <a:gd name="connsiteY2" fmla="*/ 38100 h 38100"/>
                <a:gd name="connsiteX3" fmla="*/ 285750 w 285750"/>
                <a:gd name="connsiteY3" fmla="*/ 19050 h 38100"/>
                <a:gd name="connsiteX4" fmla="*/ 266700 w 285750"/>
                <a:gd name="connsiteY4" fmla="*/ 0 h 38100"/>
                <a:gd name="connsiteX5" fmla="*/ 19050 w 285750"/>
                <a:gd name="connsiteY5" fmla="*/ 0 h 38100"/>
                <a:gd name="connsiteX6" fmla="*/ 0 w 285750"/>
                <a:gd name="connsiteY6"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0" y="19050"/>
                  </a:moveTo>
                  <a:cubicBezTo>
                    <a:pt x="1" y="29570"/>
                    <a:pt x="8530" y="38099"/>
                    <a:pt x="19050" y="38100"/>
                  </a:cubicBezTo>
                  <a:lnTo>
                    <a:pt x="266700" y="38100"/>
                  </a:lnTo>
                  <a:cubicBezTo>
                    <a:pt x="277221" y="38100"/>
                    <a:pt x="285750" y="29570"/>
                    <a:pt x="285750" y="19050"/>
                  </a:cubicBezTo>
                  <a:cubicBezTo>
                    <a:pt x="285750" y="8529"/>
                    <a:pt x="277221" y="0"/>
                    <a:pt x="266700" y="0"/>
                  </a:cubicBezTo>
                  <a:lnTo>
                    <a:pt x="19050" y="0"/>
                  </a:lnTo>
                  <a:cubicBezTo>
                    <a:pt x="8530" y="0"/>
                    <a:pt x="1" y="8529"/>
                    <a:pt x="0" y="1905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3" name="Freeform: Shape 122">
              <a:extLst>
                <a:ext uri="{FF2B5EF4-FFF2-40B4-BE49-F238E27FC236}">
                  <a16:creationId xmlns:a16="http://schemas.microsoft.com/office/drawing/2014/main" id="{627787E1-3B78-4084-B18C-0DA8C907C95F}"/>
                </a:ext>
              </a:extLst>
            </p:cNvPr>
            <p:cNvSpPr/>
            <p:nvPr/>
          </p:nvSpPr>
          <p:spPr>
            <a:xfrm>
              <a:off x="1786401" y="6191832"/>
              <a:ext cx="29056" cy="29056"/>
            </a:xfrm>
            <a:custGeom>
              <a:avLst/>
              <a:gdLst>
                <a:gd name="connsiteX0" fmla="*/ 95250 w 114300"/>
                <a:gd name="connsiteY0" fmla="*/ 0 h 114299"/>
                <a:gd name="connsiteX1" fmla="*/ 19050 w 114300"/>
                <a:gd name="connsiteY1" fmla="*/ 0 h 114299"/>
                <a:gd name="connsiteX2" fmla="*/ 0 w 114300"/>
                <a:gd name="connsiteY2" fmla="*/ 19050 h 114299"/>
                <a:gd name="connsiteX3" fmla="*/ 0 w 114300"/>
                <a:gd name="connsiteY3" fmla="*/ 95250 h 114299"/>
                <a:gd name="connsiteX4" fmla="*/ 19050 w 114300"/>
                <a:gd name="connsiteY4" fmla="*/ 114300 h 114299"/>
                <a:gd name="connsiteX5" fmla="*/ 95250 w 114300"/>
                <a:gd name="connsiteY5" fmla="*/ 114300 h 114299"/>
                <a:gd name="connsiteX6" fmla="*/ 114300 w 114300"/>
                <a:gd name="connsiteY6" fmla="*/ 95250 h 114299"/>
                <a:gd name="connsiteX7" fmla="*/ 114300 w 114300"/>
                <a:gd name="connsiteY7" fmla="*/ 19050 h 114299"/>
                <a:gd name="connsiteX8" fmla="*/ 95250 w 114300"/>
                <a:gd name="connsiteY8" fmla="*/ 0 h 114299"/>
                <a:gd name="connsiteX9" fmla="*/ 76200 w 114300"/>
                <a:gd name="connsiteY9" fmla="*/ 76200 h 114299"/>
                <a:gd name="connsiteX10" fmla="*/ 38100 w 114300"/>
                <a:gd name="connsiteY10" fmla="*/ 76200 h 114299"/>
                <a:gd name="connsiteX11" fmla="*/ 38100 w 114300"/>
                <a:gd name="connsiteY11" fmla="*/ 38100 h 114299"/>
                <a:gd name="connsiteX12" fmla="*/ 76200 w 114300"/>
                <a:gd name="connsiteY12" fmla="*/ 3810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299">
                  <a:moveTo>
                    <a:pt x="95250" y="0"/>
                  </a:moveTo>
                  <a:lnTo>
                    <a:pt x="19050" y="0"/>
                  </a:lnTo>
                  <a:cubicBezTo>
                    <a:pt x="8530" y="1"/>
                    <a:pt x="1" y="8530"/>
                    <a:pt x="0" y="19050"/>
                  </a:cubicBezTo>
                  <a:lnTo>
                    <a:pt x="0" y="95250"/>
                  </a:lnTo>
                  <a:cubicBezTo>
                    <a:pt x="1" y="105771"/>
                    <a:pt x="8530" y="114300"/>
                    <a:pt x="19050" y="114300"/>
                  </a:cubicBezTo>
                  <a:lnTo>
                    <a:pt x="95250" y="114300"/>
                  </a:lnTo>
                  <a:cubicBezTo>
                    <a:pt x="105770" y="114300"/>
                    <a:pt x="114299" y="105771"/>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5" name="Freeform: Shape 124">
              <a:extLst>
                <a:ext uri="{FF2B5EF4-FFF2-40B4-BE49-F238E27FC236}">
                  <a16:creationId xmlns:a16="http://schemas.microsoft.com/office/drawing/2014/main" id="{9DF8F501-BB33-4629-816C-9636A348ACC7}"/>
                </a:ext>
              </a:extLst>
            </p:cNvPr>
            <p:cNvSpPr/>
            <p:nvPr/>
          </p:nvSpPr>
          <p:spPr>
            <a:xfrm>
              <a:off x="1825142" y="6202752"/>
              <a:ext cx="72639" cy="9685"/>
            </a:xfrm>
            <a:custGeom>
              <a:avLst/>
              <a:gdLst>
                <a:gd name="connsiteX0" fmla="*/ 266700 w 285750"/>
                <a:gd name="connsiteY0" fmla="*/ 0 h 38100"/>
                <a:gd name="connsiteX1" fmla="*/ 19050 w 285750"/>
                <a:gd name="connsiteY1" fmla="*/ 0 h 38100"/>
                <a:gd name="connsiteX2" fmla="*/ 0 w 285750"/>
                <a:gd name="connsiteY2" fmla="*/ 19050 h 38100"/>
                <a:gd name="connsiteX3" fmla="*/ 19050 w 285750"/>
                <a:gd name="connsiteY3" fmla="*/ 38100 h 38100"/>
                <a:gd name="connsiteX4" fmla="*/ 266700 w 285750"/>
                <a:gd name="connsiteY4" fmla="*/ 38100 h 38100"/>
                <a:gd name="connsiteX5" fmla="*/ 285750 w 285750"/>
                <a:gd name="connsiteY5" fmla="*/ 19050 h 38100"/>
                <a:gd name="connsiteX6" fmla="*/ 266700 w 285750"/>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266700" y="0"/>
                  </a:moveTo>
                  <a:lnTo>
                    <a:pt x="19050" y="0"/>
                  </a:lnTo>
                  <a:cubicBezTo>
                    <a:pt x="8529" y="0"/>
                    <a:pt x="0" y="8529"/>
                    <a:pt x="0" y="19050"/>
                  </a:cubicBezTo>
                  <a:cubicBezTo>
                    <a:pt x="0" y="29571"/>
                    <a:pt x="8529" y="38100"/>
                    <a:pt x="19050" y="38100"/>
                  </a:cubicBezTo>
                  <a:lnTo>
                    <a:pt x="266700" y="38100"/>
                  </a:lnTo>
                  <a:cubicBezTo>
                    <a:pt x="277221" y="38100"/>
                    <a:pt x="285750" y="29571"/>
                    <a:pt x="285750" y="19050"/>
                  </a:cubicBezTo>
                  <a:cubicBezTo>
                    <a:pt x="285750" y="8529"/>
                    <a:pt x="277221" y="0"/>
                    <a:pt x="266700"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6" name="Freeform: Shape 125">
              <a:extLst>
                <a:ext uri="{FF2B5EF4-FFF2-40B4-BE49-F238E27FC236}">
                  <a16:creationId xmlns:a16="http://schemas.microsoft.com/office/drawing/2014/main" id="{3F5584E1-61BA-4151-8E7D-DD268DA3DD42}"/>
                </a:ext>
              </a:extLst>
            </p:cNvPr>
            <p:cNvSpPr/>
            <p:nvPr/>
          </p:nvSpPr>
          <p:spPr>
            <a:xfrm>
              <a:off x="1786401" y="6234229"/>
              <a:ext cx="29056" cy="29056"/>
            </a:xfrm>
            <a:custGeom>
              <a:avLst/>
              <a:gdLst>
                <a:gd name="connsiteX0" fmla="*/ 95250 w 114300"/>
                <a:gd name="connsiteY0" fmla="*/ 0 h 114300"/>
                <a:gd name="connsiteX1" fmla="*/ 19050 w 114300"/>
                <a:gd name="connsiteY1" fmla="*/ 0 h 114300"/>
                <a:gd name="connsiteX2" fmla="*/ 0 w 114300"/>
                <a:gd name="connsiteY2" fmla="*/ 19050 h 114300"/>
                <a:gd name="connsiteX3" fmla="*/ 0 w 114300"/>
                <a:gd name="connsiteY3" fmla="*/ 95250 h 114300"/>
                <a:gd name="connsiteX4" fmla="*/ 19050 w 114300"/>
                <a:gd name="connsiteY4" fmla="*/ 114300 h 114300"/>
                <a:gd name="connsiteX5" fmla="*/ 95250 w 114300"/>
                <a:gd name="connsiteY5" fmla="*/ 114300 h 114300"/>
                <a:gd name="connsiteX6" fmla="*/ 114300 w 114300"/>
                <a:gd name="connsiteY6" fmla="*/ 95250 h 114300"/>
                <a:gd name="connsiteX7" fmla="*/ 114300 w 114300"/>
                <a:gd name="connsiteY7" fmla="*/ 19050 h 114300"/>
                <a:gd name="connsiteX8" fmla="*/ 95250 w 114300"/>
                <a:gd name="connsiteY8" fmla="*/ 0 h 114300"/>
                <a:gd name="connsiteX9" fmla="*/ 76200 w 114300"/>
                <a:gd name="connsiteY9" fmla="*/ 76200 h 114300"/>
                <a:gd name="connsiteX10" fmla="*/ 38100 w 114300"/>
                <a:gd name="connsiteY10" fmla="*/ 76200 h 114300"/>
                <a:gd name="connsiteX11" fmla="*/ 38100 w 114300"/>
                <a:gd name="connsiteY11" fmla="*/ 38100 h 114300"/>
                <a:gd name="connsiteX12" fmla="*/ 76200 w 114300"/>
                <a:gd name="connsiteY12" fmla="*/ 381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300" h="114300">
                  <a:moveTo>
                    <a:pt x="95250" y="0"/>
                  </a:moveTo>
                  <a:lnTo>
                    <a:pt x="19050" y="0"/>
                  </a:lnTo>
                  <a:cubicBezTo>
                    <a:pt x="8530" y="1"/>
                    <a:pt x="1" y="8530"/>
                    <a:pt x="0" y="19050"/>
                  </a:cubicBezTo>
                  <a:lnTo>
                    <a:pt x="0" y="95250"/>
                  </a:lnTo>
                  <a:cubicBezTo>
                    <a:pt x="1" y="105770"/>
                    <a:pt x="8530" y="114299"/>
                    <a:pt x="19050" y="114300"/>
                  </a:cubicBezTo>
                  <a:lnTo>
                    <a:pt x="95250" y="114300"/>
                  </a:lnTo>
                  <a:cubicBezTo>
                    <a:pt x="105770" y="114299"/>
                    <a:pt x="114299" y="105770"/>
                    <a:pt x="114300" y="95250"/>
                  </a:cubicBezTo>
                  <a:lnTo>
                    <a:pt x="114300" y="19050"/>
                  </a:lnTo>
                  <a:cubicBezTo>
                    <a:pt x="114299" y="8530"/>
                    <a:pt x="105770" y="1"/>
                    <a:pt x="95250" y="0"/>
                  </a:cubicBezTo>
                  <a:close/>
                  <a:moveTo>
                    <a:pt x="76200" y="76200"/>
                  </a:moveTo>
                  <a:lnTo>
                    <a:pt x="38100" y="76200"/>
                  </a:lnTo>
                  <a:lnTo>
                    <a:pt x="38100" y="38100"/>
                  </a:lnTo>
                  <a:lnTo>
                    <a:pt x="76200" y="38100"/>
                  </a:ln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7" name="Freeform: Shape 126">
              <a:extLst>
                <a:ext uri="{FF2B5EF4-FFF2-40B4-BE49-F238E27FC236}">
                  <a16:creationId xmlns:a16="http://schemas.microsoft.com/office/drawing/2014/main" id="{8C2EE8A7-D898-4042-B7DB-6ECEAA842854}"/>
                </a:ext>
              </a:extLst>
            </p:cNvPr>
            <p:cNvSpPr/>
            <p:nvPr/>
          </p:nvSpPr>
          <p:spPr>
            <a:xfrm>
              <a:off x="1825142" y="6245149"/>
              <a:ext cx="72639" cy="9685"/>
            </a:xfrm>
            <a:custGeom>
              <a:avLst/>
              <a:gdLst>
                <a:gd name="connsiteX0" fmla="*/ 266700 w 285750"/>
                <a:gd name="connsiteY0" fmla="*/ 0 h 38100"/>
                <a:gd name="connsiteX1" fmla="*/ 19050 w 285750"/>
                <a:gd name="connsiteY1" fmla="*/ 0 h 38100"/>
                <a:gd name="connsiteX2" fmla="*/ 0 w 285750"/>
                <a:gd name="connsiteY2" fmla="*/ 19050 h 38100"/>
                <a:gd name="connsiteX3" fmla="*/ 19050 w 285750"/>
                <a:gd name="connsiteY3" fmla="*/ 38100 h 38100"/>
                <a:gd name="connsiteX4" fmla="*/ 266700 w 285750"/>
                <a:gd name="connsiteY4" fmla="*/ 38100 h 38100"/>
                <a:gd name="connsiteX5" fmla="*/ 285750 w 285750"/>
                <a:gd name="connsiteY5" fmla="*/ 19050 h 38100"/>
                <a:gd name="connsiteX6" fmla="*/ 266700 w 285750"/>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38100">
                  <a:moveTo>
                    <a:pt x="266700" y="0"/>
                  </a:moveTo>
                  <a:lnTo>
                    <a:pt x="19050" y="0"/>
                  </a:lnTo>
                  <a:cubicBezTo>
                    <a:pt x="8529" y="0"/>
                    <a:pt x="0" y="8529"/>
                    <a:pt x="0" y="19050"/>
                  </a:cubicBezTo>
                  <a:cubicBezTo>
                    <a:pt x="0" y="29570"/>
                    <a:pt x="8529" y="38100"/>
                    <a:pt x="19050" y="38100"/>
                  </a:cubicBezTo>
                  <a:lnTo>
                    <a:pt x="266700" y="38100"/>
                  </a:lnTo>
                  <a:cubicBezTo>
                    <a:pt x="277221" y="38100"/>
                    <a:pt x="285750" y="29570"/>
                    <a:pt x="285750" y="19050"/>
                  </a:cubicBezTo>
                  <a:cubicBezTo>
                    <a:pt x="285750" y="8529"/>
                    <a:pt x="277221" y="0"/>
                    <a:pt x="266700" y="0"/>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28" name="Freeform: Shape 127">
              <a:extLst>
                <a:ext uri="{FF2B5EF4-FFF2-40B4-BE49-F238E27FC236}">
                  <a16:creationId xmlns:a16="http://schemas.microsoft.com/office/drawing/2014/main" id="{F82C34C3-2298-4CBD-B9CC-ABA80A759D8B}"/>
                </a:ext>
              </a:extLst>
            </p:cNvPr>
            <p:cNvSpPr/>
            <p:nvPr/>
          </p:nvSpPr>
          <p:spPr>
            <a:xfrm>
              <a:off x="1787141" y="6087739"/>
              <a:ext cx="28319" cy="43584"/>
            </a:xfrm>
            <a:custGeom>
              <a:avLst/>
              <a:gdLst>
                <a:gd name="connsiteX0" fmla="*/ 59568 w 111403"/>
                <a:gd name="connsiteY0" fmla="*/ 122932 h 171450"/>
                <a:gd name="connsiteX1" fmla="*/ 32276 w 111403"/>
                <a:gd name="connsiteY1" fmla="*/ 107584 h 171450"/>
                <a:gd name="connsiteX2" fmla="*/ 0 w 111403"/>
                <a:gd name="connsiteY2" fmla="*/ 127825 h 171450"/>
                <a:gd name="connsiteX3" fmla="*/ 35188 w 111403"/>
                <a:gd name="connsiteY3" fmla="*/ 157162 h 171450"/>
                <a:gd name="connsiteX4" fmla="*/ 35188 w 111403"/>
                <a:gd name="connsiteY4" fmla="*/ 171450 h 171450"/>
                <a:gd name="connsiteX5" fmla="*/ 73288 w 111403"/>
                <a:gd name="connsiteY5" fmla="*/ 171450 h 171450"/>
                <a:gd name="connsiteX6" fmla="*/ 73288 w 111403"/>
                <a:gd name="connsiteY6" fmla="*/ 158800 h 171450"/>
                <a:gd name="connsiteX7" fmla="*/ 110988 w 111403"/>
                <a:gd name="connsiteY7" fmla="*/ 119919 h 171450"/>
                <a:gd name="connsiteX8" fmla="*/ 76720 w 111403"/>
                <a:gd name="connsiteY8" fmla="*/ 71503 h 171450"/>
                <a:gd name="connsiteX9" fmla="*/ 57745 w 111403"/>
                <a:gd name="connsiteY9" fmla="*/ 66024 h 171450"/>
                <a:gd name="connsiteX10" fmla="*/ 40164 w 111403"/>
                <a:gd name="connsiteY10" fmla="*/ 58685 h 171450"/>
                <a:gd name="connsiteX11" fmla="*/ 39411 w 111403"/>
                <a:gd name="connsiteY11" fmla="*/ 54825 h 171450"/>
                <a:gd name="connsiteX12" fmla="*/ 43206 w 111403"/>
                <a:gd name="connsiteY12" fmla="*/ 49653 h 171450"/>
                <a:gd name="connsiteX13" fmla="*/ 57178 w 111403"/>
                <a:gd name="connsiteY13" fmla="*/ 49280 h 171450"/>
                <a:gd name="connsiteX14" fmla="*/ 75297 w 111403"/>
                <a:gd name="connsiteY14" fmla="*/ 62638 h 171450"/>
                <a:gd name="connsiteX15" fmla="*/ 108839 w 111403"/>
                <a:gd name="connsiteY15" fmla="*/ 44555 h 171450"/>
                <a:gd name="connsiteX16" fmla="*/ 73288 w 111403"/>
                <a:gd name="connsiteY16" fmla="*/ 14457 h 171450"/>
                <a:gd name="connsiteX17" fmla="*/ 73288 w 111403"/>
                <a:gd name="connsiteY17" fmla="*/ 0 h 171450"/>
                <a:gd name="connsiteX18" fmla="*/ 35188 w 111403"/>
                <a:gd name="connsiteY18" fmla="*/ 0 h 171450"/>
                <a:gd name="connsiteX19" fmla="*/ 35188 w 111403"/>
                <a:gd name="connsiteY19" fmla="*/ 12153 h 171450"/>
                <a:gd name="connsiteX20" fmla="*/ 22827 w 111403"/>
                <a:gd name="connsiteY20" fmla="*/ 17459 h 171450"/>
                <a:gd name="connsiteX21" fmla="*/ 2046 w 111403"/>
                <a:gd name="connsiteY21" fmla="*/ 47355 h 171450"/>
                <a:gd name="connsiteX22" fmla="*/ 8985 w 111403"/>
                <a:gd name="connsiteY22" fmla="*/ 80572 h 171450"/>
                <a:gd name="connsiteX23" fmla="*/ 47811 w 111403"/>
                <a:gd name="connsiteY23" fmla="*/ 102803 h 171450"/>
                <a:gd name="connsiteX24" fmla="*/ 65223 w 111403"/>
                <a:gd name="connsiteY24" fmla="*/ 107817 h 171450"/>
                <a:gd name="connsiteX25" fmla="*/ 73064 w 111403"/>
                <a:gd name="connsiteY25" fmla="*/ 111323 h 171450"/>
                <a:gd name="connsiteX26" fmla="*/ 73204 w 111403"/>
                <a:gd name="connsiteY26" fmla="*/ 115203 h 171450"/>
                <a:gd name="connsiteX27" fmla="*/ 59568 w 111403"/>
                <a:gd name="connsiteY27" fmla="*/ 12293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403" h="171450">
                  <a:moveTo>
                    <a:pt x="59568" y="122932"/>
                  </a:moveTo>
                  <a:cubicBezTo>
                    <a:pt x="48267" y="123532"/>
                    <a:pt x="37635" y="117553"/>
                    <a:pt x="32276" y="107584"/>
                  </a:cubicBezTo>
                  <a:lnTo>
                    <a:pt x="0" y="127825"/>
                  </a:lnTo>
                  <a:cubicBezTo>
                    <a:pt x="8213" y="141181"/>
                    <a:pt x="20572" y="151484"/>
                    <a:pt x="35188" y="157162"/>
                  </a:cubicBezTo>
                  <a:lnTo>
                    <a:pt x="35188" y="171450"/>
                  </a:lnTo>
                  <a:lnTo>
                    <a:pt x="73288" y="171450"/>
                  </a:lnTo>
                  <a:lnTo>
                    <a:pt x="73288" y="158800"/>
                  </a:lnTo>
                  <a:cubicBezTo>
                    <a:pt x="92395" y="154359"/>
                    <a:pt x="107139" y="139154"/>
                    <a:pt x="110988" y="119919"/>
                  </a:cubicBezTo>
                  <a:cubicBezTo>
                    <a:pt x="113807" y="95883"/>
                    <a:pt x="102273" y="79596"/>
                    <a:pt x="76720" y="71503"/>
                  </a:cubicBezTo>
                  <a:cubicBezTo>
                    <a:pt x="69344" y="69159"/>
                    <a:pt x="63103" y="67466"/>
                    <a:pt x="57745" y="66024"/>
                  </a:cubicBezTo>
                  <a:cubicBezTo>
                    <a:pt x="44276" y="62387"/>
                    <a:pt x="42146" y="61494"/>
                    <a:pt x="40164" y="58685"/>
                  </a:cubicBezTo>
                  <a:cubicBezTo>
                    <a:pt x="39371" y="57566"/>
                    <a:pt x="39096" y="56160"/>
                    <a:pt x="39411" y="54825"/>
                  </a:cubicBezTo>
                  <a:cubicBezTo>
                    <a:pt x="39922" y="52657"/>
                    <a:pt x="41292" y="50790"/>
                    <a:pt x="43206" y="49653"/>
                  </a:cubicBezTo>
                  <a:cubicBezTo>
                    <a:pt x="47669" y="47862"/>
                    <a:pt x="52626" y="47730"/>
                    <a:pt x="57178" y="49280"/>
                  </a:cubicBezTo>
                  <a:cubicBezTo>
                    <a:pt x="64799" y="51048"/>
                    <a:pt x="71354" y="55881"/>
                    <a:pt x="75297" y="62638"/>
                  </a:cubicBezTo>
                  <a:lnTo>
                    <a:pt x="108839" y="44555"/>
                  </a:lnTo>
                  <a:cubicBezTo>
                    <a:pt x="101052" y="30527"/>
                    <a:pt x="88409" y="19824"/>
                    <a:pt x="73288" y="14457"/>
                  </a:cubicBezTo>
                  <a:lnTo>
                    <a:pt x="73288" y="0"/>
                  </a:lnTo>
                  <a:lnTo>
                    <a:pt x="35188" y="0"/>
                  </a:lnTo>
                  <a:lnTo>
                    <a:pt x="35188" y="12153"/>
                  </a:lnTo>
                  <a:cubicBezTo>
                    <a:pt x="30827" y="13298"/>
                    <a:pt x="26660" y="15087"/>
                    <a:pt x="22827" y="17459"/>
                  </a:cubicBezTo>
                  <a:cubicBezTo>
                    <a:pt x="12124" y="24186"/>
                    <a:pt x="4622" y="34980"/>
                    <a:pt x="2046" y="47355"/>
                  </a:cubicBezTo>
                  <a:cubicBezTo>
                    <a:pt x="-326" y="58910"/>
                    <a:pt x="2186" y="70933"/>
                    <a:pt x="8985" y="80572"/>
                  </a:cubicBezTo>
                  <a:cubicBezTo>
                    <a:pt x="19161" y="95064"/>
                    <a:pt x="31802" y="98478"/>
                    <a:pt x="47811" y="102803"/>
                  </a:cubicBezTo>
                  <a:cubicBezTo>
                    <a:pt x="52722" y="104133"/>
                    <a:pt x="58452" y="105678"/>
                    <a:pt x="65223" y="107817"/>
                  </a:cubicBezTo>
                  <a:cubicBezTo>
                    <a:pt x="68056" y="108417"/>
                    <a:pt x="70729" y="109613"/>
                    <a:pt x="73064" y="111323"/>
                  </a:cubicBezTo>
                  <a:cubicBezTo>
                    <a:pt x="73393" y="112591"/>
                    <a:pt x="73441" y="113915"/>
                    <a:pt x="73204" y="115203"/>
                  </a:cubicBezTo>
                  <a:cubicBezTo>
                    <a:pt x="69822" y="119437"/>
                    <a:pt x="64939" y="122205"/>
                    <a:pt x="59568" y="122932"/>
                  </a:cubicBezTo>
                  <a:close/>
                </a:path>
              </a:pathLst>
            </a:custGeom>
            <a:solidFill>
              <a:srgbClr val="394A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pic>
          <p:nvPicPr>
            <p:cNvPr id="3" name="Picture 2" descr="Graphical user interface&#10;&#10;Description automatically generated">
              <a:extLst>
                <a:ext uri="{FF2B5EF4-FFF2-40B4-BE49-F238E27FC236}">
                  <a16:creationId xmlns:a16="http://schemas.microsoft.com/office/drawing/2014/main" id="{79B256C1-3A5F-5840-76FF-539D02192A4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7725" y="4947694"/>
              <a:ext cx="1226847" cy="690101"/>
            </a:xfrm>
            <a:prstGeom prst="rect">
              <a:avLst/>
            </a:prstGeom>
          </p:spPr>
        </p:pic>
        <p:sp>
          <p:nvSpPr>
            <p:cNvPr id="10" name="Freeform: Shape 9">
              <a:extLst>
                <a:ext uri="{FF2B5EF4-FFF2-40B4-BE49-F238E27FC236}">
                  <a16:creationId xmlns:a16="http://schemas.microsoft.com/office/drawing/2014/main" id="{9A53D4A4-0FCF-F4E0-9DB5-C3A70B13BD65}"/>
                </a:ext>
              </a:extLst>
            </p:cNvPr>
            <p:cNvSpPr/>
            <p:nvPr/>
          </p:nvSpPr>
          <p:spPr>
            <a:xfrm>
              <a:off x="1390229" y="6377348"/>
              <a:ext cx="174817" cy="232471"/>
            </a:xfrm>
            <a:custGeom>
              <a:avLst/>
              <a:gdLst>
                <a:gd name="connsiteX0" fmla="*/ 824220 w 1069157"/>
                <a:gd name="connsiteY0" fmla="*/ 0 h 1421761"/>
                <a:gd name="connsiteX1" fmla="*/ 0 w 1069157"/>
                <a:gd name="connsiteY1" fmla="*/ 0 h 1421761"/>
                <a:gd name="connsiteX2" fmla="*/ 0 w 1069157"/>
                <a:gd name="connsiteY2" fmla="*/ 1421761 h 1421761"/>
                <a:gd name="connsiteX3" fmla="*/ 1069157 w 1069157"/>
                <a:gd name="connsiteY3" fmla="*/ 1421761 h 1421761"/>
                <a:gd name="connsiteX4" fmla="*/ 1069157 w 1069157"/>
                <a:gd name="connsiteY4" fmla="*/ 244935 h 1421761"/>
                <a:gd name="connsiteX5" fmla="*/ 824220 w 1069157"/>
                <a:gd name="connsiteY5" fmla="*/ 0 h 1421761"/>
                <a:gd name="connsiteX6" fmla="*/ 833635 w 1069157"/>
                <a:gd name="connsiteY6" fmla="*/ 54858 h 1421761"/>
                <a:gd name="connsiteX7" fmla="*/ 1014299 w 1069157"/>
                <a:gd name="connsiteY7" fmla="*/ 235522 h 1421761"/>
                <a:gd name="connsiteX8" fmla="*/ 833635 w 1069157"/>
                <a:gd name="connsiteY8" fmla="*/ 235522 h 1421761"/>
                <a:gd name="connsiteX9" fmla="*/ 833635 w 1069157"/>
                <a:gd name="connsiteY9" fmla="*/ 54858 h 1421761"/>
                <a:gd name="connsiteX10" fmla="*/ 1037022 w 1069157"/>
                <a:gd name="connsiteY10" fmla="*/ 1389626 h 1421761"/>
                <a:gd name="connsiteX11" fmla="*/ 32135 w 1069157"/>
                <a:gd name="connsiteY11" fmla="*/ 1389626 h 1421761"/>
                <a:gd name="connsiteX12" fmla="*/ 32135 w 1069157"/>
                <a:gd name="connsiteY12" fmla="*/ 32135 h 1421761"/>
                <a:gd name="connsiteX13" fmla="*/ 801500 w 1069157"/>
                <a:gd name="connsiteY13" fmla="*/ 32135 h 1421761"/>
                <a:gd name="connsiteX14" fmla="*/ 801500 w 1069157"/>
                <a:gd name="connsiteY14" fmla="*/ 267657 h 1421761"/>
                <a:gd name="connsiteX15" fmla="*/ 1037022 w 1069157"/>
                <a:gd name="connsiteY15" fmla="*/ 267657 h 1421761"/>
                <a:gd name="connsiteX16" fmla="*/ 1037022 w 1069157"/>
                <a:gd name="connsiteY16" fmla="*/ 1389626 h 142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9157" h="1421761">
                  <a:moveTo>
                    <a:pt x="824220" y="0"/>
                  </a:moveTo>
                  <a:lnTo>
                    <a:pt x="0" y="0"/>
                  </a:lnTo>
                  <a:lnTo>
                    <a:pt x="0" y="1421761"/>
                  </a:lnTo>
                  <a:lnTo>
                    <a:pt x="1069157" y="1421761"/>
                  </a:lnTo>
                  <a:lnTo>
                    <a:pt x="1069157" y="244935"/>
                  </a:lnTo>
                  <a:lnTo>
                    <a:pt x="824220" y="0"/>
                  </a:lnTo>
                  <a:close/>
                  <a:moveTo>
                    <a:pt x="833635" y="54858"/>
                  </a:moveTo>
                  <a:lnTo>
                    <a:pt x="1014299" y="235522"/>
                  </a:lnTo>
                  <a:lnTo>
                    <a:pt x="833635" y="235522"/>
                  </a:lnTo>
                  <a:lnTo>
                    <a:pt x="833635" y="54858"/>
                  </a:lnTo>
                  <a:close/>
                  <a:moveTo>
                    <a:pt x="1037022" y="1389626"/>
                  </a:moveTo>
                  <a:lnTo>
                    <a:pt x="32135" y="1389626"/>
                  </a:lnTo>
                  <a:lnTo>
                    <a:pt x="32135" y="32135"/>
                  </a:lnTo>
                  <a:lnTo>
                    <a:pt x="801500" y="32135"/>
                  </a:lnTo>
                  <a:lnTo>
                    <a:pt x="801500" y="267657"/>
                  </a:lnTo>
                  <a:lnTo>
                    <a:pt x="1037022" y="267657"/>
                  </a:lnTo>
                  <a:lnTo>
                    <a:pt x="1037022" y="1389626"/>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3" name="Freeform: Shape 12">
              <a:extLst>
                <a:ext uri="{FF2B5EF4-FFF2-40B4-BE49-F238E27FC236}">
                  <a16:creationId xmlns:a16="http://schemas.microsoft.com/office/drawing/2014/main" id="{DF5F11D7-2274-F42B-6636-86E4AFF1337F}"/>
                </a:ext>
              </a:extLst>
            </p:cNvPr>
            <p:cNvSpPr/>
            <p:nvPr/>
          </p:nvSpPr>
          <p:spPr>
            <a:xfrm>
              <a:off x="1408820" y="6440326"/>
              <a:ext cx="140042" cy="102438"/>
            </a:xfrm>
            <a:custGeom>
              <a:avLst/>
              <a:gdLst>
                <a:gd name="connsiteX0" fmla="*/ 0 w 856480"/>
                <a:gd name="connsiteY0" fmla="*/ 435307 h 626495"/>
                <a:gd name="connsiteX1" fmla="*/ 521137 w 856480"/>
                <a:gd name="connsiteY1" fmla="*/ 435307 h 626495"/>
                <a:gd name="connsiteX2" fmla="*/ 521137 w 856480"/>
                <a:gd name="connsiteY2" fmla="*/ 626495 h 626495"/>
                <a:gd name="connsiteX3" fmla="*/ 856480 w 856480"/>
                <a:gd name="connsiteY3" fmla="*/ 626495 h 626495"/>
                <a:gd name="connsiteX4" fmla="*/ 856480 w 856480"/>
                <a:gd name="connsiteY4" fmla="*/ 419239 h 626495"/>
                <a:gd name="connsiteX5" fmla="*/ 856480 w 856480"/>
                <a:gd name="connsiteY5" fmla="*/ 403171 h 626495"/>
                <a:gd name="connsiteX6" fmla="*/ 856480 w 856480"/>
                <a:gd name="connsiteY6" fmla="*/ 0 h 626495"/>
                <a:gd name="connsiteX7" fmla="*/ 0 w 856480"/>
                <a:gd name="connsiteY7" fmla="*/ 0 h 626495"/>
                <a:gd name="connsiteX8" fmla="*/ 0 w 856480"/>
                <a:gd name="connsiteY8" fmla="*/ 435307 h 626495"/>
                <a:gd name="connsiteX9" fmla="*/ 553272 w 856480"/>
                <a:gd name="connsiteY9" fmla="*/ 32135 h 626495"/>
                <a:gd name="connsiteX10" fmla="*/ 824345 w 856480"/>
                <a:gd name="connsiteY10" fmla="*/ 32135 h 626495"/>
                <a:gd name="connsiteX11" fmla="*/ 824345 w 856480"/>
                <a:gd name="connsiteY11" fmla="*/ 108665 h 626495"/>
                <a:gd name="connsiteX12" fmla="*/ 553272 w 856480"/>
                <a:gd name="connsiteY12" fmla="*/ 108665 h 626495"/>
                <a:gd name="connsiteX13" fmla="*/ 553272 w 856480"/>
                <a:gd name="connsiteY13" fmla="*/ 32135 h 626495"/>
                <a:gd name="connsiteX14" fmla="*/ 553272 w 856480"/>
                <a:gd name="connsiteY14" fmla="*/ 140800 h 626495"/>
                <a:gd name="connsiteX15" fmla="*/ 824345 w 856480"/>
                <a:gd name="connsiteY15" fmla="*/ 140800 h 626495"/>
                <a:gd name="connsiteX16" fmla="*/ 824345 w 856480"/>
                <a:gd name="connsiteY16" fmla="*/ 403171 h 626495"/>
                <a:gd name="connsiteX17" fmla="*/ 553272 w 856480"/>
                <a:gd name="connsiteY17" fmla="*/ 403171 h 626495"/>
                <a:gd name="connsiteX18" fmla="*/ 553272 w 856480"/>
                <a:gd name="connsiteY18" fmla="*/ 140800 h 626495"/>
                <a:gd name="connsiteX19" fmla="*/ 553272 w 856480"/>
                <a:gd name="connsiteY19" fmla="*/ 435307 h 626495"/>
                <a:gd name="connsiteX20" fmla="*/ 824345 w 856480"/>
                <a:gd name="connsiteY20" fmla="*/ 435307 h 626495"/>
                <a:gd name="connsiteX21" fmla="*/ 824345 w 856480"/>
                <a:gd name="connsiteY21" fmla="*/ 594360 h 626495"/>
                <a:gd name="connsiteX22" fmla="*/ 553272 w 856480"/>
                <a:gd name="connsiteY22" fmla="*/ 594360 h 626495"/>
                <a:gd name="connsiteX23" fmla="*/ 553272 w 856480"/>
                <a:gd name="connsiteY23" fmla="*/ 435307 h 626495"/>
                <a:gd name="connsiteX24" fmla="*/ 225412 w 856480"/>
                <a:gd name="connsiteY24" fmla="*/ 32135 h 626495"/>
                <a:gd name="connsiteX25" fmla="*/ 521137 w 856480"/>
                <a:gd name="connsiteY25" fmla="*/ 32135 h 626495"/>
                <a:gd name="connsiteX26" fmla="*/ 521137 w 856480"/>
                <a:gd name="connsiteY26" fmla="*/ 108665 h 626495"/>
                <a:gd name="connsiteX27" fmla="*/ 225412 w 856480"/>
                <a:gd name="connsiteY27" fmla="*/ 108665 h 626495"/>
                <a:gd name="connsiteX28" fmla="*/ 225412 w 856480"/>
                <a:gd name="connsiteY28" fmla="*/ 32135 h 626495"/>
                <a:gd name="connsiteX29" fmla="*/ 225412 w 856480"/>
                <a:gd name="connsiteY29" fmla="*/ 140800 h 626495"/>
                <a:gd name="connsiteX30" fmla="*/ 521137 w 856480"/>
                <a:gd name="connsiteY30" fmla="*/ 140800 h 626495"/>
                <a:gd name="connsiteX31" fmla="*/ 521137 w 856480"/>
                <a:gd name="connsiteY31" fmla="*/ 403171 h 626495"/>
                <a:gd name="connsiteX32" fmla="*/ 225412 w 856480"/>
                <a:gd name="connsiteY32" fmla="*/ 403171 h 626495"/>
                <a:gd name="connsiteX33" fmla="*/ 225412 w 856480"/>
                <a:gd name="connsiteY33" fmla="*/ 140800 h 626495"/>
                <a:gd name="connsiteX34" fmla="*/ 32135 w 856480"/>
                <a:gd name="connsiteY34" fmla="*/ 32135 h 626495"/>
                <a:gd name="connsiteX35" fmla="*/ 193280 w 856480"/>
                <a:gd name="connsiteY35" fmla="*/ 32135 h 626495"/>
                <a:gd name="connsiteX36" fmla="*/ 193280 w 856480"/>
                <a:gd name="connsiteY36" fmla="*/ 108665 h 626495"/>
                <a:gd name="connsiteX37" fmla="*/ 32135 w 856480"/>
                <a:gd name="connsiteY37" fmla="*/ 108665 h 626495"/>
                <a:gd name="connsiteX38" fmla="*/ 32135 w 856480"/>
                <a:gd name="connsiteY38" fmla="*/ 32135 h 626495"/>
                <a:gd name="connsiteX39" fmla="*/ 32135 w 856480"/>
                <a:gd name="connsiteY39" fmla="*/ 140800 h 626495"/>
                <a:gd name="connsiteX40" fmla="*/ 193280 w 856480"/>
                <a:gd name="connsiteY40" fmla="*/ 140800 h 626495"/>
                <a:gd name="connsiteX41" fmla="*/ 193280 w 856480"/>
                <a:gd name="connsiteY41" fmla="*/ 403171 h 626495"/>
                <a:gd name="connsiteX42" fmla="*/ 32135 w 856480"/>
                <a:gd name="connsiteY42" fmla="*/ 403171 h 626495"/>
                <a:gd name="connsiteX43" fmla="*/ 32135 w 856480"/>
                <a:gd name="connsiteY43" fmla="*/ 140800 h 62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6480" h="626495">
                  <a:moveTo>
                    <a:pt x="0" y="435307"/>
                  </a:moveTo>
                  <a:lnTo>
                    <a:pt x="521137" y="435307"/>
                  </a:lnTo>
                  <a:lnTo>
                    <a:pt x="521137" y="626495"/>
                  </a:lnTo>
                  <a:lnTo>
                    <a:pt x="856480" y="626495"/>
                  </a:lnTo>
                  <a:lnTo>
                    <a:pt x="856480" y="419239"/>
                  </a:lnTo>
                  <a:lnTo>
                    <a:pt x="856480" y="403171"/>
                  </a:lnTo>
                  <a:lnTo>
                    <a:pt x="856480" y="0"/>
                  </a:lnTo>
                  <a:lnTo>
                    <a:pt x="0" y="0"/>
                  </a:lnTo>
                  <a:lnTo>
                    <a:pt x="0" y="435307"/>
                  </a:lnTo>
                  <a:close/>
                  <a:moveTo>
                    <a:pt x="553272" y="32135"/>
                  </a:moveTo>
                  <a:lnTo>
                    <a:pt x="824345" y="32135"/>
                  </a:lnTo>
                  <a:lnTo>
                    <a:pt x="824345" y="108665"/>
                  </a:lnTo>
                  <a:lnTo>
                    <a:pt x="553272" y="108665"/>
                  </a:lnTo>
                  <a:lnTo>
                    <a:pt x="553272" y="32135"/>
                  </a:lnTo>
                  <a:close/>
                  <a:moveTo>
                    <a:pt x="553272" y="140800"/>
                  </a:moveTo>
                  <a:lnTo>
                    <a:pt x="824345" y="140800"/>
                  </a:lnTo>
                  <a:lnTo>
                    <a:pt x="824345" y="403171"/>
                  </a:lnTo>
                  <a:lnTo>
                    <a:pt x="553272" y="403171"/>
                  </a:lnTo>
                  <a:lnTo>
                    <a:pt x="553272" y="140800"/>
                  </a:lnTo>
                  <a:close/>
                  <a:moveTo>
                    <a:pt x="553272" y="435307"/>
                  </a:moveTo>
                  <a:lnTo>
                    <a:pt x="824345" y="435307"/>
                  </a:lnTo>
                  <a:lnTo>
                    <a:pt x="824345" y="594360"/>
                  </a:lnTo>
                  <a:lnTo>
                    <a:pt x="553272" y="594360"/>
                  </a:lnTo>
                  <a:lnTo>
                    <a:pt x="553272" y="435307"/>
                  </a:lnTo>
                  <a:close/>
                  <a:moveTo>
                    <a:pt x="225412" y="32135"/>
                  </a:moveTo>
                  <a:lnTo>
                    <a:pt x="521137" y="32135"/>
                  </a:lnTo>
                  <a:lnTo>
                    <a:pt x="521137" y="108665"/>
                  </a:lnTo>
                  <a:lnTo>
                    <a:pt x="225412" y="108665"/>
                  </a:lnTo>
                  <a:lnTo>
                    <a:pt x="225412" y="32135"/>
                  </a:lnTo>
                  <a:close/>
                  <a:moveTo>
                    <a:pt x="225412" y="140800"/>
                  </a:moveTo>
                  <a:lnTo>
                    <a:pt x="521137" y="140800"/>
                  </a:lnTo>
                  <a:lnTo>
                    <a:pt x="521137" y="403171"/>
                  </a:lnTo>
                  <a:lnTo>
                    <a:pt x="225412" y="403171"/>
                  </a:lnTo>
                  <a:lnTo>
                    <a:pt x="225412" y="140800"/>
                  </a:lnTo>
                  <a:close/>
                  <a:moveTo>
                    <a:pt x="32135" y="32135"/>
                  </a:moveTo>
                  <a:lnTo>
                    <a:pt x="193280" y="32135"/>
                  </a:lnTo>
                  <a:lnTo>
                    <a:pt x="193280" y="108665"/>
                  </a:lnTo>
                  <a:lnTo>
                    <a:pt x="32135" y="108665"/>
                  </a:lnTo>
                  <a:lnTo>
                    <a:pt x="32135" y="32135"/>
                  </a:lnTo>
                  <a:close/>
                  <a:moveTo>
                    <a:pt x="32135" y="140800"/>
                  </a:moveTo>
                  <a:lnTo>
                    <a:pt x="193280" y="140800"/>
                  </a:lnTo>
                  <a:lnTo>
                    <a:pt x="193280" y="403171"/>
                  </a:lnTo>
                  <a:lnTo>
                    <a:pt x="32135" y="403171"/>
                  </a:lnTo>
                  <a:lnTo>
                    <a:pt x="32135" y="140800"/>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 name="Freeform: Shape 15">
              <a:extLst>
                <a:ext uri="{FF2B5EF4-FFF2-40B4-BE49-F238E27FC236}">
                  <a16:creationId xmlns:a16="http://schemas.microsoft.com/office/drawing/2014/main" id="{25DDD237-6591-F39F-15C0-8BDFCBF10EEB}"/>
                </a:ext>
              </a:extLst>
            </p:cNvPr>
            <p:cNvSpPr/>
            <p:nvPr/>
          </p:nvSpPr>
          <p:spPr>
            <a:xfrm>
              <a:off x="1409040" y="6409111"/>
              <a:ext cx="37289" cy="5254"/>
            </a:xfrm>
            <a:custGeom>
              <a:avLst/>
              <a:gdLst>
                <a:gd name="connsiteX0" fmla="*/ 0 w 228053"/>
                <a:gd name="connsiteY0" fmla="*/ 0 h 32135"/>
                <a:gd name="connsiteX1" fmla="*/ 228054 w 228053"/>
                <a:gd name="connsiteY1" fmla="*/ 0 h 32135"/>
                <a:gd name="connsiteX2" fmla="*/ 228054 w 228053"/>
                <a:gd name="connsiteY2" fmla="*/ 32135 h 32135"/>
                <a:gd name="connsiteX3" fmla="*/ 0 w 22805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8053" h="32135">
                  <a:moveTo>
                    <a:pt x="0" y="0"/>
                  </a:moveTo>
                  <a:lnTo>
                    <a:pt x="228054" y="0"/>
                  </a:lnTo>
                  <a:lnTo>
                    <a:pt x="2280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8" name="Freeform: Shape 17">
              <a:extLst>
                <a:ext uri="{FF2B5EF4-FFF2-40B4-BE49-F238E27FC236}">
                  <a16:creationId xmlns:a16="http://schemas.microsoft.com/office/drawing/2014/main" id="{2C94181E-635C-8B04-862D-0F37E542F701}"/>
                </a:ext>
              </a:extLst>
            </p:cNvPr>
            <p:cNvSpPr/>
            <p:nvPr/>
          </p:nvSpPr>
          <p:spPr>
            <a:xfrm>
              <a:off x="1409040" y="6418740"/>
              <a:ext cx="65430" cy="5254"/>
            </a:xfrm>
            <a:custGeom>
              <a:avLst/>
              <a:gdLst>
                <a:gd name="connsiteX0" fmla="*/ 0 w 400163"/>
                <a:gd name="connsiteY0" fmla="*/ 0 h 32135"/>
                <a:gd name="connsiteX1" fmla="*/ 400164 w 400163"/>
                <a:gd name="connsiteY1" fmla="*/ 0 h 32135"/>
                <a:gd name="connsiteX2" fmla="*/ 400164 w 400163"/>
                <a:gd name="connsiteY2" fmla="*/ 32135 h 32135"/>
                <a:gd name="connsiteX3" fmla="*/ 0 w 400163"/>
                <a:gd name="connsiteY3" fmla="*/ 32135 h 32135"/>
              </a:gdLst>
              <a:ahLst/>
              <a:cxnLst>
                <a:cxn ang="0">
                  <a:pos x="connsiteX0" y="connsiteY0"/>
                </a:cxn>
                <a:cxn ang="0">
                  <a:pos x="connsiteX1" y="connsiteY1"/>
                </a:cxn>
                <a:cxn ang="0">
                  <a:pos x="connsiteX2" y="connsiteY2"/>
                </a:cxn>
                <a:cxn ang="0">
                  <a:pos x="connsiteX3" y="connsiteY3"/>
                </a:cxn>
              </a:cxnLst>
              <a:rect l="l" t="t" r="r" b="b"/>
              <a:pathLst>
                <a:path w="400163" h="32135">
                  <a:moveTo>
                    <a:pt x="0" y="0"/>
                  </a:moveTo>
                  <a:lnTo>
                    <a:pt x="400164" y="0"/>
                  </a:lnTo>
                  <a:lnTo>
                    <a:pt x="40016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24" name="Freeform: Shape 23">
              <a:extLst>
                <a:ext uri="{FF2B5EF4-FFF2-40B4-BE49-F238E27FC236}">
                  <a16:creationId xmlns:a16="http://schemas.microsoft.com/office/drawing/2014/main" id="{3F57EF53-4094-87D0-A5A2-5FB1CF422FE6}"/>
                </a:ext>
              </a:extLst>
            </p:cNvPr>
            <p:cNvSpPr/>
            <p:nvPr/>
          </p:nvSpPr>
          <p:spPr>
            <a:xfrm>
              <a:off x="1502690" y="6585917"/>
              <a:ext cx="37512" cy="5254"/>
            </a:xfrm>
            <a:custGeom>
              <a:avLst/>
              <a:gdLst>
                <a:gd name="connsiteX0" fmla="*/ 0 w 229416"/>
                <a:gd name="connsiteY0" fmla="*/ 0 h 32135"/>
                <a:gd name="connsiteX1" fmla="*/ 229416 w 229416"/>
                <a:gd name="connsiteY1" fmla="*/ 0 h 32135"/>
                <a:gd name="connsiteX2" fmla="*/ 229416 w 229416"/>
                <a:gd name="connsiteY2" fmla="*/ 32135 h 32135"/>
                <a:gd name="connsiteX3" fmla="*/ 0 w 229416"/>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29416" h="32135">
                  <a:moveTo>
                    <a:pt x="0" y="0"/>
                  </a:moveTo>
                  <a:lnTo>
                    <a:pt x="229416" y="0"/>
                  </a:lnTo>
                  <a:lnTo>
                    <a:pt x="229416"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9" name="Freeform: Shape 38">
              <a:extLst>
                <a:ext uri="{FF2B5EF4-FFF2-40B4-BE49-F238E27FC236}">
                  <a16:creationId xmlns:a16="http://schemas.microsoft.com/office/drawing/2014/main" id="{962AC759-19C2-3257-2115-7B8116A17760}"/>
                </a:ext>
              </a:extLst>
            </p:cNvPr>
            <p:cNvSpPr/>
            <p:nvPr/>
          </p:nvSpPr>
          <p:spPr>
            <a:xfrm>
              <a:off x="1409040" y="6518257"/>
              <a:ext cx="40233" cy="5254"/>
            </a:xfrm>
            <a:custGeom>
              <a:avLst/>
              <a:gdLst>
                <a:gd name="connsiteX0" fmla="*/ 0 w 246059"/>
                <a:gd name="connsiteY0" fmla="*/ 0 h 32135"/>
                <a:gd name="connsiteX1" fmla="*/ 246059 w 246059"/>
                <a:gd name="connsiteY1" fmla="*/ 0 h 32135"/>
                <a:gd name="connsiteX2" fmla="*/ 246059 w 246059"/>
                <a:gd name="connsiteY2" fmla="*/ 32135 h 32135"/>
                <a:gd name="connsiteX3" fmla="*/ 0 w 246059"/>
                <a:gd name="connsiteY3" fmla="*/ 32135 h 32135"/>
              </a:gdLst>
              <a:ahLst/>
              <a:cxnLst>
                <a:cxn ang="0">
                  <a:pos x="connsiteX0" y="connsiteY0"/>
                </a:cxn>
                <a:cxn ang="0">
                  <a:pos x="connsiteX1" y="connsiteY1"/>
                </a:cxn>
                <a:cxn ang="0">
                  <a:pos x="connsiteX2" y="connsiteY2"/>
                </a:cxn>
                <a:cxn ang="0">
                  <a:pos x="connsiteX3" y="connsiteY3"/>
                </a:cxn>
              </a:cxnLst>
              <a:rect l="l" t="t" r="r" b="b"/>
              <a:pathLst>
                <a:path w="246059" h="32135">
                  <a:moveTo>
                    <a:pt x="0" y="0"/>
                  </a:moveTo>
                  <a:lnTo>
                    <a:pt x="246059" y="0"/>
                  </a:lnTo>
                  <a:lnTo>
                    <a:pt x="246059"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3" name="Freeform: Shape 42">
              <a:extLst>
                <a:ext uri="{FF2B5EF4-FFF2-40B4-BE49-F238E27FC236}">
                  <a16:creationId xmlns:a16="http://schemas.microsoft.com/office/drawing/2014/main" id="{D93D335E-0517-9975-6CC7-7607342AF7EF}"/>
                </a:ext>
              </a:extLst>
            </p:cNvPr>
            <p:cNvSpPr/>
            <p:nvPr/>
          </p:nvSpPr>
          <p:spPr>
            <a:xfrm>
              <a:off x="1409040" y="6527886"/>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3" name="Freeform: Shape 52">
              <a:extLst>
                <a:ext uri="{FF2B5EF4-FFF2-40B4-BE49-F238E27FC236}">
                  <a16:creationId xmlns:a16="http://schemas.microsoft.com/office/drawing/2014/main" id="{F472E924-07E8-16EB-146B-7C8EE0055CA4}"/>
                </a:ext>
              </a:extLst>
            </p:cNvPr>
            <p:cNvSpPr/>
            <p:nvPr/>
          </p:nvSpPr>
          <p:spPr>
            <a:xfrm>
              <a:off x="1409040" y="6537509"/>
              <a:ext cx="61684" cy="5254"/>
            </a:xfrm>
            <a:custGeom>
              <a:avLst/>
              <a:gdLst>
                <a:gd name="connsiteX0" fmla="*/ 0 w 377254"/>
                <a:gd name="connsiteY0" fmla="*/ 0 h 32135"/>
                <a:gd name="connsiteX1" fmla="*/ 377254 w 377254"/>
                <a:gd name="connsiteY1" fmla="*/ 0 h 32135"/>
                <a:gd name="connsiteX2" fmla="*/ 377254 w 377254"/>
                <a:gd name="connsiteY2" fmla="*/ 32135 h 32135"/>
                <a:gd name="connsiteX3" fmla="*/ 0 w 377254"/>
                <a:gd name="connsiteY3" fmla="*/ 32135 h 32135"/>
              </a:gdLst>
              <a:ahLst/>
              <a:cxnLst>
                <a:cxn ang="0">
                  <a:pos x="connsiteX0" y="connsiteY0"/>
                </a:cxn>
                <a:cxn ang="0">
                  <a:pos x="connsiteX1" y="connsiteY1"/>
                </a:cxn>
                <a:cxn ang="0">
                  <a:pos x="connsiteX2" y="connsiteY2"/>
                </a:cxn>
                <a:cxn ang="0">
                  <a:pos x="connsiteX3" y="connsiteY3"/>
                </a:cxn>
              </a:cxnLst>
              <a:rect l="l" t="t" r="r" b="b"/>
              <a:pathLst>
                <a:path w="377254" h="32135">
                  <a:moveTo>
                    <a:pt x="0" y="0"/>
                  </a:moveTo>
                  <a:lnTo>
                    <a:pt x="377254" y="0"/>
                  </a:lnTo>
                  <a:lnTo>
                    <a:pt x="377254" y="32135"/>
                  </a:lnTo>
                  <a:lnTo>
                    <a:pt x="0" y="32135"/>
                  </a:ln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7" name="Freeform: Shape 56">
              <a:extLst>
                <a:ext uri="{FF2B5EF4-FFF2-40B4-BE49-F238E27FC236}">
                  <a16:creationId xmlns:a16="http://schemas.microsoft.com/office/drawing/2014/main" id="{B65C5143-67D0-7AD2-6642-66FC55BD56C5}"/>
                </a:ext>
              </a:extLst>
            </p:cNvPr>
            <p:cNvSpPr/>
            <p:nvPr/>
          </p:nvSpPr>
          <p:spPr>
            <a:xfrm>
              <a:off x="1506044" y="6566328"/>
              <a:ext cx="30809" cy="14263"/>
            </a:xfrm>
            <a:custGeom>
              <a:avLst/>
              <a:gdLst>
                <a:gd name="connsiteX0" fmla="*/ 89548 w 188425"/>
                <a:gd name="connsiteY0" fmla="*/ 3042 h 87229"/>
                <a:gd name="connsiteX1" fmla="*/ 71892 w 188425"/>
                <a:gd name="connsiteY1" fmla="*/ 2283 h 87229"/>
                <a:gd name="connsiteX2" fmla="*/ 3669 w 188425"/>
                <a:gd name="connsiteY2" fmla="*/ 60940 h 87229"/>
                <a:gd name="connsiteX3" fmla="*/ 5845 w 188425"/>
                <a:gd name="connsiteY3" fmla="*/ 83556 h 87229"/>
                <a:gd name="connsiteX4" fmla="*/ 16061 w 188425"/>
                <a:gd name="connsiteY4" fmla="*/ 87229 h 87229"/>
                <a:gd name="connsiteX5" fmla="*/ 28462 w 188425"/>
                <a:gd name="connsiteY5" fmla="*/ 81384 h 87229"/>
                <a:gd name="connsiteX6" fmla="*/ 46098 w 188425"/>
                <a:gd name="connsiteY6" fmla="*/ 62280 h 87229"/>
                <a:gd name="connsiteX7" fmla="*/ 50076 w 188425"/>
                <a:gd name="connsiteY7" fmla="*/ 71033 h 87229"/>
                <a:gd name="connsiteX8" fmla="*/ 69013 w 188425"/>
                <a:gd name="connsiteY8" fmla="*/ 74790 h 87229"/>
                <a:gd name="connsiteX9" fmla="*/ 97456 w 188425"/>
                <a:gd name="connsiteY9" fmla="*/ 63337 h 87229"/>
                <a:gd name="connsiteX10" fmla="*/ 101036 w 188425"/>
                <a:gd name="connsiteY10" fmla="*/ 68986 h 87229"/>
                <a:gd name="connsiteX11" fmla="*/ 124440 w 188425"/>
                <a:gd name="connsiteY11" fmla="*/ 75494 h 87229"/>
                <a:gd name="connsiteX12" fmla="*/ 175191 w 188425"/>
                <a:gd name="connsiteY12" fmla="*/ 66383 h 87229"/>
                <a:gd name="connsiteX13" fmla="*/ 188170 w 188425"/>
                <a:gd name="connsiteY13" fmla="*/ 47729 h 87229"/>
                <a:gd name="connsiteX14" fmla="*/ 169516 w 188425"/>
                <a:gd name="connsiteY14" fmla="*/ 34749 h 87229"/>
                <a:gd name="connsiteX15" fmla="*/ 130758 w 188425"/>
                <a:gd name="connsiteY15" fmla="*/ 41710 h 87229"/>
                <a:gd name="connsiteX16" fmla="*/ 130176 w 188425"/>
                <a:gd name="connsiteY16" fmla="*/ 38079 h 87229"/>
                <a:gd name="connsiteX17" fmla="*/ 110962 w 188425"/>
                <a:gd name="connsiteY17" fmla="*/ 26237 h 87229"/>
                <a:gd name="connsiteX18" fmla="*/ 92803 w 188425"/>
                <a:gd name="connsiteY18" fmla="*/ 31099 h 87229"/>
                <a:gd name="connsiteX19" fmla="*/ 95824 w 188425"/>
                <a:gd name="connsiteY19" fmla="*/ 19565 h 87229"/>
                <a:gd name="connsiteX20" fmla="*/ 89548 w 188425"/>
                <a:gd name="connsiteY20" fmla="*/ 3042 h 8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425" h="87229">
                  <a:moveTo>
                    <a:pt x="89548" y="3042"/>
                  </a:moveTo>
                  <a:cubicBezTo>
                    <a:pt x="84345" y="-718"/>
                    <a:pt x="77404" y="-1017"/>
                    <a:pt x="71892" y="2283"/>
                  </a:cubicBezTo>
                  <a:cubicBezTo>
                    <a:pt x="45882" y="17846"/>
                    <a:pt x="22931" y="37577"/>
                    <a:pt x="3669" y="60940"/>
                  </a:cubicBezTo>
                  <a:cubicBezTo>
                    <a:pt x="-1974" y="67784"/>
                    <a:pt x="-1000" y="77910"/>
                    <a:pt x="5845" y="83556"/>
                  </a:cubicBezTo>
                  <a:cubicBezTo>
                    <a:pt x="8840" y="86028"/>
                    <a:pt x="12458" y="87229"/>
                    <a:pt x="16061" y="87229"/>
                  </a:cubicBezTo>
                  <a:cubicBezTo>
                    <a:pt x="20691" y="87229"/>
                    <a:pt x="25287" y="85237"/>
                    <a:pt x="28462" y="81384"/>
                  </a:cubicBezTo>
                  <a:cubicBezTo>
                    <a:pt x="34002" y="74671"/>
                    <a:pt x="39886" y="68299"/>
                    <a:pt x="46098" y="62280"/>
                  </a:cubicBezTo>
                  <a:cubicBezTo>
                    <a:pt x="46490" y="65458"/>
                    <a:pt x="47830" y="68524"/>
                    <a:pt x="50076" y="71033"/>
                  </a:cubicBezTo>
                  <a:cubicBezTo>
                    <a:pt x="54848" y="76358"/>
                    <a:pt x="62567" y="77897"/>
                    <a:pt x="69013" y="74790"/>
                  </a:cubicBezTo>
                  <a:cubicBezTo>
                    <a:pt x="78210" y="70365"/>
                    <a:pt x="87722" y="66538"/>
                    <a:pt x="97456" y="63337"/>
                  </a:cubicBezTo>
                  <a:cubicBezTo>
                    <a:pt x="98263" y="65233"/>
                    <a:pt x="99416" y="67135"/>
                    <a:pt x="101036" y="68986"/>
                  </a:cubicBezTo>
                  <a:cubicBezTo>
                    <a:pt x="106483" y="75121"/>
                    <a:pt x="114369" y="77316"/>
                    <a:pt x="124440" y="75494"/>
                  </a:cubicBezTo>
                  <a:lnTo>
                    <a:pt x="175191" y="66383"/>
                  </a:lnTo>
                  <a:cubicBezTo>
                    <a:pt x="183929" y="64815"/>
                    <a:pt x="189735" y="56463"/>
                    <a:pt x="188170" y="47729"/>
                  </a:cubicBezTo>
                  <a:cubicBezTo>
                    <a:pt x="186602" y="38991"/>
                    <a:pt x="178266" y="33217"/>
                    <a:pt x="169516" y="34749"/>
                  </a:cubicBezTo>
                  <a:lnTo>
                    <a:pt x="130758" y="41710"/>
                  </a:lnTo>
                  <a:cubicBezTo>
                    <a:pt x="130668" y="40537"/>
                    <a:pt x="130481" y="39322"/>
                    <a:pt x="130176" y="38079"/>
                  </a:cubicBezTo>
                  <a:cubicBezTo>
                    <a:pt x="128090" y="29540"/>
                    <a:pt x="119520" y="24273"/>
                    <a:pt x="110962" y="26237"/>
                  </a:cubicBezTo>
                  <a:cubicBezTo>
                    <a:pt x="104854" y="27644"/>
                    <a:pt x="98793" y="29264"/>
                    <a:pt x="92803" y="31099"/>
                  </a:cubicBezTo>
                  <a:cubicBezTo>
                    <a:pt x="93950" y="27304"/>
                    <a:pt x="94959" y="23457"/>
                    <a:pt x="95824" y="19565"/>
                  </a:cubicBezTo>
                  <a:cubicBezTo>
                    <a:pt x="97218" y="13296"/>
                    <a:pt x="94750" y="6798"/>
                    <a:pt x="89548" y="3042"/>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9" name="Freeform: Shape 58">
              <a:extLst>
                <a:ext uri="{FF2B5EF4-FFF2-40B4-BE49-F238E27FC236}">
                  <a16:creationId xmlns:a16="http://schemas.microsoft.com/office/drawing/2014/main" id="{AD8176B3-36C9-15D1-FD6C-21CD7A19A28B}"/>
                </a:ext>
              </a:extLst>
            </p:cNvPr>
            <p:cNvSpPr/>
            <p:nvPr/>
          </p:nvSpPr>
          <p:spPr>
            <a:xfrm>
              <a:off x="1419841" y="6557022"/>
              <a:ext cx="16287" cy="34672"/>
            </a:xfrm>
            <a:custGeom>
              <a:avLst/>
              <a:gdLst>
                <a:gd name="connsiteX0" fmla="*/ 54315 w 99607"/>
                <a:gd name="connsiteY0" fmla="*/ 90605 h 212047"/>
                <a:gd name="connsiteX1" fmla="*/ 32222 w 99607"/>
                <a:gd name="connsiteY1" fmla="*/ 75029 h 212047"/>
                <a:gd name="connsiteX2" fmla="*/ 46047 w 99607"/>
                <a:gd name="connsiteY2" fmla="*/ 54961 h 212047"/>
                <a:gd name="connsiteX3" fmla="*/ 47467 w 99607"/>
                <a:gd name="connsiteY3" fmla="*/ 54739 h 212047"/>
                <a:gd name="connsiteX4" fmla="*/ 59164 w 99607"/>
                <a:gd name="connsiteY4" fmla="*/ 58489 h 212047"/>
                <a:gd name="connsiteX5" fmla="*/ 64785 w 99607"/>
                <a:gd name="connsiteY5" fmla="*/ 71025 h 212047"/>
                <a:gd name="connsiteX6" fmla="*/ 64781 w 99607"/>
                <a:gd name="connsiteY6" fmla="*/ 72227 h 212047"/>
                <a:gd name="connsiteX7" fmla="*/ 96917 w 99607"/>
                <a:gd name="connsiteY7" fmla="*/ 72307 h 212047"/>
                <a:gd name="connsiteX8" fmla="*/ 96920 w 99607"/>
                <a:gd name="connsiteY8" fmla="*/ 71109 h 212047"/>
                <a:gd name="connsiteX9" fmla="*/ 80486 w 99607"/>
                <a:gd name="connsiteY9" fmla="*/ 34446 h 212047"/>
                <a:gd name="connsiteX10" fmla="*/ 65858 w 99607"/>
                <a:gd name="connsiteY10" fmla="*/ 25641 h 212047"/>
                <a:gd name="connsiteX11" fmla="*/ 65858 w 99607"/>
                <a:gd name="connsiteY11" fmla="*/ 0 h 212047"/>
                <a:gd name="connsiteX12" fmla="*/ 33723 w 99607"/>
                <a:gd name="connsiteY12" fmla="*/ 0 h 212047"/>
                <a:gd name="connsiteX13" fmla="*/ 33723 w 99607"/>
                <a:gd name="connsiteY13" fmla="*/ 25107 h 212047"/>
                <a:gd name="connsiteX14" fmla="*/ 212 w 99607"/>
                <a:gd name="connsiteY14" fmla="*/ 77883 h 212047"/>
                <a:gd name="connsiteX15" fmla="*/ 45266 w 99607"/>
                <a:gd name="connsiteY15" fmla="*/ 121442 h 212047"/>
                <a:gd name="connsiteX16" fmla="*/ 67461 w 99607"/>
                <a:gd name="connsiteY16" fmla="*/ 139097 h 212047"/>
                <a:gd name="connsiteX17" fmla="*/ 55530 w 99607"/>
                <a:gd name="connsiteY17" fmla="*/ 156588 h 212047"/>
                <a:gd name="connsiteX18" fmla="*/ 52204 w 99607"/>
                <a:gd name="connsiteY18" fmla="*/ 157299 h 212047"/>
                <a:gd name="connsiteX19" fmla="*/ 40429 w 99607"/>
                <a:gd name="connsiteY19" fmla="*/ 153581 h 212047"/>
                <a:gd name="connsiteX20" fmla="*/ 34761 w 99607"/>
                <a:gd name="connsiteY20" fmla="*/ 141048 h 212047"/>
                <a:gd name="connsiteX21" fmla="*/ 2625 w 99607"/>
                <a:gd name="connsiteY21" fmla="*/ 141048 h 212047"/>
                <a:gd name="connsiteX22" fmla="*/ 19198 w 99607"/>
                <a:gd name="connsiteY22" fmla="*/ 177701 h 212047"/>
                <a:gd name="connsiteX23" fmla="*/ 33726 w 99607"/>
                <a:gd name="connsiteY23" fmla="*/ 186471 h 212047"/>
                <a:gd name="connsiteX24" fmla="*/ 33726 w 99607"/>
                <a:gd name="connsiteY24" fmla="*/ 212047 h 212047"/>
                <a:gd name="connsiteX25" fmla="*/ 65861 w 99607"/>
                <a:gd name="connsiteY25" fmla="*/ 212047 h 212047"/>
                <a:gd name="connsiteX26" fmla="*/ 65861 w 99607"/>
                <a:gd name="connsiteY26" fmla="*/ 186992 h 212047"/>
                <a:gd name="connsiteX27" fmla="*/ 99587 w 99607"/>
                <a:gd name="connsiteY27" fmla="*/ 138204 h 212047"/>
                <a:gd name="connsiteX28" fmla="*/ 54315 w 99607"/>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07" h="212047">
                  <a:moveTo>
                    <a:pt x="54315" y="90605"/>
                  </a:moveTo>
                  <a:cubicBezTo>
                    <a:pt x="33054" y="84368"/>
                    <a:pt x="32669" y="80039"/>
                    <a:pt x="32222" y="75029"/>
                  </a:cubicBezTo>
                  <a:cubicBezTo>
                    <a:pt x="31354" y="65289"/>
                    <a:pt x="37312" y="56658"/>
                    <a:pt x="46047" y="54961"/>
                  </a:cubicBezTo>
                  <a:cubicBezTo>
                    <a:pt x="46516" y="54871"/>
                    <a:pt x="46982" y="54794"/>
                    <a:pt x="47467" y="54739"/>
                  </a:cubicBezTo>
                  <a:cubicBezTo>
                    <a:pt x="53161"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1" y="30583"/>
                    <a:pt x="71151" y="27662"/>
                    <a:pt x="65858" y="25641"/>
                  </a:cubicBezTo>
                  <a:lnTo>
                    <a:pt x="65858" y="0"/>
                  </a:lnTo>
                  <a:lnTo>
                    <a:pt x="33723" y="0"/>
                  </a:lnTo>
                  <a:lnTo>
                    <a:pt x="33723" y="25107"/>
                  </a:lnTo>
                  <a:cubicBezTo>
                    <a:pt x="12199" y="32357"/>
                    <a:pt x="-1918" y="53932"/>
                    <a:pt x="212" y="77883"/>
                  </a:cubicBezTo>
                  <a:cubicBezTo>
                    <a:pt x="2654" y="105262"/>
                    <a:pt x="23311" y="114999"/>
                    <a:pt x="45266" y="121442"/>
                  </a:cubicBezTo>
                  <a:cubicBezTo>
                    <a:pt x="67150" y="127866"/>
                    <a:pt x="67330" y="134357"/>
                    <a:pt x="67461" y="139097"/>
                  </a:cubicBezTo>
                  <a:cubicBezTo>
                    <a:pt x="67693" y="147369"/>
                    <a:pt x="62905" y="154400"/>
                    <a:pt x="55530" y="156588"/>
                  </a:cubicBezTo>
                  <a:cubicBezTo>
                    <a:pt x="54424" y="156919"/>
                    <a:pt x="53306" y="157157"/>
                    <a:pt x="52204" y="157299"/>
                  </a:cubicBezTo>
                  <a:cubicBezTo>
                    <a:pt x="46477" y="158038"/>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9" y="180307"/>
                    <a:pt x="100210" y="160448"/>
                    <a:pt x="99587" y="138204"/>
                  </a:cubicBezTo>
                  <a:cubicBezTo>
                    <a:pt x="98623" y="103607"/>
                    <a:pt x="66436"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67" name="Freeform: Shape 66">
              <a:extLst>
                <a:ext uri="{FF2B5EF4-FFF2-40B4-BE49-F238E27FC236}">
                  <a16:creationId xmlns:a16="http://schemas.microsoft.com/office/drawing/2014/main" id="{B12EA2E0-9BD2-B499-8CA0-9B8D270A39D4}"/>
                </a:ext>
              </a:extLst>
            </p:cNvPr>
            <p:cNvSpPr/>
            <p:nvPr/>
          </p:nvSpPr>
          <p:spPr>
            <a:xfrm>
              <a:off x="1443635" y="6557022"/>
              <a:ext cx="16287" cy="34672"/>
            </a:xfrm>
            <a:custGeom>
              <a:avLst/>
              <a:gdLst>
                <a:gd name="connsiteX0" fmla="*/ 54315 w 99610"/>
                <a:gd name="connsiteY0" fmla="*/ 90605 h 212047"/>
                <a:gd name="connsiteX1" fmla="*/ 32222 w 99610"/>
                <a:gd name="connsiteY1" fmla="*/ 75029 h 212047"/>
                <a:gd name="connsiteX2" fmla="*/ 46047 w 99610"/>
                <a:gd name="connsiteY2" fmla="*/ 54961 h 212047"/>
                <a:gd name="connsiteX3" fmla="*/ 47467 w 99610"/>
                <a:gd name="connsiteY3" fmla="*/ 54739 h 212047"/>
                <a:gd name="connsiteX4" fmla="*/ 59164 w 99610"/>
                <a:gd name="connsiteY4" fmla="*/ 58489 h 212047"/>
                <a:gd name="connsiteX5" fmla="*/ 64785 w 99610"/>
                <a:gd name="connsiteY5" fmla="*/ 71025 h 212047"/>
                <a:gd name="connsiteX6" fmla="*/ 64781 w 99610"/>
                <a:gd name="connsiteY6" fmla="*/ 72227 h 212047"/>
                <a:gd name="connsiteX7" fmla="*/ 96917 w 99610"/>
                <a:gd name="connsiteY7" fmla="*/ 72307 h 212047"/>
                <a:gd name="connsiteX8" fmla="*/ 96920 w 99610"/>
                <a:gd name="connsiteY8" fmla="*/ 71109 h 212047"/>
                <a:gd name="connsiteX9" fmla="*/ 80486 w 99610"/>
                <a:gd name="connsiteY9" fmla="*/ 34446 h 212047"/>
                <a:gd name="connsiteX10" fmla="*/ 65858 w 99610"/>
                <a:gd name="connsiteY10" fmla="*/ 25641 h 212047"/>
                <a:gd name="connsiteX11" fmla="*/ 65858 w 99610"/>
                <a:gd name="connsiteY11" fmla="*/ 0 h 212047"/>
                <a:gd name="connsiteX12" fmla="*/ 33723 w 99610"/>
                <a:gd name="connsiteY12" fmla="*/ 0 h 212047"/>
                <a:gd name="connsiteX13" fmla="*/ 33723 w 99610"/>
                <a:gd name="connsiteY13" fmla="*/ 25107 h 212047"/>
                <a:gd name="connsiteX14" fmla="*/ 212 w 99610"/>
                <a:gd name="connsiteY14" fmla="*/ 77880 h 212047"/>
                <a:gd name="connsiteX15" fmla="*/ 45266 w 99610"/>
                <a:gd name="connsiteY15" fmla="*/ 121442 h 212047"/>
                <a:gd name="connsiteX16" fmla="*/ 67465 w 99610"/>
                <a:gd name="connsiteY16" fmla="*/ 139097 h 212047"/>
                <a:gd name="connsiteX17" fmla="*/ 55526 w 99610"/>
                <a:gd name="connsiteY17" fmla="*/ 156592 h 212047"/>
                <a:gd name="connsiteX18" fmla="*/ 52207 w 99610"/>
                <a:gd name="connsiteY18" fmla="*/ 157299 h 212047"/>
                <a:gd name="connsiteX19" fmla="*/ 40429 w 99610"/>
                <a:gd name="connsiteY19" fmla="*/ 153581 h 212047"/>
                <a:gd name="connsiteX20" fmla="*/ 34761 w 99610"/>
                <a:gd name="connsiteY20" fmla="*/ 141048 h 212047"/>
                <a:gd name="connsiteX21" fmla="*/ 2625 w 99610"/>
                <a:gd name="connsiteY21" fmla="*/ 141048 h 212047"/>
                <a:gd name="connsiteX22" fmla="*/ 19198 w 99610"/>
                <a:gd name="connsiteY22" fmla="*/ 177701 h 212047"/>
                <a:gd name="connsiteX23" fmla="*/ 33726 w 99610"/>
                <a:gd name="connsiteY23" fmla="*/ 186471 h 212047"/>
                <a:gd name="connsiteX24" fmla="*/ 33726 w 99610"/>
                <a:gd name="connsiteY24" fmla="*/ 212047 h 212047"/>
                <a:gd name="connsiteX25" fmla="*/ 65861 w 99610"/>
                <a:gd name="connsiteY25" fmla="*/ 212047 h 212047"/>
                <a:gd name="connsiteX26" fmla="*/ 65861 w 99610"/>
                <a:gd name="connsiteY26" fmla="*/ 186992 h 212047"/>
                <a:gd name="connsiteX27" fmla="*/ 99590 w 99610"/>
                <a:gd name="connsiteY27" fmla="*/ 138201 h 212047"/>
                <a:gd name="connsiteX28" fmla="*/ 54315 w 99610"/>
                <a:gd name="connsiteY28" fmla="*/ 90605 h 21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610" h="212047">
                  <a:moveTo>
                    <a:pt x="54315" y="90605"/>
                  </a:moveTo>
                  <a:cubicBezTo>
                    <a:pt x="33051" y="84368"/>
                    <a:pt x="32669" y="80039"/>
                    <a:pt x="32222" y="75029"/>
                  </a:cubicBezTo>
                  <a:cubicBezTo>
                    <a:pt x="31354" y="65289"/>
                    <a:pt x="37312" y="56658"/>
                    <a:pt x="46047" y="54961"/>
                  </a:cubicBezTo>
                  <a:cubicBezTo>
                    <a:pt x="46516" y="54871"/>
                    <a:pt x="46982" y="54794"/>
                    <a:pt x="47467" y="54739"/>
                  </a:cubicBezTo>
                  <a:cubicBezTo>
                    <a:pt x="53158" y="54010"/>
                    <a:pt x="57242" y="56786"/>
                    <a:pt x="59164" y="58489"/>
                  </a:cubicBezTo>
                  <a:cubicBezTo>
                    <a:pt x="62750" y="61667"/>
                    <a:pt x="64797" y="66237"/>
                    <a:pt x="64785" y="71025"/>
                  </a:cubicBezTo>
                  <a:lnTo>
                    <a:pt x="64781" y="72227"/>
                  </a:lnTo>
                  <a:lnTo>
                    <a:pt x="96917" y="72307"/>
                  </a:lnTo>
                  <a:lnTo>
                    <a:pt x="96920" y="71109"/>
                  </a:lnTo>
                  <a:cubicBezTo>
                    <a:pt x="96958" y="57107"/>
                    <a:pt x="90968" y="43739"/>
                    <a:pt x="80486" y="34446"/>
                  </a:cubicBezTo>
                  <a:cubicBezTo>
                    <a:pt x="76132" y="30583"/>
                    <a:pt x="71151" y="27662"/>
                    <a:pt x="65858" y="25641"/>
                  </a:cubicBezTo>
                  <a:lnTo>
                    <a:pt x="65858" y="0"/>
                  </a:lnTo>
                  <a:lnTo>
                    <a:pt x="33723" y="0"/>
                  </a:lnTo>
                  <a:lnTo>
                    <a:pt x="33723" y="25107"/>
                  </a:lnTo>
                  <a:cubicBezTo>
                    <a:pt x="12199" y="32357"/>
                    <a:pt x="-1918" y="53936"/>
                    <a:pt x="212" y="77880"/>
                  </a:cubicBezTo>
                  <a:cubicBezTo>
                    <a:pt x="2651" y="105259"/>
                    <a:pt x="23308" y="114996"/>
                    <a:pt x="45266" y="121442"/>
                  </a:cubicBezTo>
                  <a:cubicBezTo>
                    <a:pt x="67150" y="127866"/>
                    <a:pt x="67333" y="134357"/>
                    <a:pt x="67465" y="139097"/>
                  </a:cubicBezTo>
                  <a:cubicBezTo>
                    <a:pt x="67696" y="147369"/>
                    <a:pt x="62905" y="154400"/>
                    <a:pt x="55526" y="156592"/>
                  </a:cubicBezTo>
                  <a:cubicBezTo>
                    <a:pt x="54424" y="156923"/>
                    <a:pt x="53309" y="157157"/>
                    <a:pt x="52207" y="157299"/>
                  </a:cubicBezTo>
                  <a:cubicBezTo>
                    <a:pt x="46484" y="158047"/>
                    <a:pt x="42364" y="155284"/>
                    <a:pt x="40429" y="153581"/>
                  </a:cubicBezTo>
                  <a:cubicBezTo>
                    <a:pt x="36827" y="150409"/>
                    <a:pt x="34761" y="145842"/>
                    <a:pt x="34761" y="141048"/>
                  </a:cubicBezTo>
                  <a:lnTo>
                    <a:pt x="2625" y="141048"/>
                  </a:lnTo>
                  <a:cubicBezTo>
                    <a:pt x="2625" y="155072"/>
                    <a:pt x="8664" y="168430"/>
                    <a:pt x="19198" y="177701"/>
                  </a:cubicBezTo>
                  <a:cubicBezTo>
                    <a:pt x="23536" y="181519"/>
                    <a:pt x="28465" y="184466"/>
                    <a:pt x="33726" y="186471"/>
                  </a:cubicBezTo>
                  <a:lnTo>
                    <a:pt x="33726" y="212047"/>
                  </a:lnTo>
                  <a:lnTo>
                    <a:pt x="65861" y="212047"/>
                  </a:lnTo>
                  <a:lnTo>
                    <a:pt x="65861" y="186992"/>
                  </a:lnTo>
                  <a:cubicBezTo>
                    <a:pt x="86386" y="180314"/>
                    <a:pt x="100210" y="160448"/>
                    <a:pt x="99590" y="138201"/>
                  </a:cubicBezTo>
                  <a:cubicBezTo>
                    <a:pt x="98620" y="103607"/>
                    <a:pt x="66433" y="94163"/>
                    <a:pt x="54315" y="90605"/>
                  </a:cubicBezTo>
                  <a:close/>
                </a:path>
              </a:pathLst>
            </a:custGeom>
            <a:solidFill>
              <a:schemeClr val="accent6"/>
            </a:solidFill>
            <a:ln w="3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68" name="TextBox 67">
              <a:extLst>
                <a:ext uri="{FF2B5EF4-FFF2-40B4-BE49-F238E27FC236}">
                  <a16:creationId xmlns:a16="http://schemas.microsoft.com/office/drawing/2014/main" id="{688CA670-1DD1-D8E0-1930-B58F15355543}"/>
                </a:ext>
              </a:extLst>
            </p:cNvPr>
            <p:cNvSpPr txBox="1"/>
            <p:nvPr/>
          </p:nvSpPr>
          <p:spPr>
            <a:xfrm>
              <a:off x="647517" y="5743610"/>
              <a:ext cx="16771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394A59"/>
                  </a:solidFill>
                  <a:effectLst/>
                  <a:uLnTx/>
                  <a:uFillTx/>
                  <a:ea typeface="+mn-ea"/>
                  <a:cs typeface="+mn-cs"/>
                </a:rPr>
                <a:t>ESKER CUSTOMER PORTAL</a:t>
              </a:r>
            </a:p>
          </p:txBody>
        </p:sp>
        <p:cxnSp>
          <p:nvCxnSpPr>
            <p:cNvPr id="41" name="Straight Connector 40">
              <a:extLst>
                <a:ext uri="{FF2B5EF4-FFF2-40B4-BE49-F238E27FC236}">
                  <a16:creationId xmlns:a16="http://schemas.microsoft.com/office/drawing/2014/main" id="{A5926005-F6F0-C5A3-6B7F-A8F9BCAA882E}"/>
                </a:ext>
              </a:extLst>
            </p:cNvPr>
            <p:cNvCxnSpPr>
              <a:cxnSpLocks/>
            </p:cNvCxnSpPr>
            <p:nvPr/>
          </p:nvCxnSpPr>
          <p:spPr>
            <a:xfrm>
              <a:off x="1097515" y="5743611"/>
              <a:ext cx="7471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Arrow: Left-Right 151">
              <a:extLst>
                <a:ext uri="{FF2B5EF4-FFF2-40B4-BE49-F238E27FC236}">
                  <a16:creationId xmlns:a16="http://schemas.microsoft.com/office/drawing/2014/main" id="{5C887F04-2C9B-E8CF-3C33-4D5D8AAD0C51}"/>
                </a:ext>
              </a:extLst>
            </p:cNvPr>
            <p:cNvSpPr/>
            <p:nvPr/>
          </p:nvSpPr>
          <p:spPr>
            <a:xfrm rot="10800000">
              <a:off x="2765583" y="5517149"/>
              <a:ext cx="791037" cy="216000"/>
            </a:xfrm>
            <a:prstGeom prst="leftRight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grpSp>
        <p:nvGrpSpPr>
          <p:cNvPr id="184" name="Group 183">
            <a:extLst>
              <a:ext uri="{FF2B5EF4-FFF2-40B4-BE49-F238E27FC236}">
                <a16:creationId xmlns:a16="http://schemas.microsoft.com/office/drawing/2014/main" id="{163160CE-DD3B-BF51-1D73-9A147A62DB6E}"/>
              </a:ext>
            </a:extLst>
          </p:cNvPr>
          <p:cNvGrpSpPr/>
          <p:nvPr/>
        </p:nvGrpSpPr>
        <p:grpSpPr>
          <a:xfrm>
            <a:off x="6687806" y="2621624"/>
            <a:ext cx="2548336" cy="618595"/>
            <a:chOff x="6687806" y="2621624"/>
            <a:chExt cx="2548336" cy="618595"/>
          </a:xfrm>
        </p:grpSpPr>
        <p:sp>
          <p:nvSpPr>
            <p:cNvPr id="198" name="MASTER DATA TO ENGINE ARROW">
              <a:extLst>
                <a:ext uri="{FF2B5EF4-FFF2-40B4-BE49-F238E27FC236}">
                  <a16:creationId xmlns:a16="http://schemas.microsoft.com/office/drawing/2014/main" id="{059F04D1-6020-461C-9EF2-4214DB0197E0}"/>
                </a:ext>
              </a:extLst>
            </p:cNvPr>
            <p:cNvSpPr/>
            <p:nvPr/>
          </p:nvSpPr>
          <p:spPr>
            <a:xfrm rot="5400000">
              <a:off x="6851371" y="2761416"/>
              <a:ext cx="216000" cy="543129"/>
            </a:xfrm>
            <a:prstGeom prst="down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158" name="Graphic 152">
              <a:extLst>
                <a:ext uri="{FF2B5EF4-FFF2-40B4-BE49-F238E27FC236}">
                  <a16:creationId xmlns:a16="http://schemas.microsoft.com/office/drawing/2014/main" id="{E4C4D508-6822-448F-A09D-6F252AA1B4DC}"/>
                </a:ext>
              </a:extLst>
            </p:cNvPr>
            <p:cNvGrpSpPr/>
            <p:nvPr/>
          </p:nvGrpSpPr>
          <p:grpSpPr>
            <a:xfrm>
              <a:off x="7478574" y="2840939"/>
              <a:ext cx="438149" cy="333374"/>
              <a:chOff x="5437238" y="6217224"/>
              <a:chExt cx="438149" cy="333374"/>
            </a:xfrm>
            <a:noFill/>
          </p:grpSpPr>
          <p:sp>
            <p:nvSpPr>
              <p:cNvPr id="159" name="Freeform: Shape 158">
                <a:extLst>
                  <a:ext uri="{FF2B5EF4-FFF2-40B4-BE49-F238E27FC236}">
                    <a16:creationId xmlns:a16="http://schemas.microsoft.com/office/drawing/2014/main" id="{4A2D88F2-C0A8-4DF9-819E-B2C8DF0491C9}"/>
                  </a:ext>
                </a:extLst>
              </p:cNvPr>
              <p:cNvSpPr/>
              <p:nvPr/>
            </p:nvSpPr>
            <p:spPr>
              <a:xfrm>
                <a:off x="5571540" y="6313426"/>
                <a:ext cx="303847" cy="216217"/>
              </a:xfrm>
              <a:custGeom>
                <a:avLst/>
                <a:gdLst>
                  <a:gd name="connsiteX0" fmla="*/ 303848 w 303847"/>
                  <a:gd name="connsiteY0" fmla="*/ 149542 h 216217"/>
                  <a:gd name="connsiteX1" fmla="*/ 256223 w 303847"/>
                  <a:gd name="connsiteY1" fmla="*/ 98107 h 216217"/>
                  <a:gd name="connsiteX2" fmla="*/ 261937 w 303847"/>
                  <a:gd name="connsiteY2" fmla="*/ 65723 h 216217"/>
                  <a:gd name="connsiteX3" fmla="*/ 192405 w 303847"/>
                  <a:gd name="connsiteY3" fmla="*/ 0 h 216217"/>
                  <a:gd name="connsiteX4" fmla="*/ 122873 w 303847"/>
                  <a:gd name="connsiteY4" fmla="*/ 54292 h 216217"/>
                  <a:gd name="connsiteX5" fmla="*/ 78105 w 303847"/>
                  <a:gd name="connsiteY5" fmla="*/ 36195 h 216217"/>
                  <a:gd name="connsiteX6" fmla="*/ 35242 w 303847"/>
                  <a:gd name="connsiteY6" fmla="*/ 69532 h 216217"/>
                  <a:gd name="connsiteX7" fmla="*/ 34290 w 303847"/>
                  <a:gd name="connsiteY7" fmla="*/ 100013 h 216217"/>
                  <a:gd name="connsiteX8" fmla="*/ 0 w 303847"/>
                  <a:gd name="connsiteY8" fmla="*/ 148590 h 216217"/>
                  <a:gd name="connsiteX9" fmla="*/ 53340 w 303847"/>
                  <a:gd name="connsiteY9" fmla="*/ 198120 h 216217"/>
                  <a:gd name="connsiteX10" fmla="*/ 54292 w 303847"/>
                  <a:gd name="connsiteY10" fmla="*/ 198120 h 216217"/>
                  <a:gd name="connsiteX11" fmla="*/ 85725 w 303847"/>
                  <a:gd name="connsiteY11" fmla="*/ 216217 h 216217"/>
                  <a:gd name="connsiteX12" fmla="*/ 126682 w 303847"/>
                  <a:gd name="connsiteY12" fmla="*/ 198120 h 216217"/>
                  <a:gd name="connsiteX13" fmla="*/ 164783 w 303847"/>
                  <a:gd name="connsiteY13" fmla="*/ 216217 h 216217"/>
                  <a:gd name="connsiteX14" fmla="*/ 204787 w 303847"/>
                  <a:gd name="connsiteY14" fmla="*/ 199073 h 216217"/>
                  <a:gd name="connsiteX15" fmla="*/ 303848 w 303847"/>
                  <a:gd name="connsiteY15" fmla="*/ 149542 h 21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847" h="216217">
                    <a:moveTo>
                      <a:pt x="303848" y="149542"/>
                    </a:moveTo>
                    <a:cubicBezTo>
                      <a:pt x="303848" y="122873"/>
                      <a:pt x="282893" y="100965"/>
                      <a:pt x="256223" y="98107"/>
                    </a:cubicBezTo>
                    <a:cubicBezTo>
                      <a:pt x="260985" y="88582"/>
                      <a:pt x="262890" y="77153"/>
                      <a:pt x="261937" y="65723"/>
                    </a:cubicBezTo>
                    <a:cubicBezTo>
                      <a:pt x="260033" y="29527"/>
                      <a:pt x="228600" y="952"/>
                      <a:pt x="192405" y="0"/>
                    </a:cubicBezTo>
                    <a:cubicBezTo>
                      <a:pt x="158115" y="0"/>
                      <a:pt x="129540" y="22860"/>
                      <a:pt x="122873" y="54292"/>
                    </a:cubicBezTo>
                    <a:cubicBezTo>
                      <a:pt x="112395" y="41910"/>
                      <a:pt x="96203" y="34290"/>
                      <a:pt x="78105" y="36195"/>
                    </a:cubicBezTo>
                    <a:cubicBezTo>
                      <a:pt x="58103" y="38100"/>
                      <a:pt x="41910" y="51435"/>
                      <a:pt x="35242" y="69532"/>
                    </a:cubicBezTo>
                    <a:cubicBezTo>
                      <a:pt x="31432" y="80010"/>
                      <a:pt x="31432" y="90488"/>
                      <a:pt x="34290" y="100013"/>
                    </a:cubicBezTo>
                    <a:cubicBezTo>
                      <a:pt x="14288" y="107632"/>
                      <a:pt x="0" y="126682"/>
                      <a:pt x="0" y="148590"/>
                    </a:cubicBezTo>
                    <a:cubicBezTo>
                      <a:pt x="0" y="178117"/>
                      <a:pt x="22860" y="198120"/>
                      <a:pt x="53340" y="198120"/>
                    </a:cubicBezTo>
                    <a:lnTo>
                      <a:pt x="54292" y="198120"/>
                    </a:lnTo>
                    <a:cubicBezTo>
                      <a:pt x="60007" y="211455"/>
                      <a:pt x="77153" y="216217"/>
                      <a:pt x="85725" y="216217"/>
                    </a:cubicBezTo>
                    <a:cubicBezTo>
                      <a:pt x="101917" y="216217"/>
                      <a:pt x="110490" y="213360"/>
                      <a:pt x="126682" y="198120"/>
                    </a:cubicBezTo>
                    <a:cubicBezTo>
                      <a:pt x="126682" y="198120"/>
                      <a:pt x="138113" y="216217"/>
                      <a:pt x="164783" y="216217"/>
                    </a:cubicBezTo>
                    <a:cubicBezTo>
                      <a:pt x="190500" y="216217"/>
                      <a:pt x="202883" y="200978"/>
                      <a:pt x="204787" y="199073"/>
                    </a:cubicBezTo>
                    <a:cubicBezTo>
                      <a:pt x="268605" y="229553"/>
                      <a:pt x="303848" y="179070"/>
                      <a:pt x="303848" y="149542"/>
                    </a:cubicBezTo>
                    <a:close/>
                  </a:path>
                </a:pathLst>
              </a:custGeom>
              <a:noFill/>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161" name="Graphic 152">
                <a:extLst>
                  <a:ext uri="{FF2B5EF4-FFF2-40B4-BE49-F238E27FC236}">
                    <a16:creationId xmlns:a16="http://schemas.microsoft.com/office/drawing/2014/main" id="{E4C4D508-6822-448F-A09D-6F252AA1B4DC}"/>
                  </a:ext>
                </a:extLst>
              </p:cNvPr>
              <p:cNvGrpSpPr/>
              <p:nvPr/>
            </p:nvGrpSpPr>
            <p:grpSpPr>
              <a:xfrm>
                <a:off x="5437238" y="6217224"/>
                <a:ext cx="257175" cy="333374"/>
                <a:chOff x="5437238" y="6217224"/>
                <a:chExt cx="257175" cy="333374"/>
              </a:xfrm>
              <a:noFill/>
            </p:grpSpPr>
            <p:sp>
              <p:nvSpPr>
                <p:cNvPr id="162" name="Freeform: Shape 161">
                  <a:extLst>
                    <a:ext uri="{FF2B5EF4-FFF2-40B4-BE49-F238E27FC236}">
                      <a16:creationId xmlns:a16="http://schemas.microsoft.com/office/drawing/2014/main" id="{10C4AC28-DB16-4830-9451-14252E530614}"/>
                    </a:ext>
                  </a:extLst>
                </p:cNvPr>
                <p:cNvSpPr/>
                <p:nvPr/>
              </p:nvSpPr>
              <p:spPr>
                <a:xfrm>
                  <a:off x="5437238" y="6217224"/>
                  <a:ext cx="247650" cy="106680"/>
                </a:xfrm>
                <a:custGeom>
                  <a:avLst/>
                  <a:gdLst>
                    <a:gd name="connsiteX0" fmla="*/ 247650 w 247650"/>
                    <a:gd name="connsiteY0" fmla="*/ 53340 h 106680"/>
                    <a:gd name="connsiteX1" fmla="*/ 123825 w 247650"/>
                    <a:gd name="connsiteY1" fmla="*/ 106680 h 106680"/>
                    <a:gd name="connsiteX2" fmla="*/ 0 w 247650"/>
                    <a:gd name="connsiteY2" fmla="*/ 53340 h 106680"/>
                    <a:gd name="connsiteX3" fmla="*/ 123825 w 247650"/>
                    <a:gd name="connsiteY3" fmla="*/ 0 h 106680"/>
                    <a:gd name="connsiteX4" fmla="*/ 247650 w 247650"/>
                    <a:gd name="connsiteY4" fmla="*/ 53340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06680">
                      <a:moveTo>
                        <a:pt x="247650" y="53340"/>
                      </a:moveTo>
                      <a:cubicBezTo>
                        <a:pt x="247650" y="82799"/>
                        <a:pt x="192212" y="106680"/>
                        <a:pt x="123825" y="106680"/>
                      </a:cubicBezTo>
                      <a:cubicBezTo>
                        <a:pt x="55438" y="106680"/>
                        <a:pt x="0" y="82799"/>
                        <a:pt x="0" y="53340"/>
                      </a:cubicBezTo>
                      <a:cubicBezTo>
                        <a:pt x="0" y="23881"/>
                        <a:pt x="55438" y="0"/>
                        <a:pt x="123825" y="0"/>
                      </a:cubicBezTo>
                      <a:cubicBezTo>
                        <a:pt x="192212" y="0"/>
                        <a:pt x="247650" y="23881"/>
                        <a:pt x="247650" y="53340"/>
                      </a:cubicBezTo>
                      <a:close/>
                    </a:path>
                  </a:pathLst>
                </a:custGeom>
                <a:noFill/>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3" name="Freeform: Shape 162">
                  <a:extLst>
                    <a:ext uri="{FF2B5EF4-FFF2-40B4-BE49-F238E27FC236}">
                      <a16:creationId xmlns:a16="http://schemas.microsoft.com/office/drawing/2014/main" id="{8C764DE1-F700-4DD0-9089-A98B8BC8535B}"/>
                    </a:ext>
                  </a:extLst>
                </p:cNvPr>
                <p:cNvSpPr/>
                <p:nvPr/>
              </p:nvSpPr>
              <p:spPr>
                <a:xfrm>
                  <a:off x="5437238" y="6346764"/>
                  <a:ext cx="165734" cy="53340"/>
                </a:xfrm>
                <a:custGeom>
                  <a:avLst/>
                  <a:gdLst>
                    <a:gd name="connsiteX0" fmla="*/ 165735 w 165734"/>
                    <a:gd name="connsiteY0" fmla="*/ 50482 h 53340"/>
                    <a:gd name="connsiteX1" fmla="*/ 123825 w 165734"/>
                    <a:gd name="connsiteY1" fmla="*/ 53340 h 53340"/>
                    <a:gd name="connsiteX2" fmla="*/ 0 w 165734"/>
                    <a:gd name="connsiteY2" fmla="*/ 0 h 53340"/>
                  </a:gdLst>
                  <a:ahLst/>
                  <a:cxnLst>
                    <a:cxn ang="0">
                      <a:pos x="connsiteX0" y="connsiteY0"/>
                    </a:cxn>
                    <a:cxn ang="0">
                      <a:pos x="connsiteX1" y="connsiteY1"/>
                    </a:cxn>
                    <a:cxn ang="0">
                      <a:pos x="connsiteX2" y="connsiteY2"/>
                    </a:cxn>
                  </a:cxnLst>
                  <a:rect l="l" t="t" r="r" b="b"/>
                  <a:pathLst>
                    <a:path w="165734" h="53340">
                      <a:moveTo>
                        <a:pt x="165735" y="50482"/>
                      </a:moveTo>
                      <a:cubicBezTo>
                        <a:pt x="152400" y="52388"/>
                        <a:pt x="138113" y="53340"/>
                        <a:pt x="123825" y="53340"/>
                      </a:cubicBezTo>
                      <a:cubicBezTo>
                        <a:pt x="55245" y="53340"/>
                        <a:pt x="0" y="29528"/>
                        <a:pt x="0" y="0"/>
                      </a:cubicBezTo>
                    </a:path>
                  </a:pathLst>
                </a:custGeom>
                <a:noFill/>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4" name="Freeform: Shape 163">
                  <a:extLst>
                    <a:ext uri="{FF2B5EF4-FFF2-40B4-BE49-F238E27FC236}">
                      <a16:creationId xmlns:a16="http://schemas.microsoft.com/office/drawing/2014/main" id="{240E3966-1432-4F27-A41E-A4A25FA6325A}"/>
                    </a:ext>
                  </a:extLst>
                </p:cNvPr>
                <p:cNvSpPr/>
                <p:nvPr/>
              </p:nvSpPr>
              <p:spPr>
                <a:xfrm>
                  <a:off x="5437238" y="6422011"/>
                  <a:ext cx="134302" cy="53340"/>
                </a:xfrm>
                <a:custGeom>
                  <a:avLst/>
                  <a:gdLst>
                    <a:gd name="connsiteX0" fmla="*/ 134303 w 134302"/>
                    <a:gd name="connsiteY0" fmla="*/ 53340 h 53340"/>
                    <a:gd name="connsiteX1" fmla="*/ 123825 w 134302"/>
                    <a:gd name="connsiteY1" fmla="*/ 53340 h 53340"/>
                    <a:gd name="connsiteX2" fmla="*/ 0 w 134302"/>
                    <a:gd name="connsiteY2" fmla="*/ 0 h 53340"/>
                  </a:gdLst>
                  <a:ahLst/>
                  <a:cxnLst>
                    <a:cxn ang="0">
                      <a:pos x="connsiteX0" y="connsiteY0"/>
                    </a:cxn>
                    <a:cxn ang="0">
                      <a:pos x="connsiteX1" y="connsiteY1"/>
                    </a:cxn>
                    <a:cxn ang="0">
                      <a:pos x="connsiteX2" y="connsiteY2"/>
                    </a:cxn>
                  </a:cxnLst>
                  <a:rect l="l" t="t" r="r" b="b"/>
                  <a:pathLst>
                    <a:path w="134302" h="53340">
                      <a:moveTo>
                        <a:pt x="134303" y="53340"/>
                      </a:moveTo>
                      <a:cubicBezTo>
                        <a:pt x="130493" y="53340"/>
                        <a:pt x="126683" y="53340"/>
                        <a:pt x="123825" y="53340"/>
                      </a:cubicBezTo>
                      <a:cubicBezTo>
                        <a:pt x="55245" y="53340"/>
                        <a:pt x="0" y="29528"/>
                        <a:pt x="0" y="0"/>
                      </a:cubicBezTo>
                    </a:path>
                  </a:pathLst>
                </a:custGeom>
                <a:noFill/>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5" name="Freeform: Shape 164">
                  <a:extLst>
                    <a:ext uri="{FF2B5EF4-FFF2-40B4-BE49-F238E27FC236}">
                      <a16:creationId xmlns:a16="http://schemas.microsoft.com/office/drawing/2014/main" id="{75EE413D-B911-41C9-B8D9-89EB13FB372B}"/>
                    </a:ext>
                  </a:extLst>
                </p:cNvPr>
                <p:cNvSpPr/>
                <p:nvPr/>
              </p:nvSpPr>
              <p:spPr>
                <a:xfrm>
                  <a:off x="5437238" y="6497258"/>
                  <a:ext cx="220980" cy="53340"/>
                </a:xfrm>
                <a:custGeom>
                  <a:avLst/>
                  <a:gdLst>
                    <a:gd name="connsiteX0" fmla="*/ 220980 w 220980"/>
                    <a:gd name="connsiteY0" fmla="*/ 33338 h 53340"/>
                    <a:gd name="connsiteX1" fmla="*/ 123825 w 220980"/>
                    <a:gd name="connsiteY1" fmla="*/ 53340 h 53340"/>
                    <a:gd name="connsiteX2" fmla="*/ 0 w 220980"/>
                    <a:gd name="connsiteY2" fmla="*/ 0 h 53340"/>
                  </a:gdLst>
                  <a:ahLst/>
                  <a:cxnLst>
                    <a:cxn ang="0">
                      <a:pos x="connsiteX0" y="connsiteY0"/>
                    </a:cxn>
                    <a:cxn ang="0">
                      <a:pos x="connsiteX1" y="connsiteY1"/>
                    </a:cxn>
                    <a:cxn ang="0">
                      <a:pos x="connsiteX2" y="connsiteY2"/>
                    </a:cxn>
                  </a:cxnLst>
                  <a:rect l="l" t="t" r="r" b="b"/>
                  <a:pathLst>
                    <a:path w="220980" h="53340">
                      <a:moveTo>
                        <a:pt x="220980" y="33338"/>
                      </a:moveTo>
                      <a:cubicBezTo>
                        <a:pt x="198120" y="44767"/>
                        <a:pt x="161925" y="53340"/>
                        <a:pt x="123825" y="53340"/>
                      </a:cubicBezTo>
                      <a:cubicBezTo>
                        <a:pt x="55245" y="53340"/>
                        <a:pt x="0" y="29528"/>
                        <a:pt x="0" y="0"/>
                      </a:cubicBezTo>
                    </a:path>
                  </a:pathLst>
                </a:custGeom>
                <a:noFill/>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6" name="Freeform: Shape 165">
                  <a:extLst>
                    <a:ext uri="{FF2B5EF4-FFF2-40B4-BE49-F238E27FC236}">
                      <a16:creationId xmlns:a16="http://schemas.microsoft.com/office/drawing/2014/main" id="{8EA58C17-A877-475C-8088-50D54DD378FB}"/>
                    </a:ext>
                  </a:extLst>
                </p:cNvPr>
                <p:cNvSpPr/>
                <p:nvPr/>
              </p:nvSpPr>
              <p:spPr>
                <a:xfrm>
                  <a:off x="5684888" y="6270564"/>
                  <a:ext cx="9525" cy="89535"/>
                </a:xfrm>
                <a:custGeom>
                  <a:avLst/>
                  <a:gdLst>
                    <a:gd name="connsiteX0" fmla="*/ 0 w 9525"/>
                    <a:gd name="connsiteY0" fmla="*/ 89535 h 89535"/>
                    <a:gd name="connsiteX1" fmla="*/ 0 w 9525"/>
                    <a:gd name="connsiteY1" fmla="*/ 0 h 89535"/>
                  </a:gdLst>
                  <a:ahLst/>
                  <a:cxnLst>
                    <a:cxn ang="0">
                      <a:pos x="connsiteX0" y="connsiteY0"/>
                    </a:cxn>
                    <a:cxn ang="0">
                      <a:pos x="connsiteX1" y="connsiteY1"/>
                    </a:cxn>
                  </a:cxnLst>
                  <a:rect l="l" t="t" r="r" b="b"/>
                  <a:pathLst>
                    <a:path w="9525" h="89535">
                      <a:moveTo>
                        <a:pt x="0" y="89535"/>
                      </a:moveTo>
                      <a:lnTo>
                        <a:pt x="0" y="0"/>
                      </a:lnTo>
                    </a:path>
                  </a:pathLst>
                </a:custGeom>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67" name="Freeform: Shape 166">
                  <a:extLst>
                    <a:ext uri="{FF2B5EF4-FFF2-40B4-BE49-F238E27FC236}">
                      <a16:creationId xmlns:a16="http://schemas.microsoft.com/office/drawing/2014/main" id="{16D02AB3-48C1-4435-BEF7-F2DD86B64F7B}"/>
                    </a:ext>
                  </a:extLst>
                </p:cNvPr>
                <p:cNvSpPr/>
                <p:nvPr/>
              </p:nvSpPr>
              <p:spPr>
                <a:xfrm>
                  <a:off x="5437238" y="6270564"/>
                  <a:ext cx="9525" cy="226694"/>
                </a:xfrm>
                <a:custGeom>
                  <a:avLst/>
                  <a:gdLst>
                    <a:gd name="connsiteX0" fmla="*/ 0 w 9525"/>
                    <a:gd name="connsiteY0" fmla="*/ 226695 h 226694"/>
                    <a:gd name="connsiteX1" fmla="*/ 0 w 9525"/>
                    <a:gd name="connsiteY1" fmla="*/ 0 h 226694"/>
                  </a:gdLst>
                  <a:ahLst/>
                  <a:cxnLst>
                    <a:cxn ang="0">
                      <a:pos x="connsiteX0" y="connsiteY0"/>
                    </a:cxn>
                    <a:cxn ang="0">
                      <a:pos x="connsiteX1" y="connsiteY1"/>
                    </a:cxn>
                  </a:cxnLst>
                  <a:rect l="l" t="t" r="r" b="b"/>
                  <a:pathLst>
                    <a:path w="9525" h="226694">
                      <a:moveTo>
                        <a:pt x="0" y="226695"/>
                      </a:moveTo>
                      <a:lnTo>
                        <a:pt x="0" y="0"/>
                      </a:lnTo>
                    </a:path>
                  </a:pathLst>
                </a:custGeom>
                <a:ln w="19050" cap="flat">
                  <a:solidFill>
                    <a:srgbClr val="394A5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grpSp>
        <p:sp>
          <p:nvSpPr>
            <p:cNvPr id="187" name="TextBox 186">
              <a:extLst>
                <a:ext uri="{FF2B5EF4-FFF2-40B4-BE49-F238E27FC236}">
                  <a16:creationId xmlns:a16="http://schemas.microsoft.com/office/drawing/2014/main" id="{A3549999-6EDB-457D-BEDD-F139AAB62F45}"/>
                </a:ext>
              </a:extLst>
            </p:cNvPr>
            <p:cNvSpPr txBox="1"/>
            <p:nvPr/>
          </p:nvSpPr>
          <p:spPr>
            <a:xfrm>
              <a:off x="6933375" y="2621624"/>
              <a:ext cx="198323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394A59"/>
                  </a:solidFill>
                  <a:effectLst/>
                  <a:uLnTx/>
                  <a:uFillTx/>
                  <a:ea typeface="+mn-ea"/>
                  <a:cs typeface="+mn-cs"/>
                </a:rPr>
                <a:t>MASTER DATA REPLICATION</a:t>
              </a:r>
              <a:endParaRPr kumimoji="0" lang="en-US" sz="1000" b="0" i="0" u="none" strike="noStrike" kern="1200" cap="none" spc="0" normalizeH="0" baseline="0" noProof="0" dirty="0">
                <a:ln>
                  <a:noFill/>
                </a:ln>
                <a:solidFill>
                  <a:srgbClr val="394A59"/>
                </a:solidFill>
                <a:effectLst/>
                <a:uLnTx/>
                <a:uFillTx/>
                <a:ea typeface="+mn-ea"/>
                <a:cs typeface="+mn-cs"/>
              </a:endParaRPr>
            </a:p>
          </p:txBody>
        </p:sp>
        <p:sp>
          <p:nvSpPr>
            <p:cNvPr id="197" name="Arrow: Down 196">
              <a:extLst>
                <a:ext uri="{FF2B5EF4-FFF2-40B4-BE49-F238E27FC236}">
                  <a16:creationId xmlns:a16="http://schemas.microsoft.com/office/drawing/2014/main" id="{83FDDEB2-0E79-4AE8-A809-DF4856C708E1}"/>
                </a:ext>
              </a:extLst>
            </p:cNvPr>
            <p:cNvSpPr/>
            <p:nvPr/>
          </p:nvSpPr>
          <p:spPr>
            <a:xfrm rot="5400000">
              <a:off x="8516836" y="2406313"/>
              <a:ext cx="216000" cy="1222613"/>
            </a:xfrm>
            <a:prstGeom prst="down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28" name="TextBox 27">
              <a:extLst>
                <a:ext uri="{FF2B5EF4-FFF2-40B4-BE49-F238E27FC236}">
                  <a16:creationId xmlns:a16="http://schemas.microsoft.com/office/drawing/2014/main" id="{2C992FE1-7892-478B-9D21-4E889DA07579}"/>
                </a:ext>
              </a:extLst>
            </p:cNvPr>
            <p:cNvSpPr txBox="1"/>
            <p:nvPr/>
          </p:nvSpPr>
          <p:spPr>
            <a:xfrm>
              <a:off x="8116122" y="2901665"/>
              <a:ext cx="10884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solidFill>
                  <a:effectLst/>
                  <a:uLnTx/>
                  <a:uFillTx/>
                  <a:ea typeface="+mn-ea"/>
                  <a:cs typeface="+mn-cs"/>
                </a:rPr>
                <a:t>SECURED CHANNEL</a:t>
              </a:r>
              <a:endParaRPr kumimoji="0" lang="en-US" sz="800" b="0" i="0" u="none" strike="noStrike" kern="1200" cap="none" spc="0" normalizeH="0" baseline="0" noProof="0" dirty="0">
                <a:ln>
                  <a:noFill/>
                </a:ln>
                <a:solidFill>
                  <a:srgbClr val="FFFFFF"/>
                </a:solidFill>
                <a:effectLst/>
                <a:uLnTx/>
                <a:uFillTx/>
                <a:ea typeface="+mn-ea"/>
                <a:cs typeface="+mn-cs"/>
              </a:endParaRPr>
            </a:p>
          </p:txBody>
        </p:sp>
      </p:grpSp>
      <p:pic>
        <p:nvPicPr>
          <p:cNvPr id="220" name="Graphic 219">
            <a:extLst>
              <a:ext uri="{FF2B5EF4-FFF2-40B4-BE49-F238E27FC236}">
                <a16:creationId xmlns:a16="http://schemas.microsoft.com/office/drawing/2014/main" id="{D99CB3BA-7DF1-44FB-A988-2CA515C414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037040" y="2964338"/>
            <a:ext cx="98725" cy="123406"/>
          </a:xfrm>
          <a:prstGeom prst="rect">
            <a:avLst/>
          </a:prstGeom>
        </p:spPr>
      </p:pic>
      <p:grpSp>
        <p:nvGrpSpPr>
          <p:cNvPr id="90" name="Group 89">
            <a:extLst>
              <a:ext uri="{FF2B5EF4-FFF2-40B4-BE49-F238E27FC236}">
                <a16:creationId xmlns:a16="http://schemas.microsoft.com/office/drawing/2014/main" id="{E21C6C5F-42B4-6447-2A50-579BBE2C195E}"/>
              </a:ext>
            </a:extLst>
          </p:cNvPr>
          <p:cNvGrpSpPr/>
          <p:nvPr/>
        </p:nvGrpSpPr>
        <p:grpSpPr>
          <a:xfrm>
            <a:off x="9210403" y="920545"/>
            <a:ext cx="2843737" cy="4022098"/>
            <a:chOff x="9210403" y="920545"/>
            <a:chExt cx="2843737" cy="4022098"/>
          </a:xfrm>
        </p:grpSpPr>
        <p:sp>
          <p:nvSpPr>
            <p:cNvPr id="62" name="YOUR ERP">
              <a:extLst>
                <a:ext uri="{FF2B5EF4-FFF2-40B4-BE49-F238E27FC236}">
                  <a16:creationId xmlns:a16="http://schemas.microsoft.com/office/drawing/2014/main" id="{B9B4DC03-0ABE-1029-6D19-606E1AEFAE93}"/>
                </a:ext>
              </a:extLst>
            </p:cNvPr>
            <p:cNvSpPr txBox="1"/>
            <p:nvPr/>
          </p:nvSpPr>
          <p:spPr>
            <a:xfrm>
              <a:off x="9257624" y="3609631"/>
              <a:ext cx="2666085" cy="1333012"/>
            </a:xfrm>
            <a:prstGeom prst="rect">
              <a:avLst/>
            </a:prstGeom>
            <a:solidFill>
              <a:schemeClr val="accent6">
                <a:lumMod val="20000"/>
                <a:lumOff val="80000"/>
              </a:schemeClr>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94A59"/>
                  </a:solidFill>
                  <a:effectLst/>
                  <a:uLnTx/>
                  <a:uFillTx/>
                  <a:ea typeface="+mn-ea"/>
                  <a:cs typeface="+mn-cs"/>
                </a:rPr>
                <a:t>YOUR CRM (e.g. </a:t>
              </a:r>
              <a:r>
                <a:rPr kumimoji="0" lang="en-GB" sz="1050" b="1" i="0" u="none" strike="noStrike" kern="1200" cap="none" spc="0" normalizeH="0" baseline="0" noProof="0" dirty="0" err="1">
                  <a:ln>
                    <a:noFill/>
                  </a:ln>
                  <a:solidFill>
                    <a:srgbClr val="394A59"/>
                  </a:solidFill>
                  <a:effectLst/>
                  <a:uLnTx/>
                  <a:uFillTx/>
                  <a:ea typeface="+mn-ea"/>
                  <a:cs typeface="+mn-cs"/>
                </a:rPr>
                <a:t>SalesForce</a:t>
              </a:r>
              <a:r>
                <a:rPr kumimoji="0" lang="en-GB" sz="1050" b="1" i="0" u="none" strike="noStrike" kern="1200" cap="none" spc="0" normalizeH="0" baseline="0" noProof="0" dirty="0">
                  <a:ln>
                    <a:noFill/>
                  </a:ln>
                  <a:solidFill>
                    <a:srgbClr val="394A59"/>
                  </a:solidFill>
                  <a:effectLst/>
                  <a:uLnTx/>
                  <a:uFillTx/>
                  <a:ea typeface="+mn-ea"/>
                  <a:cs typeface="+mn-cs"/>
                </a:rPr>
                <a:t> </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Customers</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Cases</a:t>
              </a:r>
            </a:p>
            <a:p>
              <a:pPr marL="542925" lvl="1" indent="-85725">
                <a:buFont typeface="Wingdings" panose="05000000000000000000" pitchFamily="2" charset="2"/>
                <a:buChar char="§"/>
                <a:defRPr/>
              </a:pPr>
              <a:r>
                <a:rPr kumimoji="0" lang="en-GB" sz="1050" b="0" i="0" u="none" strike="noStrike" kern="1200" cap="none" spc="0" normalizeH="0" baseline="0" noProof="0" dirty="0">
                  <a:ln>
                    <a:noFill/>
                  </a:ln>
                  <a:solidFill>
                    <a:srgbClr val="394A59"/>
                  </a:solidFill>
                  <a:effectLst/>
                  <a:uLnTx/>
                  <a:uFillTx/>
                  <a:ea typeface="+mn-ea"/>
                  <a:cs typeface="+mn-cs"/>
                </a:rPr>
                <a:t>Create</a:t>
              </a:r>
            </a:p>
            <a:p>
              <a:pPr marL="542925" lvl="1" indent="-85725">
                <a:buFont typeface="Wingdings" panose="05000000000000000000" pitchFamily="2" charset="2"/>
                <a:buChar char="§"/>
                <a:defRPr/>
              </a:pPr>
              <a:r>
                <a:rPr lang="en-GB" sz="1050" dirty="0">
                  <a:solidFill>
                    <a:srgbClr val="394A59"/>
                  </a:solidFill>
                </a:rPr>
                <a:t>Update</a:t>
              </a:r>
            </a:p>
            <a:p>
              <a:pPr marL="542925" lvl="1" indent="-85725">
                <a:buFont typeface="Wingdings" panose="05000000000000000000" pitchFamily="2" charset="2"/>
                <a:buChar char="§"/>
                <a:defRPr/>
              </a:pPr>
              <a:r>
                <a:rPr kumimoji="0" lang="en-GB" sz="1050" b="0" i="0" u="none" strike="noStrike" kern="1200" cap="none" spc="0" normalizeH="0" baseline="0" noProof="0" dirty="0">
                  <a:ln>
                    <a:noFill/>
                  </a:ln>
                  <a:solidFill>
                    <a:srgbClr val="394A59"/>
                  </a:solidFill>
                  <a:effectLst/>
                  <a:uLnTx/>
                  <a:uFillTx/>
                  <a:ea typeface="+mn-ea"/>
                  <a:cs typeface="+mn-cs"/>
                </a:rPr>
                <a:t>Close</a:t>
              </a:r>
            </a:p>
          </p:txBody>
        </p:sp>
        <p:sp>
          <p:nvSpPr>
            <p:cNvPr id="63" name="YOUR BUSINESS PARTNERS">
              <a:extLst>
                <a:ext uri="{FF2B5EF4-FFF2-40B4-BE49-F238E27FC236}">
                  <a16:creationId xmlns:a16="http://schemas.microsoft.com/office/drawing/2014/main" id="{9BD5A09A-CB27-93B3-92B6-9ECBB8087107}"/>
                </a:ext>
              </a:extLst>
            </p:cNvPr>
            <p:cNvSpPr txBox="1"/>
            <p:nvPr/>
          </p:nvSpPr>
          <p:spPr>
            <a:xfrm>
              <a:off x="9291291" y="1276113"/>
              <a:ext cx="2663489" cy="1456122"/>
            </a:xfrm>
            <a:prstGeom prst="rect">
              <a:avLst/>
            </a:prstGeom>
            <a:solidFill>
              <a:schemeClr val="accent6">
                <a:lumMod val="20000"/>
                <a:lumOff val="80000"/>
              </a:schemeClr>
            </a:solidFill>
            <a:ln>
              <a:noFill/>
            </a:ln>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394A59"/>
                  </a:solidFill>
                  <a:effectLst/>
                  <a:uLnTx/>
                  <a:uFillTx/>
                  <a:ea typeface="+mn-ea"/>
                  <a:cs typeface="+mn-cs"/>
                </a:rPr>
                <a:t>YOUR ERP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94A59"/>
                  </a:solidFill>
                  <a:effectLst/>
                  <a:uLnTx/>
                  <a:uFillTx/>
                  <a:ea typeface="+mn-ea"/>
                  <a:cs typeface="+mn-cs"/>
                </a:rPr>
                <a:t> </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Customers &amp; shipping addresses</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Materials</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Order confirmations</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Shipping notices</a:t>
              </a:r>
            </a:p>
            <a:p>
              <a:pPr marL="85725" marR="0" lvl="0" indent="-8572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Open AR</a:t>
              </a:r>
            </a:p>
          </p:txBody>
        </p:sp>
        <p:sp>
          <p:nvSpPr>
            <p:cNvPr id="87" name="Rectangle 86">
              <a:extLst>
                <a:ext uri="{FF2B5EF4-FFF2-40B4-BE49-F238E27FC236}">
                  <a16:creationId xmlns:a16="http://schemas.microsoft.com/office/drawing/2014/main" id="{11BFB2E0-B7E9-AAD9-1E08-65C30AD412CF}"/>
                </a:ext>
              </a:extLst>
            </p:cNvPr>
            <p:cNvSpPr/>
            <p:nvPr/>
          </p:nvSpPr>
          <p:spPr>
            <a:xfrm>
              <a:off x="9210403" y="1087956"/>
              <a:ext cx="2843737" cy="3703313"/>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68" name="ZoneTexte 65">
              <a:extLst>
                <a:ext uri="{FF2B5EF4-FFF2-40B4-BE49-F238E27FC236}">
                  <a16:creationId xmlns:a16="http://schemas.microsoft.com/office/drawing/2014/main" id="{04148D44-2200-E323-34C3-F600283C4EED}"/>
                </a:ext>
              </a:extLst>
            </p:cNvPr>
            <p:cNvSpPr txBox="1"/>
            <p:nvPr/>
          </p:nvSpPr>
          <p:spPr>
            <a:xfrm>
              <a:off x="9418436" y="920545"/>
              <a:ext cx="1162511" cy="276999"/>
            </a:xfrm>
            <a:prstGeom prst="rect">
              <a:avLst/>
            </a:prstGeom>
            <a:solidFill>
              <a:schemeClr val="bg1">
                <a:lumMod val="95000"/>
              </a:schemeClr>
            </a:solidFill>
          </p:spPr>
          <p:txBody>
            <a:bodyPr wrap="square">
              <a:spAutoFit/>
            </a:bodyPr>
            <a:lstStyle>
              <a:defPPr>
                <a:defRPr lang="en-US"/>
              </a:defPPr>
              <a:lvl1pPr algn="ctr">
                <a:defRPr sz="1200">
                  <a:solidFill>
                    <a:schemeClr val="bg1"/>
                  </a:solidFill>
                  <a:latin typeface="Bahnschrift SemiBol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8998"/>
                  </a:solidFill>
                  <a:effectLst/>
                  <a:uLnTx/>
                  <a:uFillTx/>
                  <a:latin typeface="+mn-lt"/>
                  <a:ea typeface="+mn-ea"/>
                  <a:cs typeface="+mn-cs"/>
                </a:rPr>
                <a:t>YOUR DATA</a:t>
              </a:r>
              <a:endParaRPr kumimoji="0" lang="fr-FR" b="1" i="0" u="none" strike="noStrike" kern="1200" cap="none" spc="0" normalizeH="0" baseline="0" noProof="0" dirty="0">
                <a:ln>
                  <a:noFill/>
                </a:ln>
                <a:solidFill>
                  <a:srgbClr val="008998"/>
                </a:solidFill>
                <a:effectLst/>
                <a:uLnTx/>
                <a:uFillTx/>
                <a:latin typeface="+mn-lt"/>
                <a:ea typeface="+mn-ea"/>
                <a:cs typeface="+mn-cs"/>
              </a:endParaRPr>
            </a:p>
          </p:txBody>
        </p:sp>
      </p:grpSp>
      <p:grpSp>
        <p:nvGrpSpPr>
          <p:cNvPr id="132" name="Group 131">
            <a:extLst>
              <a:ext uri="{FF2B5EF4-FFF2-40B4-BE49-F238E27FC236}">
                <a16:creationId xmlns:a16="http://schemas.microsoft.com/office/drawing/2014/main" id="{DE17D331-821F-E590-1807-9EFB0950329C}"/>
              </a:ext>
            </a:extLst>
          </p:cNvPr>
          <p:cNvGrpSpPr/>
          <p:nvPr/>
        </p:nvGrpSpPr>
        <p:grpSpPr>
          <a:xfrm>
            <a:off x="9199755" y="5087568"/>
            <a:ext cx="2843737" cy="1604405"/>
            <a:chOff x="9199755" y="5087568"/>
            <a:chExt cx="2843737" cy="1604405"/>
          </a:xfrm>
        </p:grpSpPr>
        <p:sp>
          <p:nvSpPr>
            <p:cNvPr id="155" name="Rectangle 154">
              <a:extLst>
                <a:ext uri="{FF2B5EF4-FFF2-40B4-BE49-F238E27FC236}">
                  <a16:creationId xmlns:a16="http://schemas.microsoft.com/office/drawing/2014/main" id="{F5648E4D-EFD5-4007-5D3B-59371C2B5091}"/>
                </a:ext>
              </a:extLst>
            </p:cNvPr>
            <p:cNvSpPr/>
            <p:nvPr/>
          </p:nvSpPr>
          <p:spPr>
            <a:xfrm>
              <a:off x="9199755" y="5087568"/>
              <a:ext cx="2843737" cy="1604405"/>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56" name="ZoneTexte 65">
              <a:extLst>
                <a:ext uri="{FF2B5EF4-FFF2-40B4-BE49-F238E27FC236}">
                  <a16:creationId xmlns:a16="http://schemas.microsoft.com/office/drawing/2014/main" id="{B5E6A9DF-9545-8DE7-6B04-EAC7BCA48217}"/>
                </a:ext>
              </a:extLst>
            </p:cNvPr>
            <p:cNvSpPr txBox="1"/>
            <p:nvPr/>
          </p:nvSpPr>
          <p:spPr>
            <a:xfrm>
              <a:off x="9259779" y="5125163"/>
              <a:ext cx="1461773" cy="276999"/>
            </a:xfrm>
            <a:prstGeom prst="rect">
              <a:avLst/>
            </a:prstGeom>
            <a:solidFill>
              <a:schemeClr val="bg1">
                <a:lumMod val="95000"/>
              </a:schemeClr>
            </a:solidFill>
          </p:spPr>
          <p:txBody>
            <a:bodyPr wrap="square">
              <a:spAutoFit/>
            </a:bodyPr>
            <a:lstStyle>
              <a:defPPr>
                <a:defRPr lang="en-US"/>
              </a:defPPr>
              <a:lvl1pPr algn="ctr">
                <a:defRPr sz="1200">
                  <a:solidFill>
                    <a:schemeClr val="bg1"/>
                  </a:solidFill>
                  <a:latin typeface="Bahnschrift SemiBol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8998"/>
                  </a:solidFill>
                  <a:effectLst/>
                  <a:uLnTx/>
                  <a:uFillTx/>
                  <a:latin typeface="+mn-lt"/>
                  <a:ea typeface="+mn-ea"/>
                  <a:cs typeface="+mn-cs"/>
                </a:rPr>
                <a:t>3</a:t>
              </a:r>
              <a:r>
                <a:rPr kumimoji="0" lang="en-GB" b="1" i="0" u="none" strike="noStrike" kern="1200" cap="none" spc="0" normalizeH="0" baseline="30000" noProof="0" dirty="0">
                  <a:ln>
                    <a:noFill/>
                  </a:ln>
                  <a:solidFill>
                    <a:srgbClr val="008998"/>
                  </a:solidFill>
                  <a:effectLst/>
                  <a:uLnTx/>
                  <a:uFillTx/>
                  <a:latin typeface="+mn-lt"/>
                  <a:ea typeface="+mn-ea"/>
                  <a:cs typeface="+mn-cs"/>
                </a:rPr>
                <a:t>rd</a:t>
              </a:r>
              <a:r>
                <a:rPr kumimoji="0" lang="en-GB" b="1" i="0" u="none" strike="noStrike" kern="1200" cap="none" spc="0" normalizeH="0" baseline="0" noProof="0" dirty="0">
                  <a:ln>
                    <a:noFill/>
                  </a:ln>
                  <a:solidFill>
                    <a:srgbClr val="008998"/>
                  </a:solidFill>
                  <a:effectLst/>
                  <a:uLnTx/>
                  <a:uFillTx/>
                  <a:latin typeface="+mn-lt"/>
                  <a:ea typeface="+mn-ea"/>
                  <a:cs typeface="+mn-cs"/>
                </a:rPr>
                <a:t> Party Portals</a:t>
              </a:r>
              <a:endParaRPr kumimoji="0" lang="fr-FR" b="1" i="0" u="none" strike="noStrike" kern="1200" cap="none" spc="0" normalizeH="0" baseline="0" noProof="0" dirty="0">
                <a:ln>
                  <a:noFill/>
                </a:ln>
                <a:solidFill>
                  <a:srgbClr val="008998"/>
                </a:solidFill>
                <a:effectLst/>
                <a:uLnTx/>
                <a:uFillTx/>
                <a:latin typeface="+mn-lt"/>
                <a:ea typeface="+mn-ea"/>
                <a:cs typeface="+mn-cs"/>
              </a:endParaRPr>
            </a:p>
          </p:txBody>
        </p:sp>
        <p:sp>
          <p:nvSpPr>
            <p:cNvPr id="178" name="YOUR ERP">
              <a:extLst>
                <a:ext uri="{FF2B5EF4-FFF2-40B4-BE49-F238E27FC236}">
                  <a16:creationId xmlns:a16="http://schemas.microsoft.com/office/drawing/2014/main" id="{A550B1E4-3C21-3CFE-5830-84503146481B}"/>
                </a:ext>
              </a:extLst>
            </p:cNvPr>
            <p:cNvSpPr txBox="1"/>
            <p:nvPr/>
          </p:nvSpPr>
          <p:spPr>
            <a:xfrm>
              <a:off x="9292278" y="5382670"/>
              <a:ext cx="1702741" cy="1171429"/>
            </a:xfrm>
            <a:prstGeom prst="rect">
              <a:avLst/>
            </a:prstGeom>
            <a:solidFill>
              <a:schemeClr val="accent6">
                <a:lumMod val="20000"/>
                <a:lumOff val="80000"/>
              </a:schemeClr>
            </a:solidFill>
          </p:spPr>
          <p:txBody>
            <a:bodyPr wrap="square" lIns="180000" tIns="180000" rIns="180000" bIns="180000" rtlCol="0">
              <a:spAutoFit/>
            </a:bodyPr>
            <a:lstStyle/>
            <a:p>
              <a:pPr marL="85725" marR="0" lvl="0" indent="-85725"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Orders</a:t>
              </a:r>
            </a:p>
            <a:p>
              <a:pPr marL="85725" marR="0" lvl="0" indent="-85725" algn="l" defTabSz="914400" rtl="0" eaLnBrk="1" fontAlgn="auto" latinLnBrk="0" hangingPunct="1">
                <a:spcBef>
                  <a:spcPts val="0"/>
                </a:spcBef>
                <a:spcAft>
                  <a:spcPts val="0"/>
                </a:spcAft>
                <a:buClrTx/>
                <a:buSzTx/>
                <a:buFont typeface="Wingdings" panose="05000000000000000000" pitchFamily="2" charset="2"/>
                <a:buChar char="§"/>
                <a:tabLst/>
                <a:defRPr/>
              </a:pPr>
              <a:r>
                <a:rPr lang="en-GB" sz="1050" dirty="0">
                  <a:solidFill>
                    <a:srgbClr val="394A59"/>
                  </a:solidFill>
                </a:rPr>
                <a:t>Order Changes</a:t>
              </a:r>
              <a:endParaRPr kumimoji="0" lang="en-GB" sz="1050" b="0" i="0" u="none" strike="noStrike" kern="1200" cap="none" spc="0" normalizeH="0" baseline="0" noProof="0" dirty="0">
                <a:ln>
                  <a:noFill/>
                </a:ln>
                <a:solidFill>
                  <a:srgbClr val="394A59"/>
                </a:solidFill>
                <a:effectLst/>
                <a:uLnTx/>
                <a:uFillTx/>
                <a:ea typeface="+mn-ea"/>
                <a:cs typeface="+mn-cs"/>
              </a:endParaRPr>
            </a:p>
            <a:p>
              <a:pPr marL="85725" marR="0" lvl="0" indent="-85725"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394A59"/>
                  </a:solidFill>
                  <a:effectLst/>
                  <a:uLnTx/>
                  <a:uFillTx/>
                  <a:ea typeface="+mn-ea"/>
                  <a:cs typeface="+mn-cs"/>
                </a:rPr>
                <a:t>Order Conf</a:t>
              </a:r>
            </a:p>
            <a:p>
              <a:pPr marL="85725" marR="0" lvl="0" indent="-85725" algn="l" defTabSz="914400" rtl="0" eaLnBrk="1" fontAlgn="auto" latinLnBrk="0" hangingPunct="1">
                <a:spcBef>
                  <a:spcPts val="0"/>
                </a:spcBef>
                <a:spcAft>
                  <a:spcPts val="0"/>
                </a:spcAft>
                <a:buClrTx/>
                <a:buSzTx/>
                <a:buFont typeface="Wingdings" panose="05000000000000000000" pitchFamily="2" charset="2"/>
                <a:buChar char="§"/>
                <a:tabLst/>
                <a:defRPr/>
              </a:pPr>
              <a:r>
                <a:rPr lang="en-GB" sz="1050" dirty="0">
                  <a:solidFill>
                    <a:srgbClr val="394A59"/>
                  </a:solidFill>
                </a:rPr>
                <a:t>ASN</a:t>
              </a:r>
            </a:p>
            <a:p>
              <a:pPr marL="85725" marR="0" lvl="0" indent="-85725" algn="l" defTabSz="914400" rtl="0" eaLnBrk="1" fontAlgn="auto" latinLnBrk="0" hangingPunct="1">
                <a:spcBef>
                  <a:spcPts val="0"/>
                </a:spcBef>
                <a:spcAft>
                  <a:spcPts val="0"/>
                </a:spcAft>
                <a:buClrTx/>
                <a:buSzTx/>
                <a:buFont typeface="Wingdings" panose="05000000000000000000" pitchFamily="2" charset="2"/>
                <a:buChar char="§"/>
                <a:tabLst/>
                <a:defRPr/>
              </a:pPr>
              <a:r>
                <a:rPr lang="en-GB" sz="1050" dirty="0">
                  <a:solidFill>
                    <a:srgbClr val="394A59"/>
                  </a:solidFill>
                </a:rPr>
                <a:t>Invoice</a:t>
              </a:r>
              <a:endParaRPr lang="en-GB" sz="900" dirty="0">
                <a:solidFill>
                  <a:srgbClr val="394A59"/>
                </a:solidFill>
              </a:endParaRPr>
            </a:p>
          </p:txBody>
        </p:sp>
      </p:grpSp>
      <p:sp>
        <p:nvSpPr>
          <p:cNvPr id="181" name="Arrow: Left-Right 180">
            <a:extLst>
              <a:ext uri="{FF2B5EF4-FFF2-40B4-BE49-F238E27FC236}">
                <a16:creationId xmlns:a16="http://schemas.microsoft.com/office/drawing/2014/main" id="{3EDD358B-495A-6084-D5F4-7A117898933B}"/>
              </a:ext>
            </a:extLst>
          </p:cNvPr>
          <p:cNvSpPr/>
          <p:nvPr/>
        </p:nvSpPr>
        <p:spPr>
          <a:xfrm rot="1531421">
            <a:off x="6441238" y="4408844"/>
            <a:ext cx="2899797" cy="241883"/>
          </a:xfrm>
          <a:prstGeom prst="leftRight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pic>
        <p:nvPicPr>
          <p:cNvPr id="188" name="Graphic 187">
            <a:extLst>
              <a:ext uri="{FF2B5EF4-FFF2-40B4-BE49-F238E27FC236}">
                <a16:creationId xmlns:a16="http://schemas.microsoft.com/office/drawing/2014/main" id="{A582D825-46B8-67E0-F056-3DE5CE9D0F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24552" y="3554382"/>
            <a:ext cx="98725" cy="123406"/>
          </a:xfrm>
          <a:prstGeom prst="rect">
            <a:avLst/>
          </a:prstGeom>
        </p:spPr>
      </p:pic>
      <p:grpSp>
        <p:nvGrpSpPr>
          <p:cNvPr id="192" name="Group 191">
            <a:extLst>
              <a:ext uri="{FF2B5EF4-FFF2-40B4-BE49-F238E27FC236}">
                <a16:creationId xmlns:a16="http://schemas.microsoft.com/office/drawing/2014/main" id="{5AAF427B-2A68-CA71-E6F4-7382854B714B}"/>
              </a:ext>
            </a:extLst>
          </p:cNvPr>
          <p:cNvGrpSpPr/>
          <p:nvPr/>
        </p:nvGrpSpPr>
        <p:grpSpPr>
          <a:xfrm>
            <a:off x="9300199" y="2426330"/>
            <a:ext cx="2663489" cy="1367458"/>
            <a:chOff x="9291293" y="2518538"/>
            <a:chExt cx="2663489" cy="1367458"/>
          </a:xfrm>
        </p:grpSpPr>
        <p:sp>
          <p:nvSpPr>
            <p:cNvPr id="93" name="Rectangle 92">
              <a:extLst>
                <a:ext uri="{FF2B5EF4-FFF2-40B4-BE49-F238E27FC236}">
                  <a16:creationId xmlns:a16="http://schemas.microsoft.com/office/drawing/2014/main" id="{79738868-2221-7CAE-D63A-542BCFCEAC71}"/>
                </a:ext>
              </a:extLst>
            </p:cNvPr>
            <p:cNvSpPr/>
            <p:nvPr/>
          </p:nvSpPr>
          <p:spPr>
            <a:xfrm>
              <a:off x="9291293" y="2883954"/>
              <a:ext cx="2663489" cy="69587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ea typeface="+mn-ea"/>
                <a:cs typeface="+mn-cs"/>
              </a:endParaRPr>
            </a:p>
          </p:txBody>
        </p:sp>
        <p:sp>
          <p:nvSpPr>
            <p:cNvPr id="111" name="ZoneTexte 38">
              <a:extLst>
                <a:ext uri="{FF2B5EF4-FFF2-40B4-BE49-F238E27FC236}">
                  <a16:creationId xmlns:a16="http://schemas.microsoft.com/office/drawing/2014/main" id="{3BE82B8C-1E77-3540-096D-EDA3EDFA55B0}"/>
                </a:ext>
              </a:extLst>
            </p:cNvPr>
            <p:cNvSpPr txBox="1"/>
            <p:nvPr/>
          </p:nvSpPr>
          <p:spPr>
            <a:xfrm>
              <a:off x="9668392" y="3048574"/>
              <a:ext cx="219674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ea typeface="+mn-ea"/>
                  <a:cs typeface="+mn-cs"/>
                </a:rPr>
                <a:t>SFTP / EDI /API / Web Service</a:t>
              </a:r>
            </a:p>
          </p:txBody>
        </p:sp>
        <p:sp>
          <p:nvSpPr>
            <p:cNvPr id="97" name="Arrow: Down 96">
              <a:extLst>
                <a:ext uri="{FF2B5EF4-FFF2-40B4-BE49-F238E27FC236}">
                  <a16:creationId xmlns:a16="http://schemas.microsoft.com/office/drawing/2014/main" id="{0AFB5634-1834-F096-0799-529CA8232B16}"/>
                </a:ext>
              </a:extLst>
            </p:cNvPr>
            <p:cNvSpPr/>
            <p:nvPr/>
          </p:nvSpPr>
          <p:spPr>
            <a:xfrm flipV="1">
              <a:off x="10595690" y="3601224"/>
              <a:ext cx="187147" cy="2847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95" name="Arrow: Down 94">
              <a:extLst>
                <a:ext uri="{FF2B5EF4-FFF2-40B4-BE49-F238E27FC236}">
                  <a16:creationId xmlns:a16="http://schemas.microsoft.com/office/drawing/2014/main" id="{52A0F3FE-52B9-4D82-8CA2-3667DAACDD77}"/>
                </a:ext>
              </a:extLst>
            </p:cNvPr>
            <p:cNvSpPr/>
            <p:nvPr/>
          </p:nvSpPr>
          <p:spPr>
            <a:xfrm>
              <a:off x="10561735" y="2518538"/>
              <a:ext cx="187147" cy="28477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grpSp>
        <p:nvGrpSpPr>
          <p:cNvPr id="174" name="Group 173">
            <a:extLst>
              <a:ext uri="{FF2B5EF4-FFF2-40B4-BE49-F238E27FC236}">
                <a16:creationId xmlns:a16="http://schemas.microsoft.com/office/drawing/2014/main" id="{08D11366-8BBC-8A8E-C611-D6ED85BD0734}"/>
              </a:ext>
            </a:extLst>
          </p:cNvPr>
          <p:cNvGrpSpPr/>
          <p:nvPr/>
        </p:nvGrpSpPr>
        <p:grpSpPr>
          <a:xfrm>
            <a:off x="6723031" y="3237581"/>
            <a:ext cx="2545249" cy="861774"/>
            <a:chOff x="6723031" y="3237581"/>
            <a:chExt cx="2545249" cy="861774"/>
          </a:xfrm>
        </p:grpSpPr>
        <p:sp>
          <p:nvSpPr>
            <p:cNvPr id="175" name="TextBox 174">
              <a:extLst>
                <a:ext uri="{FF2B5EF4-FFF2-40B4-BE49-F238E27FC236}">
                  <a16:creationId xmlns:a16="http://schemas.microsoft.com/office/drawing/2014/main" id="{C27D1371-12CF-386D-B1D4-949F89D9B7E7}"/>
                </a:ext>
              </a:extLst>
            </p:cNvPr>
            <p:cNvSpPr txBox="1"/>
            <p:nvPr/>
          </p:nvSpPr>
          <p:spPr>
            <a:xfrm>
              <a:off x="7913324" y="3237581"/>
              <a:ext cx="1197722" cy="861774"/>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1A2732"/>
                  </a:solidFill>
                  <a:effectLst/>
                  <a:uLnTx/>
                  <a:uFillTx/>
                  <a:ea typeface="+mn-ea"/>
                  <a:cs typeface="+mn-cs"/>
                </a:rPr>
                <a:t>Quotes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1A2732"/>
                  </a:solidFill>
                  <a:effectLst/>
                  <a:uLnTx/>
                  <a:uFillTx/>
                  <a:ea typeface="+mn-ea"/>
                  <a:cs typeface="+mn-cs"/>
                </a:rPr>
                <a:t>Orders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1A2732"/>
                  </a:solidFill>
                  <a:effectLst/>
                  <a:uLnTx/>
                  <a:uFillTx/>
                  <a:ea typeface="+mn-ea"/>
                  <a:cs typeface="+mn-cs"/>
                </a:rPr>
                <a:t>Cases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1A2732"/>
                  </a:solidFill>
                  <a:effectLst/>
                  <a:uLnTx/>
                  <a:uFillTx/>
                  <a:ea typeface="+mn-ea"/>
                  <a:cs typeface="+mn-cs"/>
                </a:rPr>
                <a:t>Return orders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a:ln>
                    <a:noFill/>
                  </a:ln>
                  <a:solidFill>
                    <a:srgbClr val="1A2732"/>
                  </a:solidFill>
                  <a:effectLst/>
                  <a:uLnTx/>
                  <a:uFillTx/>
                  <a:ea typeface="+mn-ea"/>
                  <a:cs typeface="+mn-cs"/>
                </a:rPr>
                <a:t>Credit notes</a:t>
              </a:r>
            </a:p>
          </p:txBody>
        </p:sp>
        <p:sp>
          <p:nvSpPr>
            <p:cNvPr id="176" name="Arrow: Down 175">
              <a:extLst>
                <a:ext uri="{FF2B5EF4-FFF2-40B4-BE49-F238E27FC236}">
                  <a16:creationId xmlns:a16="http://schemas.microsoft.com/office/drawing/2014/main" id="{398C0D3A-59C6-F7C8-8221-1D0854090A99}"/>
                </a:ext>
              </a:extLst>
            </p:cNvPr>
            <p:cNvSpPr/>
            <p:nvPr/>
          </p:nvSpPr>
          <p:spPr>
            <a:xfrm rot="16200000">
              <a:off x="7226338" y="2996554"/>
              <a:ext cx="216000" cy="1222613"/>
            </a:xfrm>
            <a:prstGeom prst="down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77" name="TextBox 176">
              <a:extLst>
                <a:ext uri="{FF2B5EF4-FFF2-40B4-BE49-F238E27FC236}">
                  <a16:creationId xmlns:a16="http://schemas.microsoft.com/office/drawing/2014/main" id="{46DC8F3D-626A-CB3B-7C91-EEECB34EF561}"/>
                </a:ext>
              </a:extLst>
            </p:cNvPr>
            <p:cNvSpPr txBox="1"/>
            <p:nvPr/>
          </p:nvSpPr>
          <p:spPr>
            <a:xfrm>
              <a:off x="6893190" y="3499860"/>
              <a:ext cx="10884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solidFill>
                  <a:effectLst/>
                  <a:uLnTx/>
                  <a:uFillTx/>
                  <a:ea typeface="+mn-ea"/>
                  <a:cs typeface="+mn-cs"/>
                </a:rPr>
                <a:t>SECURED CHANNEL</a:t>
              </a: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180" name="MASTER DATA TO ENGINE ARROW">
              <a:extLst>
                <a:ext uri="{FF2B5EF4-FFF2-40B4-BE49-F238E27FC236}">
                  <a16:creationId xmlns:a16="http://schemas.microsoft.com/office/drawing/2014/main" id="{F5C8995E-472B-6AF5-A344-B14BD6C46289}"/>
                </a:ext>
              </a:extLst>
            </p:cNvPr>
            <p:cNvSpPr/>
            <p:nvPr/>
          </p:nvSpPr>
          <p:spPr>
            <a:xfrm rot="16200000">
              <a:off x="8888716" y="3335273"/>
              <a:ext cx="216000" cy="543129"/>
            </a:xfrm>
            <a:prstGeom prst="downArrow">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sp>
        <p:nvSpPr>
          <p:cNvPr id="6" name="ZoneTexte 118">
            <a:extLst>
              <a:ext uri="{FF2B5EF4-FFF2-40B4-BE49-F238E27FC236}">
                <a16:creationId xmlns:a16="http://schemas.microsoft.com/office/drawing/2014/main" id="{147048A6-7D17-4F95-9620-2E2A8653B8C7}"/>
              </a:ext>
            </a:extLst>
          </p:cNvPr>
          <p:cNvSpPr txBox="1"/>
          <p:nvPr/>
        </p:nvSpPr>
        <p:spPr>
          <a:xfrm>
            <a:off x="3038344" y="3915046"/>
            <a:ext cx="971387" cy="600164"/>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ARIBA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Tungsten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Coupa</a:t>
            </a:r>
          </a:p>
        </p:txBody>
      </p:sp>
      <p:sp>
        <p:nvSpPr>
          <p:cNvPr id="7" name="ZoneTexte 118">
            <a:extLst>
              <a:ext uri="{FF2B5EF4-FFF2-40B4-BE49-F238E27FC236}">
                <a16:creationId xmlns:a16="http://schemas.microsoft.com/office/drawing/2014/main" id="{25D3AC36-32A2-355A-3410-5E335FA75872}"/>
              </a:ext>
            </a:extLst>
          </p:cNvPr>
          <p:cNvSpPr txBox="1"/>
          <p:nvPr/>
        </p:nvSpPr>
        <p:spPr>
          <a:xfrm>
            <a:off x="10962985" y="5396167"/>
            <a:ext cx="971387" cy="600164"/>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ARIBA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Tungsten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srgbClr val="394A59"/>
                </a:solidFill>
                <a:effectLst/>
                <a:uLnTx/>
                <a:uFillTx/>
                <a:ea typeface="+mn-ea"/>
                <a:cs typeface="+mn-cs"/>
              </a:rPr>
              <a:t>Coupa</a:t>
            </a:r>
          </a:p>
        </p:txBody>
      </p:sp>
    </p:spTree>
    <p:extLst>
      <p:ext uri="{BB962C8B-B14F-4D97-AF65-F5344CB8AC3E}">
        <p14:creationId xmlns:p14="http://schemas.microsoft.com/office/powerpoint/2010/main" val="281780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8">
            <a:extLst>
              <a:ext uri="{FF2B5EF4-FFF2-40B4-BE49-F238E27FC236}">
                <a16:creationId xmlns:a16="http://schemas.microsoft.com/office/drawing/2014/main" id="{7BAE41B1-D54C-491C-A2C8-3919BEF493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3274" y="1832867"/>
            <a:ext cx="5173926" cy="2910333"/>
          </a:xfrm>
          <a:prstGeom prst="rect">
            <a:avLst/>
          </a:prstGeom>
        </p:spPr>
      </p:pic>
      <p:pic>
        <p:nvPicPr>
          <p:cNvPr id="14" name="Graphic 13">
            <a:extLst>
              <a:ext uri="{FF2B5EF4-FFF2-40B4-BE49-F238E27FC236}">
                <a16:creationId xmlns:a16="http://schemas.microsoft.com/office/drawing/2014/main" id="{6D049F00-C71B-40DA-A9A9-5462D491C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738270"/>
            <a:ext cx="6366144" cy="3277035"/>
          </a:xfrm>
          <a:prstGeom prst="rect">
            <a:avLst/>
          </a:prstGeom>
        </p:spPr>
      </p:pic>
      <p:sp>
        <p:nvSpPr>
          <p:cNvPr id="21" name="Text Placeholder 20">
            <a:extLst>
              <a:ext uri="{FF2B5EF4-FFF2-40B4-BE49-F238E27FC236}">
                <a16:creationId xmlns:a16="http://schemas.microsoft.com/office/drawing/2014/main" id="{4071A721-066D-BC7C-C194-6F652A81E6AA}"/>
              </a:ext>
            </a:extLst>
          </p:cNvPr>
          <p:cNvSpPr>
            <a:spLocks noGrp="1"/>
          </p:cNvSpPr>
          <p:nvPr>
            <p:ph type="body" sz="quarter" idx="20"/>
          </p:nvPr>
        </p:nvSpPr>
        <p:spPr>
          <a:xfrm>
            <a:off x="719999" y="928174"/>
            <a:ext cx="6768621" cy="514558"/>
          </a:xfrm>
        </p:spPr>
        <p:txBody>
          <a:bodyPr/>
          <a:lstStyle/>
          <a:p>
            <a:r>
              <a:rPr lang="en-US"/>
              <a:t>Customer Inquiry Automation</a:t>
            </a:r>
            <a:endParaRPr lang="en-US" dirty="0"/>
          </a:p>
        </p:txBody>
      </p:sp>
      <p:sp>
        <p:nvSpPr>
          <p:cNvPr id="27" name="Rectangle 26">
            <a:extLst>
              <a:ext uri="{FF2B5EF4-FFF2-40B4-BE49-F238E27FC236}">
                <a16:creationId xmlns:a16="http://schemas.microsoft.com/office/drawing/2014/main" id="{B276D9C1-A87E-4F78-A0F8-AA6974BCA357}"/>
              </a:ext>
            </a:extLst>
          </p:cNvPr>
          <p:cNvSpPr/>
          <p:nvPr/>
        </p:nvSpPr>
        <p:spPr>
          <a:xfrm>
            <a:off x="888999" y="1738270"/>
            <a:ext cx="4309533" cy="457200"/>
          </a:xfrm>
          <a:prstGeom prst="rect">
            <a:avLst/>
          </a:prstGeom>
          <a:solidFill>
            <a:schemeClr val="bg1"/>
          </a:solidFill>
          <a:ln w="9525" cap="flat">
            <a:solidFill>
              <a:schemeClr val="accent4"/>
            </a:solidFill>
            <a:prstDash val="solid"/>
            <a:miter/>
          </a:ln>
        </p:spPr>
        <p:txBody>
          <a:bodyPr rtlCol="0" anchor="ctr"/>
          <a:lstStyle/>
          <a:p>
            <a:pPr algn="ctr"/>
            <a:r>
              <a:rPr lang="en-US" sz="1100" b="1" dirty="0">
                <a:solidFill>
                  <a:schemeClr val="accent4"/>
                </a:solidFill>
                <a:latin typeface="Arial" panose="020B0604020202020204" pitchFamily="34" charset="0"/>
                <a:cs typeface="Arial" panose="020B0604020202020204" pitchFamily="34" charset="0"/>
              </a:rPr>
              <a:t>See everything, improve anything</a:t>
            </a:r>
          </a:p>
        </p:txBody>
      </p:sp>
      <p:sp>
        <p:nvSpPr>
          <p:cNvPr id="28" name="Rectangle 27">
            <a:extLst>
              <a:ext uri="{FF2B5EF4-FFF2-40B4-BE49-F238E27FC236}">
                <a16:creationId xmlns:a16="http://schemas.microsoft.com/office/drawing/2014/main" id="{7C22E090-BBC1-4093-818B-06C8A21A5EE8}"/>
              </a:ext>
            </a:extLst>
          </p:cNvPr>
          <p:cNvSpPr/>
          <p:nvPr/>
        </p:nvSpPr>
        <p:spPr>
          <a:xfrm>
            <a:off x="888999" y="2375203"/>
            <a:ext cx="4309533" cy="457200"/>
          </a:xfrm>
          <a:prstGeom prst="rect">
            <a:avLst/>
          </a:prstGeom>
          <a:solidFill>
            <a:schemeClr val="bg1"/>
          </a:solidFill>
          <a:ln w="9525" cap="flat">
            <a:solidFill>
              <a:schemeClr val="accent5"/>
            </a:solidFill>
            <a:prstDash val="solid"/>
            <a:miter/>
          </a:ln>
        </p:spPr>
        <p:txBody>
          <a:bodyPr rtlCol="0" anchor="ctr"/>
          <a:lstStyle/>
          <a:p>
            <a:pPr algn="ctr"/>
            <a:r>
              <a:rPr lang="en-US" sz="1100" b="1" dirty="0">
                <a:solidFill>
                  <a:schemeClr val="accent5">
                    <a:lumMod val="50000"/>
                  </a:schemeClr>
                </a:solidFill>
                <a:latin typeface="Arial" panose="020B0604020202020204" pitchFamily="34" charset="0"/>
                <a:cs typeface="Arial" panose="020B0604020202020204" pitchFamily="34" charset="0"/>
              </a:rPr>
              <a:t>Accelerate inquiry processing with Esker Synergy</a:t>
            </a:r>
          </a:p>
          <a:p>
            <a:pPr algn="ctr"/>
            <a:r>
              <a:rPr lang="en-US" sz="1100" b="1" dirty="0">
                <a:solidFill>
                  <a:schemeClr val="accent5">
                    <a:lumMod val="50000"/>
                  </a:schemeClr>
                </a:solidFill>
                <a:latin typeface="Arial" panose="020B0604020202020204" pitchFamily="34" charset="0"/>
                <a:cs typeface="Arial" panose="020B0604020202020204" pitchFamily="34" charset="0"/>
              </a:rPr>
              <a:t>AI Deep Learning</a:t>
            </a:r>
          </a:p>
        </p:txBody>
      </p:sp>
      <p:sp>
        <p:nvSpPr>
          <p:cNvPr id="30" name="Rectangle 29">
            <a:extLst>
              <a:ext uri="{FF2B5EF4-FFF2-40B4-BE49-F238E27FC236}">
                <a16:creationId xmlns:a16="http://schemas.microsoft.com/office/drawing/2014/main" id="{F7C75D19-2097-4B59-8FD0-A5F93F43C7A6}"/>
              </a:ext>
            </a:extLst>
          </p:cNvPr>
          <p:cNvSpPr/>
          <p:nvPr/>
        </p:nvSpPr>
        <p:spPr>
          <a:xfrm>
            <a:off x="888999" y="3012136"/>
            <a:ext cx="4309533" cy="457200"/>
          </a:xfrm>
          <a:prstGeom prst="rect">
            <a:avLst/>
          </a:prstGeom>
          <a:solidFill>
            <a:schemeClr val="bg1"/>
          </a:solidFill>
          <a:ln w="9525" cap="flat">
            <a:solidFill>
              <a:schemeClr val="accent2"/>
            </a:solidFill>
            <a:prstDash val="solid"/>
            <a:miter/>
          </a:ln>
        </p:spPr>
        <p:txBody>
          <a:bodyPr rtlCol="0" anchor="ctr"/>
          <a:lstStyle/>
          <a:p>
            <a:pPr algn="ctr"/>
            <a:r>
              <a:rPr lang="en-US" sz="1100" b="1" dirty="0">
                <a:solidFill>
                  <a:schemeClr val="accent2"/>
                </a:solidFill>
                <a:latin typeface="Arial" panose="020B0604020202020204" pitchFamily="34" charset="0"/>
                <a:cs typeface="Arial" panose="020B0604020202020204" pitchFamily="34" charset="0"/>
              </a:rPr>
              <a:t>Enhance collaboration with internal &amp; customer conversations</a:t>
            </a:r>
          </a:p>
        </p:txBody>
      </p:sp>
      <p:sp>
        <p:nvSpPr>
          <p:cNvPr id="32" name="Rectangle 31">
            <a:extLst>
              <a:ext uri="{FF2B5EF4-FFF2-40B4-BE49-F238E27FC236}">
                <a16:creationId xmlns:a16="http://schemas.microsoft.com/office/drawing/2014/main" id="{283672FD-E3CE-4D88-B655-69D1096B7B4A}"/>
              </a:ext>
            </a:extLst>
          </p:cNvPr>
          <p:cNvSpPr/>
          <p:nvPr/>
        </p:nvSpPr>
        <p:spPr>
          <a:xfrm>
            <a:off x="888999" y="3649069"/>
            <a:ext cx="4309533" cy="457200"/>
          </a:xfrm>
          <a:prstGeom prst="rect">
            <a:avLst/>
          </a:prstGeom>
          <a:solidFill>
            <a:schemeClr val="bg1"/>
          </a:solidFill>
          <a:ln w="9525" cap="flat">
            <a:solidFill>
              <a:schemeClr val="accent4"/>
            </a:solidFill>
            <a:prstDash val="solid"/>
            <a:miter/>
          </a:ln>
        </p:spPr>
        <p:txBody>
          <a:bodyPr rtlCol="0" anchor="ctr"/>
          <a:lstStyle/>
          <a:p>
            <a:pPr algn="ctr"/>
            <a:r>
              <a:rPr lang="en-US" sz="1100" b="1" dirty="0">
                <a:solidFill>
                  <a:schemeClr val="accent4"/>
                </a:solidFill>
                <a:latin typeface="Arial" panose="020B0604020202020204" pitchFamily="34" charset="0"/>
                <a:cs typeface="Arial" panose="020B0604020202020204" pitchFamily="34" charset="0"/>
              </a:rPr>
              <a:t>Improve customer experience &amp; preserve a solid reputation</a:t>
            </a:r>
          </a:p>
        </p:txBody>
      </p:sp>
      <p:sp>
        <p:nvSpPr>
          <p:cNvPr id="34" name="Rectangle 33">
            <a:extLst>
              <a:ext uri="{FF2B5EF4-FFF2-40B4-BE49-F238E27FC236}">
                <a16:creationId xmlns:a16="http://schemas.microsoft.com/office/drawing/2014/main" id="{131CB888-CD0E-4E0B-A097-F0401E644B98}"/>
              </a:ext>
            </a:extLst>
          </p:cNvPr>
          <p:cNvSpPr/>
          <p:nvPr/>
        </p:nvSpPr>
        <p:spPr>
          <a:xfrm>
            <a:off x="888999" y="4286000"/>
            <a:ext cx="4309533" cy="457200"/>
          </a:xfrm>
          <a:prstGeom prst="rect">
            <a:avLst/>
          </a:prstGeom>
          <a:solidFill>
            <a:schemeClr val="bg1"/>
          </a:solidFill>
          <a:ln w="9525" cap="flat">
            <a:solidFill>
              <a:schemeClr val="accent5"/>
            </a:solidFill>
            <a:prstDash val="solid"/>
            <a:miter/>
          </a:ln>
        </p:spPr>
        <p:txBody>
          <a:bodyPr rtlCol="0" anchor="ctr"/>
          <a:lstStyle/>
          <a:p>
            <a:pPr algn="ctr"/>
            <a:r>
              <a:rPr lang="en-US" sz="1100" b="1" dirty="0">
                <a:solidFill>
                  <a:schemeClr val="accent2">
                    <a:lumMod val="75000"/>
                  </a:schemeClr>
                </a:solidFill>
                <a:latin typeface="Arial" panose="020B0604020202020204" pitchFamily="34" charset="0"/>
                <a:cs typeface="Arial" panose="020B0604020202020204" pitchFamily="34" charset="0"/>
              </a:rPr>
              <a:t>Increase employee satisfaction</a:t>
            </a:r>
          </a:p>
        </p:txBody>
      </p:sp>
      <p:sp>
        <p:nvSpPr>
          <p:cNvPr id="3" name="Ellipse 17">
            <a:extLst>
              <a:ext uri="{FF2B5EF4-FFF2-40B4-BE49-F238E27FC236}">
                <a16:creationId xmlns:a16="http://schemas.microsoft.com/office/drawing/2014/main" id="{E8412ADD-A4F5-C795-DFC4-997EF857310D}"/>
              </a:ext>
            </a:extLst>
          </p:cNvPr>
          <p:cNvSpPr/>
          <p:nvPr/>
        </p:nvSpPr>
        <p:spPr>
          <a:xfrm>
            <a:off x="3916305" y="4539143"/>
            <a:ext cx="3799002" cy="220594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solidFill>
                  <a:schemeClr val="tx1"/>
                </a:solidFill>
                <a:latin typeface="Calibri" panose="020F0502020204030204" pitchFamily="34" charset="0"/>
              </a:rPr>
              <a:t>Standard “Order, not an Order”</a:t>
            </a:r>
          </a:p>
          <a:p>
            <a:pPr marL="285750" indent="-285750" algn="ctr">
              <a:buFont typeface="Arial" panose="020B0604020202020204" pitchFamily="34" charset="0"/>
              <a:buChar char="•"/>
            </a:pPr>
            <a:r>
              <a:rPr lang="en-US" dirty="0">
                <a:solidFill>
                  <a:schemeClr val="tx1"/>
                </a:solidFill>
                <a:latin typeface="Calibri" panose="020F0502020204030204" pitchFamily="34" charset="0"/>
              </a:rPr>
              <a:t>Advanced Classification</a:t>
            </a:r>
          </a:p>
          <a:p>
            <a:pPr marL="285750" indent="-285750" algn="ctr">
              <a:buFont typeface="Arial" panose="020B0604020202020204" pitchFamily="34" charset="0"/>
              <a:buChar char="•"/>
            </a:pPr>
            <a:r>
              <a:rPr lang="en-US" dirty="0">
                <a:solidFill>
                  <a:schemeClr val="tx1"/>
                </a:solidFill>
                <a:latin typeface="Calibri" panose="020F0502020204030204" pitchFamily="34" charset="0"/>
              </a:rPr>
              <a:t>Auto Replies via </a:t>
            </a:r>
            <a:r>
              <a:rPr lang="en-US" b="1" i="1" dirty="0">
                <a:solidFill>
                  <a:srgbClr val="FF0000"/>
                </a:solidFill>
                <a:latin typeface="Calibri" panose="020F0502020204030204" pitchFamily="34" charset="0"/>
              </a:rPr>
              <a:t>ChatGTP</a:t>
            </a:r>
            <a:endParaRPr lang="en-US" b="1" i="1" dirty="0">
              <a:solidFill>
                <a:schemeClr val="tx1"/>
              </a:solidFill>
              <a:latin typeface="Calibri" panose="020F0502020204030204" pitchFamily="34" charset="0"/>
            </a:endParaRPr>
          </a:p>
          <a:p>
            <a:pPr marL="285750" indent="-285750" algn="ctr">
              <a:buFont typeface="Arial" panose="020B0604020202020204" pitchFamily="34" charset="0"/>
              <a:buChar char="•"/>
            </a:pPr>
            <a:r>
              <a:rPr lang="en-US" dirty="0">
                <a:solidFill>
                  <a:schemeClr val="tx1"/>
                </a:solidFill>
                <a:latin typeface="Calibri" panose="020F0502020204030204" pitchFamily="34" charset="0"/>
              </a:rPr>
              <a:t>CRM/ERP Integration</a:t>
            </a:r>
          </a:p>
        </p:txBody>
      </p:sp>
    </p:spTree>
    <p:extLst>
      <p:ext uri="{BB962C8B-B14F-4D97-AF65-F5344CB8AC3E}">
        <p14:creationId xmlns:p14="http://schemas.microsoft.com/office/powerpoint/2010/main" val="96905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B79FEA-05B8-1013-BCCD-8DBDC1A0EF23}"/>
              </a:ext>
            </a:extLst>
          </p:cNvPr>
          <p:cNvGrpSpPr/>
          <p:nvPr/>
        </p:nvGrpSpPr>
        <p:grpSpPr>
          <a:xfrm>
            <a:off x="2602884" y="1730247"/>
            <a:ext cx="1432882" cy="4303143"/>
            <a:chOff x="3260535" y="923931"/>
            <a:chExt cx="1432882" cy="4303143"/>
          </a:xfrm>
        </p:grpSpPr>
        <p:sp>
          <p:nvSpPr>
            <p:cNvPr id="7" name="Rectangle 6">
              <a:extLst>
                <a:ext uri="{FF2B5EF4-FFF2-40B4-BE49-F238E27FC236}">
                  <a16:creationId xmlns:a16="http://schemas.microsoft.com/office/drawing/2014/main" id="{7BEA66D4-A6E8-9DB6-3584-3D7199C5B301}"/>
                </a:ext>
              </a:extLst>
            </p:cNvPr>
            <p:cNvSpPr/>
            <p:nvPr/>
          </p:nvSpPr>
          <p:spPr>
            <a:xfrm>
              <a:off x="3260535" y="1108363"/>
              <a:ext cx="1432882" cy="4118711"/>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46FFD5F-CE54-0298-9FF7-8A81D6A7FF44}"/>
                </a:ext>
              </a:extLst>
            </p:cNvPr>
            <p:cNvPicPr>
              <a:picLocks noChangeAspect="1"/>
            </p:cNvPicPr>
            <p:nvPr/>
          </p:nvPicPr>
          <p:blipFill>
            <a:blip r:embed="rId2"/>
            <a:stretch>
              <a:fillRect/>
            </a:stretch>
          </p:blipFill>
          <p:spPr>
            <a:xfrm>
              <a:off x="3418512" y="923931"/>
              <a:ext cx="1093588" cy="608695"/>
            </a:xfrm>
            <a:prstGeom prst="rect">
              <a:avLst/>
            </a:prstGeom>
          </p:spPr>
        </p:pic>
      </p:grpSp>
      <p:grpSp>
        <p:nvGrpSpPr>
          <p:cNvPr id="39" name="Group 38">
            <a:extLst>
              <a:ext uri="{FF2B5EF4-FFF2-40B4-BE49-F238E27FC236}">
                <a16:creationId xmlns:a16="http://schemas.microsoft.com/office/drawing/2014/main" id="{5385356C-25B7-9EE8-1B3D-2600F5414D5D}"/>
              </a:ext>
            </a:extLst>
          </p:cNvPr>
          <p:cNvGrpSpPr/>
          <p:nvPr/>
        </p:nvGrpSpPr>
        <p:grpSpPr>
          <a:xfrm>
            <a:off x="10747109" y="1567493"/>
            <a:ext cx="1101746" cy="4465897"/>
            <a:chOff x="561640" y="771625"/>
            <a:chExt cx="1101746" cy="4465897"/>
          </a:xfrm>
        </p:grpSpPr>
        <p:sp>
          <p:nvSpPr>
            <p:cNvPr id="10" name="Rectangle 9">
              <a:extLst>
                <a:ext uri="{FF2B5EF4-FFF2-40B4-BE49-F238E27FC236}">
                  <a16:creationId xmlns:a16="http://schemas.microsoft.com/office/drawing/2014/main" id="{E1508B3E-0786-DB54-D4BE-343EDEAC3112}"/>
                </a:ext>
              </a:extLst>
            </p:cNvPr>
            <p:cNvSpPr/>
            <p:nvPr/>
          </p:nvSpPr>
          <p:spPr>
            <a:xfrm>
              <a:off x="561640" y="1118811"/>
              <a:ext cx="1101746" cy="4118711"/>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2DA373A-5326-E655-EE3E-A6AC72485231}"/>
                </a:ext>
              </a:extLst>
            </p:cNvPr>
            <p:cNvPicPr>
              <a:picLocks noChangeAspect="1"/>
            </p:cNvPicPr>
            <p:nvPr/>
          </p:nvPicPr>
          <p:blipFill>
            <a:blip r:embed="rId3"/>
            <a:stretch>
              <a:fillRect/>
            </a:stretch>
          </p:blipFill>
          <p:spPr>
            <a:xfrm>
              <a:off x="621379" y="771625"/>
              <a:ext cx="914528" cy="1000265"/>
            </a:xfrm>
            <a:prstGeom prst="rect">
              <a:avLst/>
            </a:prstGeom>
          </p:spPr>
        </p:pic>
      </p:grpSp>
      <p:grpSp>
        <p:nvGrpSpPr>
          <p:cNvPr id="38" name="Group 37">
            <a:extLst>
              <a:ext uri="{FF2B5EF4-FFF2-40B4-BE49-F238E27FC236}">
                <a16:creationId xmlns:a16="http://schemas.microsoft.com/office/drawing/2014/main" id="{66A75FED-94D9-CF40-DD80-D67DD292AB80}"/>
              </a:ext>
            </a:extLst>
          </p:cNvPr>
          <p:cNvGrpSpPr/>
          <p:nvPr/>
        </p:nvGrpSpPr>
        <p:grpSpPr>
          <a:xfrm>
            <a:off x="507738" y="1680789"/>
            <a:ext cx="1101746" cy="4352601"/>
            <a:chOff x="10227188" y="884922"/>
            <a:chExt cx="1101746" cy="4352601"/>
          </a:xfrm>
        </p:grpSpPr>
        <p:sp>
          <p:nvSpPr>
            <p:cNvPr id="33" name="Rectangle 32">
              <a:extLst>
                <a:ext uri="{FF2B5EF4-FFF2-40B4-BE49-F238E27FC236}">
                  <a16:creationId xmlns:a16="http://schemas.microsoft.com/office/drawing/2014/main" id="{77CBBCE1-B58D-67A1-19D8-DBDCECEB84B3}"/>
                </a:ext>
              </a:extLst>
            </p:cNvPr>
            <p:cNvSpPr/>
            <p:nvPr/>
          </p:nvSpPr>
          <p:spPr>
            <a:xfrm>
              <a:off x="10227188" y="1118812"/>
              <a:ext cx="1101746" cy="4118711"/>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5FE3465-D284-5586-6CF4-4F857306D39E}"/>
                </a:ext>
              </a:extLst>
            </p:cNvPr>
            <p:cNvPicPr>
              <a:picLocks noChangeAspect="1"/>
            </p:cNvPicPr>
            <p:nvPr/>
          </p:nvPicPr>
          <p:blipFill>
            <a:blip r:embed="rId4"/>
            <a:stretch>
              <a:fillRect/>
            </a:stretch>
          </p:blipFill>
          <p:spPr>
            <a:xfrm>
              <a:off x="10358902" y="884922"/>
              <a:ext cx="838317" cy="933580"/>
            </a:xfrm>
            <a:prstGeom prst="rect">
              <a:avLst/>
            </a:prstGeom>
          </p:spPr>
        </p:pic>
      </p:grpSp>
      <p:pic>
        <p:nvPicPr>
          <p:cNvPr id="41" name="Picture 40">
            <a:extLst>
              <a:ext uri="{FF2B5EF4-FFF2-40B4-BE49-F238E27FC236}">
                <a16:creationId xmlns:a16="http://schemas.microsoft.com/office/drawing/2014/main" id="{81227F13-09FE-F6C2-7953-6F20F4E21DA1}"/>
              </a:ext>
            </a:extLst>
          </p:cNvPr>
          <p:cNvPicPr>
            <a:picLocks noChangeAspect="1"/>
          </p:cNvPicPr>
          <p:nvPr/>
        </p:nvPicPr>
        <p:blipFill>
          <a:blip r:embed="rId5"/>
          <a:stretch>
            <a:fillRect/>
          </a:stretch>
        </p:blipFill>
        <p:spPr>
          <a:xfrm>
            <a:off x="639452" y="3645605"/>
            <a:ext cx="866896" cy="828791"/>
          </a:xfrm>
          <a:prstGeom prst="rect">
            <a:avLst/>
          </a:prstGeom>
        </p:spPr>
      </p:pic>
      <p:sp>
        <p:nvSpPr>
          <p:cNvPr id="44" name="TextBox 43">
            <a:extLst>
              <a:ext uri="{FF2B5EF4-FFF2-40B4-BE49-F238E27FC236}">
                <a16:creationId xmlns:a16="http://schemas.microsoft.com/office/drawing/2014/main" id="{48ED35DC-3C77-5CC5-AC19-17BB66AC61D8}"/>
              </a:ext>
            </a:extLst>
          </p:cNvPr>
          <p:cNvSpPr txBox="1"/>
          <p:nvPr/>
        </p:nvSpPr>
        <p:spPr>
          <a:xfrm>
            <a:off x="1643087" y="2810568"/>
            <a:ext cx="884780" cy="369332"/>
          </a:xfrm>
          <a:prstGeom prst="rect">
            <a:avLst/>
          </a:prstGeom>
          <a:noFill/>
        </p:spPr>
        <p:txBody>
          <a:bodyPr wrap="square" rtlCol="0">
            <a:spAutoFit/>
          </a:bodyPr>
          <a:lstStyle/>
          <a:p>
            <a:pPr algn="ctr"/>
            <a:r>
              <a:rPr lang="en-US" sz="900" dirty="0"/>
              <a:t>Order Submission</a:t>
            </a:r>
          </a:p>
        </p:txBody>
      </p:sp>
      <p:sp>
        <p:nvSpPr>
          <p:cNvPr id="45" name="TextBox 44">
            <a:extLst>
              <a:ext uri="{FF2B5EF4-FFF2-40B4-BE49-F238E27FC236}">
                <a16:creationId xmlns:a16="http://schemas.microsoft.com/office/drawing/2014/main" id="{4ABA8604-888A-B0F8-1E95-472E87851C71}"/>
              </a:ext>
            </a:extLst>
          </p:cNvPr>
          <p:cNvSpPr txBox="1"/>
          <p:nvPr/>
        </p:nvSpPr>
        <p:spPr>
          <a:xfrm>
            <a:off x="9694229" y="4634194"/>
            <a:ext cx="884780" cy="369332"/>
          </a:xfrm>
          <a:prstGeom prst="rect">
            <a:avLst/>
          </a:prstGeom>
          <a:noFill/>
        </p:spPr>
        <p:txBody>
          <a:bodyPr wrap="square" rtlCol="0">
            <a:spAutoFit/>
          </a:bodyPr>
          <a:lstStyle/>
          <a:p>
            <a:pPr algn="ctr"/>
            <a:r>
              <a:rPr lang="en-US" sz="900" dirty="0"/>
              <a:t>Invoice Submission</a:t>
            </a:r>
          </a:p>
        </p:txBody>
      </p:sp>
      <p:sp>
        <p:nvSpPr>
          <p:cNvPr id="46" name="TextBox 45">
            <a:extLst>
              <a:ext uri="{FF2B5EF4-FFF2-40B4-BE49-F238E27FC236}">
                <a16:creationId xmlns:a16="http://schemas.microsoft.com/office/drawing/2014/main" id="{CD9DA273-3FB2-776B-4D21-DF796770B741}"/>
              </a:ext>
            </a:extLst>
          </p:cNvPr>
          <p:cNvSpPr txBox="1"/>
          <p:nvPr/>
        </p:nvSpPr>
        <p:spPr>
          <a:xfrm>
            <a:off x="3998751" y="2608519"/>
            <a:ext cx="1159375" cy="507831"/>
          </a:xfrm>
          <a:prstGeom prst="rect">
            <a:avLst/>
          </a:prstGeom>
          <a:noFill/>
        </p:spPr>
        <p:txBody>
          <a:bodyPr wrap="square" rtlCol="0">
            <a:spAutoFit/>
          </a:bodyPr>
          <a:lstStyle/>
          <a:p>
            <a:pPr algn="ctr"/>
            <a:r>
              <a:rPr lang="en-US" sz="900" dirty="0"/>
              <a:t>Order/Order changes passed to Esker via cXML</a:t>
            </a:r>
          </a:p>
        </p:txBody>
      </p:sp>
      <p:sp>
        <p:nvSpPr>
          <p:cNvPr id="47" name="TextBox 46">
            <a:extLst>
              <a:ext uri="{FF2B5EF4-FFF2-40B4-BE49-F238E27FC236}">
                <a16:creationId xmlns:a16="http://schemas.microsoft.com/office/drawing/2014/main" id="{2921B0DC-0C8B-221A-7141-CBD8F5EA5621}"/>
              </a:ext>
            </a:extLst>
          </p:cNvPr>
          <p:cNvSpPr txBox="1"/>
          <p:nvPr/>
        </p:nvSpPr>
        <p:spPr>
          <a:xfrm>
            <a:off x="9585746" y="2684302"/>
            <a:ext cx="1101745" cy="369332"/>
          </a:xfrm>
          <a:prstGeom prst="rect">
            <a:avLst/>
          </a:prstGeom>
          <a:noFill/>
        </p:spPr>
        <p:txBody>
          <a:bodyPr wrap="square" rtlCol="0">
            <a:spAutoFit/>
          </a:bodyPr>
          <a:lstStyle/>
          <a:p>
            <a:pPr algn="ctr"/>
            <a:r>
              <a:rPr lang="en-US" sz="900" dirty="0"/>
              <a:t>Approved Order data to Supplier </a:t>
            </a:r>
          </a:p>
        </p:txBody>
      </p:sp>
      <p:sp>
        <p:nvSpPr>
          <p:cNvPr id="49" name="TextBox 48">
            <a:extLst>
              <a:ext uri="{FF2B5EF4-FFF2-40B4-BE49-F238E27FC236}">
                <a16:creationId xmlns:a16="http://schemas.microsoft.com/office/drawing/2014/main" id="{8FED7DB8-77DF-FD8D-996F-B2A3ED5ADA86}"/>
              </a:ext>
            </a:extLst>
          </p:cNvPr>
          <p:cNvSpPr txBox="1"/>
          <p:nvPr/>
        </p:nvSpPr>
        <p:spPr>
          <a:xfrm>
            <a:off x="4101810" y="4530421"/>
            <a:ext cx="968672" cy="507831"/>
          </a:xfrm>
          <a:prstGeom prst="rect">
            <a:avLst/>
          </a:prstGeom>
          <a:noFill/>
        </p:spPr>
        <p:txBody>
          <a:bodyPr wrap="square" rtlCol="0">
            <a:spAutoFit/>
          </a:bodyPr>
          <a:lstStyle/>
          <a:p>
            <a:pPr algn="ctr"/>
            <a:r>
              <a:rPr lang="en-US" sz="900" dirty="0"/>
              <a:t>Invoice Posted to Ariba</a:t>
            </a:r>
          </a:p>
          <a:p>
            <a:pPr algn="ctr"/>
            <a:r>
              <a:rPr lang="en-US" sz="900" dirty="0"/>
              <a:t>810</a:t>
            </a:r>
          </a:p>
        </p:txBody>
      </p:sp>
      <p:sp>
        <p:nvSpPr>
          <p:cNvPr id="51" name="TextBox 50">
            <a:extLst>
              <a:ext uri="{FF2B5EF4-FFF2-40B4-BE49-F238E27FC236}">
                <a16:creationId xmlns:a16="http://schemas.microsoft.com/office/drawing/2014/main" id="{F529D958-2941-46EF-C830-CB6D86C979CB}"/>
              </a:ext>
            </a:extLst>
          </p:cNvPr>
          <p:cNvSpPr txBox="1"/>
          <p:nvPr/>
        </p:nvSpPr>
        <p:spPr>
          <a:xfrm>
            <a:off x="4007527" y="5126743"/>
            <a:ext cx="1101746" cy="369332"/>
          </a:xfrm>
          <a:prstGeom prst="rect">
            <a:avLst/>
          </a:prstGeom>
          <a:noFill/>
        </p:spPr>
        <p:txBody>
          <a:bodyPr wrap="square">
            <a:spAutoFit/>
          </a:bodyPr>
          <a:lstStyle/>
          <a:p>
            <a:pPr algn="ctr"/>
            <a:r>
              <a:rPr lang="en-US" sz="900" dirty="0"/>
              <a:t>Post confirmation sent to Esker</a:t>
            </a:r>
          </a:p>
        </p:txBody>
      </p:sp>
      <p:sp>
        <p:nvSpPr>
          <p:cNvPr id="52" name="TextBox 51">
            <a:extLst>
              <a:ext uri="{FF2B5EF4-FFF2-40B4-BE49-F238E27FC236}">
                <a16:creationId xmlns:a16="http://schemas.microsoft.com/office/drawing/2014/main" id="{C7FD255F-30E3-D93A-E68E-CFCC5A6D4869}"/>
              </a:ext>
            </a:extLst>
          </p:cNvPr>
          <p:cNvSpPr txBox="1"/>
          <p:nvPr/>
        </p:nvSpPr>
        <p:spPr>
          <a:xfrm>
            <a:off x="1645604" y="4311028"/>
            <a:ext cx="884780" cy="784830"/>
          </a:xfrm>
          <a:prstGeom prst="rect">
            <a:avLst/>
          </a:prstGeom>
          <a:noFill/>
        </p:spPr>
        <p:txBody>
          <a:bodyPr wrap="square" rtlCol="0">
            <a:spAutoFit/>
          </a:bodyPr>
          <a:lstStyle/>
          <a:p>
            <a:pPr algn="ctr"/>
            <a:r>
              <a:rPr lang="en-US" sz="900" dirty="0"/>
              <a:t>Invoice Passed to customer or viewable on ARIBA Portal</a:t>
            </a:r>
          </a:p>
        </p:txBody>
      </p:sp>
      <p:cxnSp>
        <p:nvCxnSpPr>
          <p:cNvPr id="54" name="Straight Arrow Connector 53">
            <a:extLst>
              <a:ext uri="{FF2B5EF4-FFF2-40B4-BE49-F238E27FC236}">
                <a16:creationId xmlns:a16="http://schemas.microsoft.com/office/drawing/2014/main" id="{3F214521-736C-51F5-08EF-0FB024419342}"/>
              </a:ext>
            </a:extLst>
          </p:cNvPr>
          <p:cNvCxnSpPr>
            <a:cxnSpLocks/>
          </p:cNvCxnSpPr>
          <p:nvPr/>
        </p:nvCxnSpPr>
        <p:spPr>
          <a:xfrm>
            <a:off x="1663794" y="3179900"/>
            <a:ext cx="939090"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C46F9BD-D048-C2B7-AFDC-0DF54A28B210}"/>
              </a:ext>
            </a:extLst>
          </p:cNvPr>
          <p:cNvCxnSpPr>
            <a:cxnSpLocks/>
          </p:cNvCxnSpPr>
          <p:nvPr/>
        </p:nvCxnSpPr>
        <p:spPr>
          <a:xfrm>
            <a:off x="4035766" y="3140323"/>
            <a:ext cx="109030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48D00EB-33A5-31D2-8BDA-F90B9FCAA7D1}"/>
              </a:ext>
            </a:extLst>
          </p:cNvPr>
          <p:cNvCxnSpPr>
            <a:cxnSpLocks/>
          </p:cNvCxnSpPr>
          <p:nvPr/>
        </p:nvCxnSpPr>
        <p:spPr>
          <a:xfrm>
            <a:off x="9559525" y="3086995"/>
            <a:ext cx="1165808"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3E2212D-B94F-38B8-74EA-AB4DB85B10EC}"/>
              </a:ext>
            </a:extLst>
          </p:cNvPr>
          <p:cNvCxnSpPr>
            <a:cxnSpLocks/>
          </p:cNvCxnSpPr>
          <p:nvPr/>
        </p:nvCxnSpPr>
        <p:spPr>
          <a:xfrm flipH="1">
            <a:off x="9547905" y="5015183"/>
            <a:ext cx="1177428"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AF86FA7-8E21-DB47-3AD2-9385C8CC2246}"/>
              </a:ext>
            </a:extLst>
          </p:cNvPr>
          <p:cNvCxnSpPr>
            <a:cxnSpLocks/>
          </p:cNvCxnSpPr>
          <p:nvPr/>
        </p:nvCxnSpPr>
        <p:spPr>
          <a:xfrm flipH="1">
            <a:off x="4065156" y="5027335"/>
            <a:ext cx="106091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F5F1EF1-8D1D-C5D0-6746-53C05766DED8}"/>
              </a:ext>
            </a:extLst>
          </p:cNvPr>
          <p:cNvCxnSpPr>
            <a:cxnSpLocks/>
          </p:cNvCxnSpPr>
          <p:nvPr/>
        </p:nvCxnSpPr>
        <p:spPr>
          <a:xfrm flipH="1">
            <a:off x="1638062" y="5071403"/>
            <a:ext cx="946754"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D3CECA5-3E5B-BDB3-B14D-F1650E649355}"/>
              </a:ext>
            </a:extLst>
          </p:cNvPr>
          <p:cNvCxnSpPr>
            <a:cxnSpLocks/>
          </p:cNvCxnSpPr>
          <p:nvPr/>
        </p:nvCxnSpPr>
        <p:spPr>
          <a:xfrm>
            <a:off x="4073176" y="5515037"/>
            <a:ext cx="105289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9997E5D-FDD8-F0A6-7341-B8404CED67D1}"/>
              </a:ext>
            </a:extLst>
          </p:cNvPr>
          <p:cNvSpPr/>
          <p:nvPr/>
        </p:nvSpPr>
        <p:spPr>
          <a:xfrm>
            <a:off x="5143336" y="1899183"/>
            <a:ext cx="4433454" cy="4118711"/>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0" name="Graphic 2">
            <a:extLst>
              <a:ext uri="{FF2B5EF4-FFF2-40B4-BE49-F238E27FC236}">
                <a16:creationId xmlns:a16="http://schemas.microsoft.com/office/drawing/2014/main" id="{B832E84C-74FC-DFD4-6199-56C791E472ED}"/>
              </a:ext>
            </a:extLst>
          </p:cNvPr>
          <p:cNvGrpSpPr>
            <a:grpSpLocks/>
          </p:cNvGrpSpPr>
          <p:nvPr/>
        </p:nvGrpSpPr>
        <p:grpSpPr>
          <a:xfrm>
            <a:off x="6637958" y="1657920"/>
            <a:ext cx="1364458" cy="658153"/>
            <a:chOff x="4342447" y="2608897"/>
            <a:chExt cx="3509009" cy="1634490"/>
          </a:xfrm>
        </p:grpSpPr>
        <p:sp>
          <p:nvSpPr>
            <p:cNvPr id="71" name="Freeform: Shape 70">
              <a:extLst>
                <a:ext uri="{FF2B5EF4-FFF2-40B4-BE49-F238E27FC236}">
                  <a16:creationId xmlns:a16="http://schemas.microsoft.com/office/drawing/2014/main" id="{861F0B4C-BA57-E313-29EB-9D570680667B}"/>
                </a:ext>
              </a:extLst>
            </p:cNvPr>
            <p:cNvSpPr>
              <a:spLocks/>
            </p:cNvSpPr>
            <p:nvPr/>
          </p:nvSpPr>
          <p:spPr>
            <a:xfrm>
              <a:off x="4342447" y="3107054"/>
              <a:ext cx="1137285" cy="1136332"/>
            </a:xfrm>
            <a:custGeom>
              <a:avLst/>
              <a:gdLst>
                <a:gd name="connsiteX0" fmla="*/ 995362 w 1137285"/>
                <a:gd name="connsiteY0" fmla="*/ 281940 h 1136332"/>
                <a:gd name="connsiteX1" fmla="*/ 995362 w 1137285"/>
                <a:gd name="connsiteY1" fmla="*/ 140018 h 1136332"/>
                <a:gd name="connsiteX2" fmla="*/ 1137285 w 1137285"/>
                <a:gd name="connsiteY2" fmla="*/ 140018 h 1136332"/>
                <a:gd name="connsiteX3" fmla="*/ 1137285 w 1137285"/>
                <a:gd name="connsiteY3" fmla="*/ 0 h 1136332"/>
                <a:gd name="connsiteX4" fmla="*/ 995362 w 1137285"/>
                <a:gd name="connsiteY4" fmla="*/ 0 h 1136332"/>
                <a:gd name="connsiteX5" fmla="*/ 995362 w 1137285"/>
                <a:gd name="connsiteY5" fmla="*/ 140018 h 1136332"/>
                <a:gd name="connsiteX6" fmla="*/ 853440 w 1137285"/>
                <a:gd name="connsiteY6" fmla="*/ 140018 h 1136332"/>
                <a:gd name="connsiteX7" fmla="*/ 853440 w 1137285"/>
                <a:gd name="connsiteY7" fmla="*/ 0 h 1136332"/>
                <a:gd name="connsiteX8" fmla="*/ 0 w 1137285"/>
                <a:gd name="connsiteY8" fmla="*/ 0 h 1136332"/>
                <a:gd name="connsiteX9" fmla="*/ 0 w 1137285"/>
                <a:gd name="connsiteY9" fmla="*/ 1136333 h 1136332"/>
                <a:gd name="connsiteX10" fmla="*/ 1137285 w 1137285"/>
                <a:gd name="connsiteY10" fmla="*/ 1136333 h 1136332"/>
                <a:gd name="connsiteX11" fmla="*/ 1137285 w 1137285"/>
                <a:gd name="connsiteY11" fmla="*/ 281940 h 11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285" h="1136332">
                  <a:moveTo>
                    <a:pt x="995362" y="281940"/>
                  </a:moveTo>
                  <a:lnTo>
                    <a:pt x="995362" y="140018"/>
                  </a:lnTo>
                  <a:lnTo>
                    <a:pt x="1137285" y="140018"/>
                  </a:lnTo>
                  <a:lnTo>
                    <a:pt x="1137285" y="0"/>
                  </a:lnTo>
                  <a:lnTo>
                    <a:pt x="995362" y="0"/>
                  </a:lnTo>
                  <a:lnTo>
                    <a:pt x="995362" y="140018"/>
                  </a:lnTo>
                  <a:lnTo>
                    <a:pt x="853440" y="140018"/>
                  </a:lnTo>
                  <a:lnTo>
                    <a:pt x="853440" y="0"/>
                  </a:lnTo>
                  <a:lnTo>
                    <a:pt x="0" y="0"/>
                  </a:lnTo>
                  <a:lnTo>
                    <a:pt x="0" y="1136333"/>
                  </a:lnTo>
                  <a:lnTo>
                    <a:pt x="1137285" y="1136333"/>
                  </a:lnTo>
                  <a:lnTo>
                    <a:pt x="1137285" y="281940"/>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2" name="Freeform: Shape 71">
              <a:extLst>
                <a:ext uri="{FF2B5EF4-FFF2-40B4-BE49-F238E27FC236}">
                  <a16:creationId xmlns:a16="http://schemas.microsoft.com/office/drawing/2014/main" id="{9E21A449-A8FD-FD98-45C2-8F0E466A1DB8}"/>
                </a:ext>
              </a:extLst>
            </p:cNvPr>
            <p:cNvSpPr>
              <a:spLocks/>
            </p:cNvSpPr>
            <p:nvPr/>
          </p:nvSpPr>
          <p:spPr>
            <a:xfrm>
              <a:off x="5082539" y="2795587"/>
              <a:ext cx="159067" cy="158114"/>
            </a:xfrm>
            <a:custGeom>
              <a:avLst/>
              <a:gdLst>
                <a:gd name="connsiteX0" fmla="*/ 0 w 159067"/>
                <a:gd name="connsiteY0" fmla="*/ 0 h 158114"/>
                <a:gd name="connsiteX1" fmla="*/ 159068 w 159067"/>
                <a:gd name="connsiteY1" fmla="*/ 0 h 158114"/>
                <a:gd name="connsiteX2" fmla="*/ 159068 w 159067"/>
                <a:gd name="connsiteY2" fmla="*/ 158115 h 158114"/>
                <a:gd name="connsiteX3" fmla="*/ 0 w 159067"/>
                <a:gd name="connsiteY3" fmla="*/ 158115 h 158114"/>
              </a:gdLst>
              <a:ahLst/>
              <a:cxnLst>
                <a:cxn ang="0">
                  <a:pos x="connsiteX0" y="connsiteY0"/>
                </a:cxn>
                <a:cxn ang="0">
                  <a:pos x="connsiteX1" y="connsiteY1"/>
                </a:cxn>
                <a:cxn ang="0">
                  <a:pos x="connsiteX2" y="connsiteY2"/>
                </a:cxn>
                <a:cxn ang="0">
                  <a:pos x="connsiteX3" y="connsiteY3"/>
                </a:cxn>
              </a:cxnLst>
              <a:rect l="l" t="t" r="r" b="b"/>
              <a:pathLst>
                <a:path w="159067" h="158114">
                  <a:moveTo>
                    <a:pt x="0" y="0"/>
                  </a:moveTo>
                  <a:lnTo>
                    <a:pt x="159068" y="0"/>
                  </a:lnTo>
                  <a:lnTo>
                    <a:pt x="159068" y="158115"/>
                  </a:lnTo>
                  <a:lnTo>
                    <a:pt x="0" y="158115"/>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3" name="Freeform: Shape 72">
              <a:extLst>
                <a:ext uri="{FF2B5EF4-FFF2-40B4-BE49-F238E27FC236}">
                  <a16:creationId xmlns:a16="http://schemas.microsoft.com/office/drawing/2014/main" id="{7A4B397C-AA2B-E9E2-3119-9FA5E1C0F00C}"/>
                </a:ext>
              </a:extLst>
            </p:cNvPr>
            <p:cNvSpPr>
              <a:spLocks/>
            </p:cNvSpPr>
            <p:nvPr/>
          </p:nvSpPr>
          <p:spPr>
            <a:xfrm>
              <a:off x="5772149" y="2887027"/>
              <a:ext cx="119062" cy="119062"/>
            </a:xfrm>
            <a:custGeom>
              <a:avLst/>
              <a:gdLst>
                <a:gd name="connsiteX0" fmla="*/ 0 w 119062"/>
                <a:gd name="connsiteY0" fmla="*/ 0 h 119062"/>
                <a:gd name="connsiteX1" fmla="*/ 119063 w 119062"/>
                <a:gd name="connsiteY1" fmla="*/ 0 h 119062"/>
                <a:gd name="connsiteX2" fmla="*/ 119063 w 119062"/>
                <a:gd name="connsiteY2" fmla="*/ 119062 h 119062"/>
                <a:gd name="connsiteX3" fmla="*/ 0 w 119062"/>
                <a:gd name="connsiteY3" fmla="*/ 119062 h 119062"/>
              </a:gdLst>
              <a:ahLst/>
              <a:cxnLst>
                <a:cxn ang="0">
                  <a:pos x="connsiteX0" y="connsiteY0"/>
                </a:cxn>
                <a:cxn ang="0">
                  <a:pos x="connsiteX1" y="connsiteY1"/>
                </a:cxn>
                <a:cxn ang="0">
                  <a:pos x="connsiteX2" y="connsiteY2"/>
                </a:cxn>
                <a:cxn ang="0">
                  <a:pos x="connsiteX3" y="connsiteY3"/>
                </a:cxn>
              </a:cxnLst>
              <a:rect l="l" t="t" r="r" b="b"/>
              <a:pathLst>
                <a:path w="119062" h="119062">
                  <a:moveTo>
                    <a:pt x="0" y="0"/>
                  </a:moveTo>
                  <a:lnTo>
                    <a:pt x="119063" y="0"/>
                  </a:lnTo>
                  <a:lnTo>
                    <a:pt x="119063" y="119062"/>
                  </a:lnTo>
                  <a:lnTo>
                    <a:pt x="0" y="119062"/>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4" name="Freeform: Shape 73">
              <a:extLst>
                <a:ext uri="{FF2B5EF4-FFF2-40B4-BE49-F238E27FC236}">
                  <a16:creationId xmlns:a16="http://schemas.microsoft.com/office/drawing/2014/main" id="{BCC2AF4C-FA6F-36D8-9F3B-797874C7923C}"/>
                </a:ext>
              </a:extLst>
            </p:cNvPr>
            <p:cNvSpPr>
              <a:spLocks/>
            </p:cNvSpPr>
            <p:nvPr/>
          </p:nvSpPr>
          <p:spPr>
            <a:xfrm>
              <a:off x="5654992" y="2608897"/>
              <a:ext cx="158115" cy="158115"/>
            </a:xfrm>
            <a:custGeom>
              <a:avLst/>
              <a:gdLst>
                <a:gd name="connsiteX0" fmla="*/ 0 w 158115"/>
                <a:gd name="connsiteY0" fmla="*/ 0 h 158115"/>
                <a:gd name="connsiteX1" fmla="*/ 158115 w 158115"/>
                <a:gd name="connsiteY1" fmla="*/ 0 h 158115"/>
                <a:gd name="connsiteX2" fmla="*/ 158115 w 158115"/>
                <a:gd name="connsiteY2" fmla="*/ 158115 h 158115"/>
                <a:gd name="connsiteX3" fmla="*/ 0 w 158115"/>
                <a:gd name="connsiteY3" fmla="*/ 158115 h 158115"/>
              </a:gdLst>
              <a:ahLst/>
              <a:cxnLst>
                <a:cxn ang="0">
                  <a:pos x="connsiteX0" y="connsiteY0"/>
                </a:cxn>
                <a:cxn ang="0">
                  <a:pos x="connsiteX1" y="connsiteY1"/>
                </a:cxn>
                <a:cxn ang="0">
                  <a:pos x="connsiteX2" y="connsiteY2"/>
                </a:cxn>
                <a:cxn ang="0">
                  <a:pos x="connsiteX3" y="connsiteY3"/>
                </a:cxn>
              </a:cxnLst>
              <a:rect l="l" t="t" r="r" b="b"/>
              <a:pathLst>
                <a:path w="158115" h="158115">
                  <a:moveTo>
                    <a:pt x="0" y="0"/>
                  </a:moveTo>
                  <a:lnTo>
                    <a:pt x="158115" y="0"/>
                  </a:lnTo>
                  <a:lnTo>
                    <a:pt x="158115" y="158115"/>
                  </a:lnTo>
                  <a:lnTo>
                    <a:pt x="0" y="158115"/>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5" name="Freeform: Shape 74">
              <a:extLst>
                <a:ext uri="{FF2B5EF4-FFF2-40B4-BE49-F238E27FC236}">
                  <a16:creationId xmlns:a16="http://schemas.microsoft.com/office/drawing/2014/main" id="{09DB2781-413A-E6C9-8073-0C4A9A467B5E}"/>
                </a:ext>
              </a:extLst>
            </p:cNvPr>
            <p:cNvSpPr>
              <a:spLocks/>
            </p:cNvSpPr>
            <p:nvPr/>
          </p:nvSpPr>
          <p:spPr>
            <a:xfrm>
              <a:off x="5591174" y="3059430"/>
              <a:ext cx="119062" cy="119062"/>
            </a:xfrm>
            <a:custGeom>
              <a:avLst/>
              <a:gdLst>
                <a:gd name="connsiteX0" fmla="*/ 0 w 119062"/>
                <a:gd name="connsiteY0" fmla="*/ 0 h 119062"/>
                <a:gd name="connsiteX1" fmla="*/ 119063 w 119062"/>
                <a:gd name="connsiteY1" fmla="*/ 0 h 119062"/>
                <a:gd name="connsiteX2" fmla="*/ 119063 w 119062"/>
                <a:gd name="connsiteY2" fmla="*/ 119062 h 119062"/>
                <a:gd name="connsiteX3" fmla="*/ 0 w 119062"/>
                <a:gd name="connsiteY3" fmla="*/ 119062 h 119062"/>
              </a:gdLst>
              <a:ahLst/>
              <a:cxnLst>
                <a:cxn ang="0">
                  <a:pos x="connsiteX0" y="connsiteY0"/>
                </a:cxn>
                <a:cxn ang="0">
                  <a:pos x="connsiteX1" y="connsiteY1"/>
                </a:cxn>
                <a:cxn ang="0">
                  <a:pos x="connsiteX2" y="connsiteY2"/>
                </a:cxn>
                <a:cxn ang="0">
                  <a:pos x="connsiteX3" y="connsiteY3"/>
                </a:cxn>
              </a:cxnLst>
              <a:rect l="l" t="t" r="r" b="b"/>
              <a:pathLst>
                <a:path w="119062" h="119062">
                  <a:moveTo>
                    <a:pt x="0" y="0"/>
                  </a:moveTo>
                  <a:lnTo>
                    <a:pt x="119063" y="0"/>
                  </a:lnTo>
                  <a:lnTo>
                    <a:pt x="119063" y="119062"/>
                  </a:lnTo>
                  <a:lnTo>
                    <a:pt x="0" y="119062"/>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6" name="Freeform: Shape 75">
              <a:extLst>
                <a:ext uri="{FF2B5EF4-FFF2-40B4-BE49-F238E27FC236}">
                  <a16:creationId xmlns:a16="http://schemas.microsoft.com/office/drawing/2014/main" id="{F3EED341-7ED9-BAA0-30F8-0DCAA1A2ACF9}"/>
                </a:ext>
              </a:extLst>
            </p:cNvPr>
            <p:cNvSpPr>
              <a:spLocks/>
            </p:cNvSpPr>
            <p:nvPr/>
          </p:nvSpPr>
          <p:spPr>
            <a:xfrm>
              <a:off x="5577839" y="3338512"/>
              <a:ext cx="119062" cy="119062"/>
            </a:xfrm>
            <a:custGeom>
              <a:avLst/>
              <a:gdLst>
                <a:gd name="connsiteX0" fmla="*/ 0 w 119062"/>
                <a:gd name="connsiteY0" fmla="*/ 0 h 119062"/>
                <a:gd name="connsiteX1" fmla="*/ 119063 w 119062"/>
                <a:gd name="connsiteY1" fmla="*/ 0 h 119062"/>
                <a:gd name="connsiteX2" fmla="*/ 119063 w 119062"/>
                <a:gd name="connsiteY2" fmla="*/ 119063 h 119062"/>
                <a:gd name="connsiteX3" fmla="*/ 0 w 11906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19062" h="119062">
                  <a:moveTo>
                    <a:pt x="0" y="0"/>
                  </a:moveTo>
                  <a:lnTo>
                    <a:pt x="119063" y="0"/>
                  </a:lnTo>
                  <a:lnTo>
                    <a:pt x="119063" y="119063"/>
                  </a:lnTo>
                  <a:lnTo>
                    <a:pt x="0" y="119063"/>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77" name="Freeform: Shape 76">
              <a:extLst>
                <a:ext uri="{FF2B5EF4-FFF2-40B4-BE49-F238E27FC236}">
                  <a16:creationId xmlns:a16="http://schemas.microsoft.com/office/drawing/2014/main" id="{301FACB6-1558-236B-05C7-234813BE8C99}"/>
                </a:ext>
              </a:extLst>
            </p:cNvPr>
            <p:cNvSpPr>
              <a:spLocks/>
            </p:cNvSpPr>
            <p:nvPr/>
          </p:nvSpPr>
          <p:spPr>
            <a:xfrm>
              <a:off x="5359717" y="2775585"/>
              <a:ext cx="119062" cy="119062"/>
            </a:xfrm>
            <a:custGeom>
              <a:avLst/>
              <a:gdLst>
                <a:gd name="connsiteX0" fmla="*/ 0 w 119062"/>
                <a:gd name="connsiteY0" fmla="*/ 0 h 119062"/>
                <a:gd name="connsiteX1" fmla="*/ 119062 w 119062"/>
                <a:gd name="connsiteY1" fmla="*/ 0 h 119062"/>
                <a:gd name="connsiteX2" fmla="*/ 119062 w 119062"/>
                <a:gd name="connsiteY2" fmla="*/ 119063 h 119062"/>
                <a:gd name="connsiteX3" fmla="*/ 0 w 11906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19062" h="119062">
                  <a:moveTo>
                    <a:pt x="0" y="0"/>
                  </a:moveTo>
                  <a:lnTo>
                    <a:pt x="119062" y="0"/>
                  </a:lnTo>
                  <a:lnTo>
                    <a:pt x="119062" y="119063"/>
                  </a:lnTo>
                  <a:lnTo>
                    <a:pt x="0" y="119063"/>
                  </a:lnTo>
                  <a:close/>
                </a:path>
              </a:pathLst>
            </a:custGeom>
            <a:solidFill>
              <a:srgbClr val="ED1A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nvGrpSpPr>
            <p:cNvPr id="78" name="Graphic 2">
              <a:extLst>
                <a:ext uri="{FF2B5EF4-FFF2-40B4-BE49-F238E27FC236}">
                  <a16:creationId xmlns:a16="http://schemas.microsoft.com/office/drawing/2014/main" id="{5C1EB97F-62D6-B46A-B1AF-92FB4846B7A8}"/>
                </a:ext>
              </a:extLst>
            </p:cNvPr>
            <p:cNvGrpSpPr>
              <a:grpSpLocks/>
            </p:cNvGrpSpPr>
            <p:nvPr/>
          </p:nvGrpSpPr>
          <p:grpSpPr>
            <a:xfrm>
              <a:off x="5005387" y="3529012"/>
              <a:ext cx="2846069" cy="671962"/>
              <a:chOff x="5005387" y="3529012"/>
              <a:chExt cx="2846069" cy="671962"/>
            </a:xfrm>
          </p:grpSpPr>
          <p:sp>
            <p:nvSpPr>
              <p:cNvPr id="79" name="Freeform: Shape 78">
                <a:extLst>
                  <a:ext uri="{FF2B5EF4-FFF2-40B4-BE49-F238E27FC236}">
                    <a16:creationId xmlns:a16="http://schemas.microsoft.com/office/drawing/2014/main" id="{06BACE44-AE9C-5CD4-77E0-BE2D9ACA55C7}"/>
                  </a:ext>
                </a:extLst>
              </p:cNvPr>
              <p:cNvSpPr>
                <a:spLocks/>
              </p:cNvSpPr>
              <p:nvPr/>
            </p:nvSpPr>
            <p:spPr>
              <a:xfrm>
                <a:off x="5005387" y="3529012"/>
                <a:ext cx="409575" cy="643387"/>
              </a:xfrm>
              <a:custGeom>
                <a:avLst/>
                <a:gdLst>
                  <a:gd name="connsiteX0" fmla="*/ 145733 w 409575"/>
                  <a:gd name="connsiteY0" fmla="*/ 371475 h 643387"/>
                  <a:gd name="connsiteX1" fmla="*/ 381953 w 409575"/>
                  <a:gd name="connsiteY1" fmla="*/ 371475 h 643387"/>
                  <a:gd name="connsiteX2" fmla="*/ 381953 w 409575"/>
                  <a:gd name="connsiteY2" fmla="*/ 252413 h 643387"/>
                  <a:gd name="connsiteX3" fmla="*/ 145733 w 409575"/>
                  <a:gd name="connsiteY3" fmla="*/ 252413 h 643387"/>
                  <a:gd name="connsiteX4" fmla="*/ 145733 w 409575"/>
                  <a:gd name="connsiteY4" fmla="*/ 119063 h 643387"/>
                  <a:gd name="connsiteX5" fmla="*/ 396240 w 409575"/>
                  <a:gd name="connsiteY5" fmla="*/ 119063 h 643387"/>
                  <a:gd name="connsiteX6" fmla="*/ 396240 w 409575"/>
                  <a:gd name="connsiteY6" fmla="*/ 0 h 643387"/>
                  <a:gd name="connsiteX7" fmla="*/ 0 w 409575"/>
                  <a:gd name="connsiteY7" fmla="*/ 0 h 643387"/>
                  <a:gd name="connsiteX8" fmla="*/ 0 w 409575"/>
                  <a:gd name="connsiteY8" fmla="*/ 524828 h 643387"/>
                  <a:gd name="connsiteX9" fmla="*/ 152400 w 409575"/>
                  <a:gd name="connsiteY9" fmla="*/ 642938 h 643387"/>
                  <a:gd name="connsiteX10" fmla="*/ 409575 w 409575"/>
                  <a:gd name="connsiteY10" fmla="*/ 642938 h 643387"/>
                  <a:gd name="connsiteX11" fmla="*/ 409575 w 409575"/>
                  <a:gd name="connsiteY11" fmla="*/ 523875 h 643387"/>
                  <a:gd name="connsiteX12" fmla="*/ 145733 w 409575"/>
                  <a:gd name="connsiteY12" fmla="*/ 523875 h 643387"/>
                  <a:gd name="connsiteX13" fmla="*/ 145733 w 409575"/>
                  <a:gd name="connsiteY13" fmla="*/ 371475 h 64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75" h="643387">
                    <a:moveTo>
                      <a:pt x="145733" y="371475"/>
                    </a:moveTo>
                    <a:lnTo>
                      <a:pt x="381953" y="371475"/>
                    </a:lnTo>
                    <a:lnTo>
                      <a:pt x="381953" y="252413"/>
                    </a:lnTo>
                    <a:lnTo>
                      <a:pt x="145733" y="252413"/>
                    </a:lnTo>
                    <a:lnTo>
                      <a:pt x="145733" y="119063"/>
                    </a:lnTo>
                    <a:lnTo>
                      <a:pt x="396240" y="119063"/>
                    </a:lnTo>
                    <a:lnTo>
                      <a:pt x="396240" y="0"/>
                    </a:lnTo>
                    <a:lnTo>
                      <a:pt x="0" y="0"/>
                    </a:lnTo>
                    <a:cubicBezTo>
                      <a:pt x="0" y="0"/>
                      <a:pt x="0" y="373380"/>
                      <a:pt x="0" y="524828"/>
                    </a:cubicBezTo>
                    <a:cubicBezTo>
                      <a:pt x="0" y="657225"/>
                      <a:pt x="152400" y="642938"/>
                      <a:pt x="152400" y="642938"/>
                    </a:cubicBezTo>
                    <a:lnTo>
                      <a:pt x="409575" y="642938"/>
                    </a:lnTo>
                    <a:lnTo>
                      <a:pt x="409575" y="523875"/>
                    </a:lnTo>
                    <a:lnTo>
                      <a:pt x="145733" y="523875"/>
                    </a:lnTo>
                    <a:lnTo>
                      <a:pt x="145733" y="3714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nvGrpSpPr>
              <p:cNvPr id="80" name="Graphic 2">
                <a:extLst>
                  <a:ext uri="{FF2B5EF4-FFF2-40B4-BE49-F238E27FC236}">
                    <a16:creationId xmlns:a16="http://schemas.microsoft.com/office/drawing/2014/main" id="{9EE40C18-3104-C074-0272-D156EA27274E}"/>
                  </a:ext>
                </a:extLst>
              </p:cNvPr>
              <p:cNvGrpSpPr>
                <a:grpSpLocks/>
              </p:cNvGrpSpPr>
              <p:nvPr/>
            </p:nvGrpSpPr>
            <p:grpSpPr>
              <a:xfrm>
                <a:off x="5567362" y="3535679"/>
                <a:ext cx="2284094" cy="665295"/>
                <a:chOff x="5567362" y="3535679"/>
                <a:chExt cx="2284094" cy="665295"/>
              </a:xfrm>
              <a:solidFill>
                <a:srgbClr val="435465"/>
              </a:solidFill>
            </p:grpSpPr>
            <p:grpSp>
              <p:nvGrpSpPr>
                <p:cNvPr id="81" name="Graphic 2">
                  <a:extLst>
                    <a:ext uri="{FF2B5EF4-FFF2-40B4-BE49-F238E27FC236}">
                      <a16:creationId xmlns:a16="http://schemas.microsoft.com/office/drawing/2014/main" id="{59E505A6-A82D-2AD1-B48D-9B2F5C3F4A54}"/>
                    </a:ext>
                  </a:extLst>
                </p:cNvPr>
                <p:cNvGrpSpPr>
                  <a:grpSpLocks/>
                </p:cNvGrpSpPr>
                <p:nvPr/>
              </p:nvGrpSpPr>
              <p:grpSpPr>
                <a:xfrm>
                  <a:off x="5567362" y="3535679"/>
                  <a:ext cx="2119312" cy="665295"/>
                  <a:chOff x="5567362" y="3535679"/>
                  <a:chExt cx="2119312" cy="665295"/>
                </a:xfrm>
                <a:solidFill>
                  <a:srgbClr val="435465"/>
                </a:solidFill>
              </p:grpSpPr>
              <p:sp>
                <p:nvSpPr>
                  <p:cNvPr id="83" name="Freeform: Shape 82">
                    <a:extLst>
                      <a:ext uri="{FF2B5EF4-FFF2-40B4-BE49-F238E27FC236}">
                        <a16:creationId xmlns:a16="http://schemas.microsoft.com/office/drawing/2014/main" id="{CD96DB85-553D-9973-0CBE-75DBB3680F44}"/>
                      </a:ext>
                    </a:extLst>
                  </p:cNvPr>
                  <p:cNvSpPr>
                    <a:spLocks/>
                  </p:cNvSpPr>
                  <p:nvPr/>
                </p:nvSpPr>
                <p:spPr>
                  <a:xfrm>
                    <a:off x="5567362" y="3535679"/>
                    <a:ext cx="2119312" cy="662940"/>
                  </a:xfrm>
                  <a:custGeom>
                    <a:avLst/>
                    <a:gdLst>
                      <a:gd name="connsiteX0" fmla="*/ 274320 w 2119312"/>
                      <a:gd name="connsiteY0" fmla="*/ 271463 h 662940"/>
                      <a:gd name="connsiteX1" fmla="*/ 155257 w 2119312"/>
                      <a:gd name="connsiteY1" fmla="*/ 180023 h 662940"/>
                      <a:gd name="connsiteX2" fmla="*/ 248603 w 2119312"/>
                      <a:gd name="connsiteY2" fmla="*/ 118110 h 662940"/>
                      <a:gd name="connsiteX3" fmla="*/ 381953 w 2119312"/>
                      <a:gd name="connsiteY3" fmla="*/ 148590 h 662940"/>
                      <a:gd name="connsiteX4" fmla="*/ 414338 w 2119312"/>
                      <a:gd name="connsiteY4" fmla="*/ 32385 h 662940"/>
                      <a:gd name="connsiteX5" fmla="*/ 250507 w 2119312"/>
                      <a:gd name="connsiteY5" fmla="*/ 0 h 662940"/>
                      <a:gd name="connsiteX6" fmla="*/ 7620 w 2119312"/>
                      <a:gd name="connsiteY6" fmla="*/ 192405 h 662940"/>
                      <a:gd name="connsiteX7" fmla="*/ 184785 w 2119312"/>
                      <a:gd name="connsiteY7" fmla="*/ 383858 h 662940"/>
                      <a:gd name="connsiteX8" fmla="*/ 292418 w 2119312"/>
                      <a:gd name="connsiteY8" fmla="*/ 473392 h 662940"/>
                      <a:gd name="connsiteX9" fmla="*/ 190500 w 2119312"/>
                      <a:gd name="connsiteY9" fmla="*/ 543878 h 662940"/>
                      <a:gd name="connsiteX10" fmla="*/ 29528 w 2119312"/>
                      <a:gd name="connsiteY10" fmla="*/ 503873 h 662940"/>
                      <a:gd name="connsiteX11" fmla="*/ 0 w 2119312"/>
                      <a:gd name="connsiteY11" fmla="*/ 622935 h 662940"/>
                      <a:gd name="connsiteX12" fmla="*/ 181928 w 2119312"/>
                      <a:gd name="connsiteY12" fmla="*/ 662940 h 662940"/>
                      <a:gd name="connsiteX13" fmla="*/ 440055 w 2119312"/>
                      <a:gd name="connsiteY13" fmla="*/ 463867 h 662940"/>
                      <a:gd name="connsiteX14" fmla="*/ 274320 w 2119312"/>
                      <a:gd name="connsiteY14" fmla="*/ 271463 h 662940"/>
                      <a:gd name="connsiteX15" fmla="*/ 2067878 w 2119312"/>
                      <a:gd name="connsiteY15" fmla="*/ 471488 h 662940"/>
                      <a:gd name="connsiteX16" fmla="*/ 1982153 w 2119312"/>
                      <a:gd name="connsiteY16" fmla="*/ 352425 h 662940"/>
                      <a:gd name="connsiteX17" fmla="*/ 1982153 w 2119312"/>
                      <a:gd name="connsiteY17" fmla="*/ 349567 h 662940"/>
                      <a:gd name="connsiteX18" fmla="*/ 2095500 w 2119312"/>
                      <a:gd name="connsiteY18" fmla="*/ 192405 h 662940"/>
                      <a:gd name="connsiteX19" fmla="*/ 2035493 w 2119312"/>
                      <a:gd name="connsiteY19" fmla="*/ 58103 h 662940"/>
                      <a:gd name="connsiteX20" fmla="*/ 1827848 w 2119312"/>
                      <a:gd name="connsiteY20" fmla="*/ 6667 h 662940"/>
                      <a:gd name="connsiteX21" fmla="*/ 1634490 w 2119312"/>
                      <a:gd name="connsiteY21" fmla="*/ 20955 h 662940"/>
                      <a:gd name="connsiteX22" fmla="*/ 1634490 w 2119312"/>
                      <a:gd name="connsiteY22" fmla="*/ 259080 h 662940"/>
                      <a:gd name="connsiteX23" fmla="*/ 1699260 w 2119312"/>
                      <a:gd name="connsiteY23" fmla="*/ 259080 h 662940"/>
                      <a:gd name="connsiteX24" fmla="*/ 1699260 w 2119312"/>
                      <a:gd name="connsiteY24" fmla="*/ 381000 h 662940"/>
                      <a:gd name="connsiteX25" fmla="*/ 1634490 w 2119312"/>
                      <a:gd name="connsiteY25" fmla="*/ 381000 h 662940"/>
                      <a:gd name="connsiteX26" fmla="*/ 1634490 w 2119312"/>
                      <a:gd name="connsiteY26" fmla="*/ 653415 h 662940"/>
                      <a:gd name="connsiteX27" fmla="*/ 1778318 w 2119312"/>
                      <a:gd name="connsiteY27" fmla="*/ 653415 h 662940"/>
                      <a:gd name="connsiteX28" fmla="*/ 1778318 w 2119312"/>
                      <a:gd name="connsiteY28" fmla="*/ 401003 h 662940"/>
                      <a:gd name="connsiteX29" fmla="*/ 1821180 w 2119312"/>
                      <a:gd name="connsiteY29" fmla="*/ 401003 h 662940"/>
                      <a:gd name="connsiteX30" fmla="*/ 1926907 w 2119312"/>
                      <a:gd name="connsiteY30" fmla="*/ 503873 h 662940"/>
                      <a:gd name="connsiteX31" fmla="*/ 1970723 w 2119312"/>
                      <a:gd name="connsiteY31" fmla="*/ 653415 h 662940"/>
                      <a:gd name="connsiteX32" fmla="*/ 2119313 w 2119312"/>
                      <a:gd name="connsiteY32" fmla="*/ 653415 h 662940"/>
                      <a:gd name="connsiteX33" fmla="*/ 2067878 w 2119312"/>
                      <a:gd name="connsiteY33" fmla="*/ 471488 h 662940"/>
                      <a:gd name="connsiteX34" fmla="*/ 1835468 w 2119312"/>
                      <a:gd name="connsiteY34" fmla="*/ 295275 h 662940"/>
                      <a:gd name="connsiteX35" fmla="*/ 1778318 w 2119312"/>
                      <a:gd name="connsiteY35" fmla="*/ 295275 h 662940"/>
                      <a:gd name="connsiteX36" fmla="*/ 1778318 w 2119312"/>
                      <a:gd name="connsiteY36" fmla="*/ 119063 h 662940"/>
                      <a:gd name="connsiteX37" fmla="*/ 1844040 w 2119312"/>
                      <a:gd name="connsiteY37" fmla="*/ 114300 h 662940"/>
                      <a:gd name="connsiteX38" fmla="*/ 1950720 w 2119312"/>
                      <a:gd name="connsiteY38" fmla="*/ 202883 h 662940"/>
                      <a:gd name="connsiteX39" fmla="*/ 1835468 w 2119312"/>
                      <a:gd name="connsiteY39" fmla="*/ 295275 h 662940"/>
                      <a:gd name="connsiteX40" fmla="*/ 1054418 w 2119312"/>
                      <a:gd name="connsiteY40" fmla="*/ 10478 h 662940"/>
                      <a:gd name="connsiteX41" fmla="*/ 875347 w 2119312"/>
                      <a:gd name="connsiteY41" fmla="*/ 10478 h 662940"/>
                      <a:gd name="connsiteX42" fmla="*/ 730568 w 2119312"/>
                      <a:gd name="connsiteY42" fmla="*/ 223838 h 662940"/>
                      <a:gd name="connsiteX43" fmla="*/ 685800 w 2119312"/>
                      <a:gd name="connsiteY43" fmla="*/ 294323 h 662940"/>
                      <a:gd name="connsiteX44" fmla="*/ 683895 w 2119312"/>
                      <a:gd name="connsiteY44" fmla="*/ 294323 h 662940"/>
                      <a:gd name="connsiteX45" fmla="*/ 683895 w 2119312"/>
                      <a:gd name="connsiteY45" fmla="*/ 10478 h 662940"/>
                      <a:gd name="connsiteX46" fmla="*/ 540068 w 2119312"/>
                      <a:gd name="connsiteY46" fmla="*/ 10478 h 662940"/>
                      <a:gd name="connsiteX47" fmla="*/ 540068 w 2119312"/>
                      <a:gd name="connsiteY47" fmla="*/ 653415 h 662940"/>
                      <a:gd name="connsiteX48" fmla="*/ 683895 w 2119312"/>
                      <a:gd name="connsiteY48" fmla="*/ 653415 h 662940"/>
                      <a:gd name="connsiteX49" fmla="*/ 683895 w 2119312"/>
                      <a:gd name="connsiteY49" fmla="*/ 443865 h 662940"/>
                      <a:gd name="connsiteX50" fmla="*/ 738188 w 2119312"/>
                      <a:gd name="connsiteY50" fmla="*/ 376238 h 662940"/>
                      <a:gd name="connsiteX51" fmla="*/ 896303 w 2119312"/>
                      <a:gd name="connsiteY51" fmla="*/ 653415 h 662940"/>
                      <a:gd name="connsiteX52" fmla="*/ 1064895 w 2119312"/>
                      <a:gd name="connsiteY52" fmla="*/ 653415 h 662940"/>
                      <a:gd name="connsiteX53" fmla="*/ 842010 w 2119312"/>
                      <a:gd name="connsiteY53" fmla="*/ 283845 h 662940"/>
                      <a:gd name="connsiteX54" fmla="*/ 1054418 w 2119312"/>
                      <a:gd name="connsiteY54" fmla="*/ 10478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119312" h="662940">
                        <a:moveTo>
                          <a:pt x="274320" y="271463"/>
                        </a:moveTo>
                        <a:cubicBezTo>
                          <a:pt x="190500" y="239078"/>
                          <a:pt x="155257" y="220980"/>
                          <a:pt x="155257" y="180023"/>
                        </a:cubicBezTo>
                        <a:cubicBezTo>
                          <a:pt x="155257" y="147638"/>
                          <a:pt x="185738" y="118110"/>
                          <a:pt x="248603" y="118110"/>
                        </a:cubicBezTo>
                        <a:cubicBezTo>
                          <a:pt x="310515" y="118110"/>
                          <a:pt x="357188" y="136208"/>
                          <a:pt x="381953" y="148590"/>
                        </a:cubicBezTo>
                        <a:lnTo>
                          <a:pt x="414338" y="32385"/>
                        </a:lnTo>
                        <a:cubicBezTo>
                          <a:pt x="376238" y="14288"/>
                          <a:pt x="323850" y="0"/>
                          <a:pt x="250507" y="0"/>
                        </a:cubicBezTo>
                        <a:cubicBezTo>
                          <a:pt x="100013" y="0"/>
                          <a:pt x="7620" y="82867"/>
                          <a:pt x="7620" y="192405"/>
                        </a:cubicBezTo>
                        <a:cubicBezTo>
                          <a:pt x="7620" y="286703"/>
                          <a:pt x="78105" y="345758"/>
                          <a:pt x="184785" y="383858"/>
                        </a:cubicBezTo>
                        <a:cubicBezTo>
                          <a:pt x="261938" y="410528"/>
                          <a:pt x="292418" y="434340"/>
                          <a:pt x="292418" y="473392"/>
                        </a:cubicBezTo>
                        <a:cubicBezTo>
                          <a:pt x="292418" y="516255"/>
                          <a:pt x="257175" y="543878"/>
                          <a:pt x="190500" y="543878"/>
                        </a:cubicBezTo>
                        <a:cubicBezTo>
                          <a:pt x="128588" y="543878"/>
                          <a:pt x="67628" y="523875"/>
                          <a:pt x="29528" y="503873"/>
                        </a:cubicBezTo>
                        <a:lnTo>
                          <a:pt x="0" y="622935"/>
                        </a:lnTo>
                        <a:cubicBezTo>
                          <a:pt x="36195" y="642938"/>
                          <a:pt x="108585" y="662940"/>
                          <a:pt x="181928" y="662940"/>
                        </a:cubicBezTo>
                        <a:cubicBezTo>
                          <a:pt x="358140" y="662940"/>
                          <a:pt x="440055" y="571500"/>
                          <a:pt x="440055" y="463867"/>
                        </a:cubicBezTo>
                        <a:cubicBezTo>
                          <a:pt x="440055" y="373380"/>
                          <a:pt x="387668" y="314325"/>
                          <a:pt x="274320" y="271463"/>
                        </a:cubicBezTo>
                        <a:close/>
                        <a:moveTo>
                          <a:pt x="2067878" y="471488"/>
                        </a:moveTo>
                        <a:cubicBezTo>
                          <a:pt x="2051685" y="412433"/>
                          <a:pt x="2026920" y="370523"/>
                          <a:pt x="1982153" y="352425"/>
                        </a:cubicBezTo>
                        <a:lnTo>
                          <a:pt x="1982153" y="349567"/>
                        </a:lnTo>
                        <a:cubicBezTo>
                          <a:pt x="2037398" y="329565"/>
                          <a:pt x="2095500" y="273367"/>
                          <a:pt x="2095500" y="192405"/>
                        </a:cubicBezTo>
                        <a:cubicBezTo>
                          <a:pt x="2095500" y="133350"/>
                          <a:pt x="2074545" y="88583"/>
                          <a:pt x="2035493" y="58103"/>
                        </a:cubicBezTo>
                        <a:cubicBezTo>
                          <a:pt x="1989773" y="20955"/>
                          <a:pt x="1923098" y="6667"/>
                          <a:pt x="1827848" y="6667"/>
                        </a:cubicBezTo>
                        <a:cubicBezTo>
                          <a:pt x="1749743" y="6667"/>
                          <a:pt x="1681163" y="12383"/>
                          <a:pt x="1634490" y="20955"/>
                        </a:cubicBezTo>
                        <a:lnTo>
                          <a:pt x="1634490" y="259080"/>
                        </a:lnTo>
                        <a:lnTo>
                          <a:pt x="1699260" y="259080"/>
                        </a:lnTo>
                        <a:lnTo>
                          <a:pt x="1699260" y="381000"/>
                        </a:lnTo>
                        <a:lnTo>
                          <a:pt x="1634490" y="381000"/>
                        </a:lnTo>
                        <a:lnTo>
                          <a:pt x="1634490" y="653415"/>
                        </a:lnTo>
                        <a:lnTo>
                          <a:pt x="1778318" y="653415"/>
                        </a:lnTo>
                        <a:lnTo>
                          <a:pt x="1778318" y="401003"/>
                        </a:lnTo>
                        <a:lnTo>
                          <a:pt x="1821180" y="401003"/>
                        </a:lnTo>
                        <a:cubicBezTo>
                          <a:pt x="1881188" y="401955"/>
                          <a:pt x="1908810" y="422910"/>
                          <a:pt x="1926907" y="503873"/>
                        </a:cubicBezTo>
                        <a:cubicBezTo>
                          <a:pt x="1945005" y="582930"/>
                          <a:pt x="1961198" y="635318"/>
                          <a:pt x="1970723" y="653415"/>
                        </a:cubicBezTo>
                        <a:lnTo>
                          <a:pt x="2119313" y="653415"/>
                        </a:lnTo>
                        <a:cubicBezTo>
                          <a:pt x="2106930" y="628650"/>
                          <a:pt x="2087880" y="544830"/>
                          <a:pt x="2067878" y="471488"/>
                        </a:cubicBezTo>
                        <a:close/>
                        <a:moveTo>
                          <a:pt x="1835468" y="295275"/>
                        </a:moveTo>
                        <a:lnTo>
                          <a:pt x="1778318" y="295275"/>
                        </a:lnTo>
                        <a:lnTo>
                          <a:pt x="1778318" y="119063"/>
                        </a:lnTo>
                        <a:cubicBezTo>
                          <a:pt x="1788795" y="116205"/>
                          <a:pt x="1808798" y="114300"/>
                          <a:pt x="1844040" y="114300"/>
                        </a:cubicBezTo>
                        <a:cubicBezTo>
                          <a:pt x="1910715" y="114300"/>
                          <a:pt x="1950720" y="144780"/>
                          <a:pt x="1950720" y="202883"/>
                        </a:cubicBezTo>
                        <a:cubicBezTo>
                          <a:pt x="1950720" y="259080"/>
                          <a:pt x="1907857" y="295275"/>
                          <a:pt x="1835468" y="295275"/>
                        </a:cubicBezTo>
                        <a:close/>
                        <a:moveTo>
                          <a:pt x="1054418" y="10478"/>
                        </a:moveTo>
                        <a:lnTo>
                          <a:pt x="875347" y="10478"/>
                        </a:lnTo>
                        <a:lnTo>
                          <a:pt x="730568" y="223838"/>
                        </a:lnTo>
                        <a:cubicBezTo>
                          <a:pt x="715328" y="246698"/>
                          <a:pt x="700088" y="269558"/>
                          <a:pt x="685800" y="294323"/>
                        </a:cubicBezTo>
                        <a:lnTo>
                          <a:pt x="683895" y="294323"/>
                        </a:lnTo>
                        <a:lnTo>
                          <a:pt x="683895" y="10478"/>
                        </a:lnTo>
                        <a:lnTo>
                          <a:pt x="540068" y="10478"/>
                        </a:lnTo>
                        <a:lnTo>
                          <a:pt x="540068" y="653415"/>
                        </a:lnTo>
                        <a:lnTo>
                          <a:pt x="683895" y="653415"/>
                        </a:lnTo>
                        <a:lnTo>
                          <a:pt x="683895" y="443865"/>
                        </a:lnTo>
                        <a:lnTo>
                          <a:pt x="738188" y="376238"/>
                        </a:lnTo>
                        <a:lnTo>
                          <a:pt x="896303" y="653415"/>
                        </a:lnTo>
                        <a:lnTo>
                          <a:pt x="1064895" y="653415"/>
                        </a:lnTo>
                        <a:lnTo>
                          <a:pt x="842010" y="283845"/>
                        </a:lnTo>
                        <a:lnTo>
                          <a:pt x="1054418" y="10478"/>
                        </a:lnTo>
                        <a:close/>
                      </a:path>
                    </a:pathLst>
                  </a:custGeom>
                  <a:solidFill>
                    <a:srgbClr val="435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84" name="Freeform: Shape 83">
                    <a:extLst>
                      <a:ext uri="{FF2B5EF4-FFF2-40B4-BE49-F238E27FC236}">
                        <a16:creationId xmlns:a16="http://schemas.microsoft.com/office/drawing/2014/main" id="{75BBA649-1386-F892-6857-88B0C6B0ABD1}"/>
                      </a:ext>
                    </a:extLst>
                  </p:cNvPr>
                  <p:cNvSpPr>
                    <a:spLocks/>
                  </p:cNvSpPr>
                  <p:nvPr/>
                </p:nvSpPr>
                <p:spPr>
                  <a:xfrm>
                    <a:off x="6687502" y="3557587"/>
                    <a:ext cx="408622" cy="643387"/>
                  </a:xfrm>
                  <a:custGeom>
                    <a:avLst/>
                    <a:gdLst>
                      <a:gd name="connsiteX0" fmla="*/ 145732 w 408622"/>
                      <a:gd name="connsiteY0" fmla="*/ 370522 h 643387"/>
                      <a:gd name="connsiteX1" fmla="*/ 381953 w 408622"/>
                      <a:gd name="connsiteY1" fmla="*/ 370522 h 643387"/>
                      <a:gd name="connsiteX2" fmla="*/ 381953 w 408622"/>
                      <a:gd name="connsiteY2" fmla="*/ 252413 h 643387"/>
                      <a:gd name="connsiteX3" fmla="*/ 145732 w 408622"/>
                      <a:gd name="connsiteY3" fmla="*/ 252413 h 643387"/>
                      <a:gd name="connsiteX4" fmla="*/ 145732 w 408622"/>
                      <a:gd name="connsiteY4" fmla="*/ 119063 h 643387"/>
                      <a:gd name="connsiteX5" fmla="*/ 396240 w 408622"/>
                      <a:gd name="connsiteY5" fmla="*/ 119063 h 643387"/>
                      <a:gd name="connsiteX6" fmla="*/ 396240 w 408622"/>
                      <a:gd name="connsiteY6" fmla="*/ 0 h 643387"/>
                      <a:gd name="connsiteX7" fmla="*/ 0 w 408622"/>
                      <a:gd name="connsiteY7" fmla="*/ 0 h 643387"/>
                      <a:gd name="connsiteX8" fmla="*/ 0 w 408622"/>
                      <a:gd name="connsiteY8" fmla="*/ 524828 h 643387"/>
                      <a:gd name="connsiteX9" fmla="*/ 151447 w 408622"/>
                      <a:gd name="connsiteY9" fmla="*/ 642938 h 643387"/>
                      <a:gd name="connsiteX10" fmla="*/ 408622 w 408622"/>
                      <a:gd name="connsiteY10" fmla="*/ 642938 h 643387"/>
                      <a:gd name="connsiteX11" fmla="*/ 408622 w 408622"/>
                      <a:gd name="connsiteY11" fmla="*/ 523875 h 643387"/>
                      <a:gd name="connsiteX12" fmla="*/ 144780 w 408622"/>
                      <a:gd name="connsiteY12" fmla="*/ 523875 h 643387"/>
                      <a:gd name="connsiteX13" fmla="*/ 144780 w 408622"/>
                      <a:gd name="connsiteY13" fmla="*/ 370522 h 64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622" h="643387">
                        <a:moveTo>
                          <a:pt x="145732" y="370522"/>
                        </a:moveTo>
                        <a:lnTo>
                          <a:pt x="381953" y="370522"/>
                        </a:lnTo>
                        <a:lnTo>
                          <a:pt x="381953" y="252413"/>
                        </a:lnTo>
                        <a:lnTo>
                          <a:pt x="145732" y="252413"/>
                        </a:lnTo>
                        <a:lnTo>
                          <a:pt x="145732" y="119063"/>
                        </a:lnTo>
                        <a:lnTo>
                          <a:pt x="396240" y="119063"/>
                        </a:lnTo>
                        <a:lnTo>
                          <a:pt x="396240" y="0"/>
                        </a:lnTo>
                        <a:lnTo>
                          <a:pt x="0" y="0"/>
                        </a:lnTo>
                        <a:cubicBezTo>
                          <a:pt x="0" y="0"/>
                          <a:pt x="0" y="373380"/>
                          <a:pt x="0" y="524828"/>
                        </a:cubicBezTo>
                        <a:cubicBezTo>
                          <a:pt x="0" y="657225"/>
                          <a:pt x="151447" y="642938"/>
                          <a:pt x="151447" y="642938"/>
                        </a:cubicBezTo>
                        <a:lnTo>
                          <a:pt x="408622" y="642938"/>
                        </a:lnTo>
                        <a:lnTo>
                          <a:pt x="408622" y="523875"/>
                        </a:lnTo>
                        <a:lnTo>
                          <a:pt x="144780" y="523875"/>
                        </a:lnTo>
                        <a:lnTo>
                          <a:pt x="144780" y="370522"/>
                        </a:lnTo>
                        <a:close/>
                      </a:path>
                    </a:pathLst>
                  </a:custGeom>
                  <a:solidFill>
                    <a:srgbClr val="435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sp>
              <p:nvSpPr>
                <p:cNvPr id="82" name="Freeform: Shape 81">
                  <a:extLst>
                    <a:ext uri="{FF2B5EF4-FFF2-40B4-BE49-F238E27FC236}">
                      <a16:creationId xmlns:a16="http://schemas.microsoft.com/office/drawing/2014/main" id="{5ABCE974-9B0E-1F62-1D8F-E9E6517FB1B4}"/>
                    </a:ext>
                  </a:extLst>
                </p:cNvPr>
                <p:cNvSpPr>
                  <a:spLocks/>
                </p:cNvSpPr>
                <p:nvPr/>
              </p:nvSpPr>
              <p:spPr>
                <a:xfrm>
                  <a:off x="7717154" y="3537584"/>
                  <a:ext cx="134302" cy="133350"/>
                </a:xfrm>
                <a:custGeom>
                  <a:avLst/>
                  <a:gdLst>
                    <a:gd name="connsiteX0" fmla="*/ 134302 w 134302"/>
                    <a:gd name="connsiteY0" fmla="*/ 65723 h 133350"/>
                    <a:gd name="connsiteX1" fmla="*/ 125730 w 134302"/>
                    <a:gd name="connsiteY1" fmla="*/ 99060 h 133350"/>
                    <a:gd name="connsiteX2" fmla="*/ 100965 w 134302"/>
                    <a:gd name="connsiteY2" fmla="*/ 123825 h 133350"/>
                    <a:gd name="connsiteX3" fmla="*/ 67627 w 134302"/>
                    <a:gd name="connsiteY3" fmla="*/ 133350 h 133350"/>
                    <a:gd name="connsiteX4" fmla="*/ 34290 w 134302"/>
                    <a:gd name="connsiteY4" fmla="*/ 124778 h 133350"/>
                    <a:gd name="connsiteX5" fmla="*/ 9525 w 134302"/>
                    <a:gd name="connsiteY5" fmla="*/ 100013 h 133350"/>
                    <a:gd name="connsiteX6" fmla="*/ 0 w 134302"/>
                    <a:gd name="connsiteY6" fmla="*/ 66675 h 133350"/>
                    <a:gd name="connsiteX7" fmla="*/ 9525 w 134302"/>
                    <a:gd name="connsiteY7" fmla="*/ 33338 h 133350"/>
                    <a:gd name="connsiteX8" fmla="*/ 34290 w 134302"/>
                    <a:gd name="connsiteY8" fmla="*/ 8573 h 133350"/>
                    <a:gd name="connsiteX9" fmla="*/ 67627 w 134302"/>
                    <a:gd name="connsiteY9" fmla="*/ 0 h 133350"/>
                    <a:gd name="connsiteX10" fmla="*/ 100965 w 134302"/>
                    <a:gd name="connsiteY10" fmla="*/ 8573 h 133350"/>
                    <a:gd name="connsiteX11" fmla="*/ 125730 w 134302"/>
                    <a:gd name="connsiteY11" fmla="*/ 33338 h 133350"/>
                    <a:gd name="connsiteX12" fmla="*/ 134302 w 134302"/>
                    <a:gd name="connsiteY12" fmla="*/ 65723 h 133350"/>
                    <a:gd name="connsiteX13" fmla="*/ 124777 w 134302"/>
                    <a:gd name="connsiteY13" fmla="*/ 65723 h 133350"/>
                    <a:gd name="connsiteX14" fmla="*/ 117157 w 134302"/>
                    <a:gd name="connsiteY14" fmla="*/ 37148 h 133350"/>
                    <a:gd name="connsiteX15" fmla="*/ 96202 w 134302"/>
                    <a:gd name="connsiteY15" fmla="*/ 16193 h 133350"/>
                    <a:gd name="connsiteX16" fmla="*/ 67627 w 134302"/>
                    <a:gd name="connsiteY16" fmla="*/ 8573 h 133350"/>
                    <a:gd name="connsiteX17" fmla="*/ 38100 w 134302"/>
                    <a:gd name="connsiteY17" fmla="*/ 16193 h 133350"/>
                    <a:gd name="connsiteX18" fmla="*/ 17145 w 134302"/>
                    <a:gd name="connsiteY18" fmla="*/ 37148 h 133350"/>
                    <a:gd name="connsiteX19" fmla="*/ 9525 w 134302"/>
                    <a:gd name="connsiteY19" fmla="*/ 66675 h 133350"/>
                    <a:gd name="connsiteX20" fmla="*/ 17145 w 134302"/>
                    <a:gd name="connsiteY20" fmla="*/ 95250 h 133350"/>
                    <a:gd name="connsiteX21" fmla="*/ 38100 w 134302"/>
                    <a:gd name="connsiteY21" fmla="*/ 116205 h 133350"/>
                    <a:gd name="connsiteX22" fmla="*/ 66675 w 134302"/>
                    <a:gd name="connsiteY22" fmla="*/ 123825 h 133350"/>
                    <a:gd name="connsiteX23" fmla="*/ 95250 w 134302"/>
                    <a:gd name="connsiteY23" fmla="*/ 116205 h 133350"/>
                    <a:gd name="connsiteX24" fmla="*/ 116205 w 134302"/>
                    <a:gd name="connsiteY24" fmla="*/ 95250 h 133350"/>
                    <a:gd name="connsiteX25" fmla="*/ 124777 w 134302"/>
                    <a:gd name="connsiteY25" fmla="*/ 65723 h 133350"/>
                    <a:gd name="connsiteX26" fmla="*/ 39052 w 134302"/>
                    <a:gd name="connsiteY26" fmla="*/ 26670 h 133350"/>
                    <a:gd name="connsiteX27" fmla="*/ 71438 w 134302"/>
                    <a:gd name="connsiteY27" fmla="*/ 26670 h 133350"/>
                    <a:gd name="connsiteX28" fmla="*/ 87630 w 134302"/>
                    <a:gd name="connsiteY28" fmla="*/ 28575 h 133350"/>
                    <a:gd name="connsiteX29" fmla="*/ 95250 w 134302"/>
                    <a:gd name="connsiteY29" fmla="*/ 36195 h 133350"/>
                    <a:gd name="connsiteX30" fmla="*/ 98107 w 134302"/>
                    <a:gd name="connsiteY30" fmla="*/ 48578 h 133350"/>
                    <a:gd name="connsiteX31" fmla="*/ 96202 w 134302"/>
                    <a:gd name="connsiteY31" fmla="*/ 59055 h 133350"/>
                    <a:gd name="connsiteX32" fmla="*/ 88582 w 134302"/>
                    <a:gd name="connsiteY32" fmla="*/ 65723 h 133350"/>
                    <a:gd name="connsiteX33" fmla="*/ 95250 w 134302"/>
                    <a:gd name="connsiteY33" fmla="*/ 71438 h 133350"/>
                    <a:gd name="connsiteX34" fmla="*/ 97155 w 134302"/>
                    <a:gd name="connsiteY34" fmla="*/ 82868 h 133350"/>
                    <a:gd name="connsiteX35" fmla="*/ 97155 w 134302"/>
                    <a:gd name="connsiteY35" fmla="*/ 91440 h 133350"/>
                    <a:gd name="connsiteX36" fmla="*/ 100013 w 134302"/>
                    <a:gd name="connsiteY36" fmla="*/ 101918 h 133350"/>
                    <a:gd name="connsiteX37" fmla="*/ 100965 w 134302"/>
                    <a:gd name="connsiteY37" fmla="*/ 103823 h 133350"/>
                    <a:gd name="connsiteX38" fmla="*/ 88582 w 134302"/>
                    <a:gd name="connsiteY38" fmla="*/ 103823 h 133350"/>
                    <a:gd name="connsiteX39" fmla="*/ 87630 w 134302"/>
                    <a:gd name="connsiteY39" fmla="*/ 92393 h 133350"/>
                    <a:gd name="connsiteX40" fmla="*/ 86677 w 134302"/>
                    <a:gd name="connsiteY40" fmla="*/ 82868 h 133350"/>
                    <a:gd name="connsiteX41" fmla="*/ 84772 w 134302"/>
                    <a:gd name="connsiteY41" fmla="*/ 75248 h 133350"/>
                    <a:gd name="connsiteX42" fmla="*/ 80963 w 134302"/>
                    <a:gd name="connsiteY42" fmla="*/ 72390 h 133350"/>
                    <a:gd name="connsiteX43" fmla="*/ 71438 w 134302"/>
                    <a:gd name="connsiteY43" fmla="*/ 71438 h 133350"/>
                    <a:gd name="connsiteX44" fmla="*/ 52388 w 134302"/>
                    <a:gd name="connsiteY44" fmla="*/ 71438 h 133350"/>
                    <a:gd name="connsiteX45" fmla="*/ 52388 w 134302"/>
                    <a:gd name="connsiteY45" fmla="*/ 103823 h 133350"/>
                    <a:gd name="connsiteX46" fmla="*/ 40005 w 134302"/>
                    <a:gd name="connsiteY46" fmla="*/ 103823 h 133350"/>
                    <a:gd name="connsiteX47" fmla="*/ 40005 w 134302"/>
                    <a:gd name="connsiteY47" fmla="*/ 26670 h 133350"/>
                    <a:gd name="connsiteX48" fmla="*/ 51435 w 134302"/>
                    <a:gd name="connsiteY48" fmla="*/ 37148 h 133350"/>
                    <a:gd name="connsiteX49" fmla="*/ 51435 w 134302"/>
                    <a:gd name="connsiteY49" fmla="*/ 60008 h 133350"/>
                    <a:gd name="connsiteX50" fmla="*/ 70485 w 134302"/>
                    <a:gd name="connsiteY50" fmla="*/ 60008 h 133350"/>
                    <a:gd name="connsiteX51" fmla="*/ 81915 w 134302"/>
                    <a:gd name="connsiteY51" fmla="*/ 58103 h 133350"/>
                    <a:gd name="connsiteX52" fmla="*/ 86677 w 134302"/>
                    <a:gd name="connsiteY52" fmla="*/ 48578 h 133350"/>
                    <a:gd name="connsiteX53" fmla="*/ 83820 w 134302"/>
                    <a:gd name="connsiteY53" fmla="*/ 40005 h 133350"/>
                    <a:gd name="connsiteX54" fmla="*/ 71438 w 134302"/>
                    <a:gd name="connsiteY54" fmla="*/ 37148 h 133350"/>
                    <a:gd name="connsiteX55" fmla="*/ 51435 w 134302"/>
                    <a:gd name="connsiteY55" fmla="*/ 3714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302" h="133350">
                      <a:moveTo>
                        <a:pt x="134302" y="65723"/>
                      </a:moveTo>
                      <a:cubicBezTo>
                        <a:pt x="134302" y="78105"/>
                        <a:pt x="131445" y="89535"/>
                        <a:pt x="125730" y="99060"/>
                      </a:cubicBezTo>
                      <a:cubicBezTo>
                        <a:pt x="120015" y="109538"/>
                        <a:pt x="111442" y="118110"/>
                        <a:pt x="100965" y="123825"/>
                      </a:cubicBezTo>
                      <a:cubicBezTo>
                        <a:pt x="90488" y="129540"/>
                        <a:pt x="79057" y="133350"/>
                        <a:pt x="67627" y="133350"/>
                      </a:cubicBezTo>
                      <a:cubicBezTo>
                        <a:pt x="55245" y="133350"/>
                        <a:pt x="44767" y="130493"/>
                        <a:pt x="34290" y="124778"/>
                      </a:cubicBezTo>
                      <a:cubicBezTo>
                        <a:pt x="23813" y="119063"/>
                        <a:pt x="15240" y="110490"/>
                        <a:pt x="9525" y="100013"/>
                      </a:cubicBezTo>
                      <a:cubicBezTo>
                        <a:pt x="3810" y="89535"/>
                        <a:pt x="0" y="78105"/>
                        <a:pt x="0" y="66675"/>
                      </a:cubicBezTo>
                      <a:cubicBezTo>
                        <a:pt x="0" y="54293"/>
                        <a:pt x="2857" y="43815"/>
                        <a:pt x="9525" y="33338"/>
                      </a:cubicBezTo>
                      <a:cubicBezTo>
                        <a:pt x="15240" y="22860"/>
                        <a:pt x="23813" y="14288"/>
                        <a:pt x="34290" y="8573"/>
                      </a:cubicBezTo>
                      <a:cubicBezTo>
                        <a:pt x="44767" y="2858"/>
                        <a:pt x="56197" y="0"/>
                        <a:pt x="67627" y="0"/>
                      </a:cubicBezTo>
                      <a:cubicBezTo>
                        <a:pt x="80010" y="0"/>
                        <a:pt x="90488" y="2858"/>
                        <a:pt x="100965" y="8573"/>
                      </a:cubicBezTo>
                      <a:cubicBezTo>
                        <a:pt x="111442" y="14288"/>
                        <a:pt x="120015" y="22860"/>
                        <a:pt x="125730" y="33338"/>
                      </a:cubicBezTo>
                      <a:cubicBezTo>
                        <a:pt x="131445" y="42863"/>
                        <a:pt x="134302" y="53340"/>
                        <a:pt x="134302" y="65723"/>
                      </a:cubicBezTo>
                      <a:close/>
                      <a:moveTo>
                        <a:pt x="124777" y="65723"/>
                      </a:moveTo>
                      <a:cubicBezTo>
                        <a:pt x="124777" y="55245"/>
                        <a:pt x="121920" y="45720"/>
                        <a:pt x="117157" y="37148"/>
                      </a:cubicBezTo>
                      <a:cubicBezTo>
                        <a:pt x="112395" y="28575"/>
                        <a:pt x="104775" y="20955"/>
                        <a:pt x="96202" y="16193"/>
                      </a:cubicBezTo>
                      <a:cubicBezTo>
                        <a:pt x="87630" y="11430"/>
                        <a:pt x="78105" y="8573"/>
                        <a:pt x="67627" y="8573"/>
                      </a:cubicBezTo>
                      <a:cubicBezTo>
                        <a:pt x="57150" y="8573"/>
                        <a:pt x="47625" y="11430"/>
                        <a:pt x="38100" y="16193"/>
                      </a:cubicBezTo>
                      <a:cubicBezTo>
                        <a:pt x="28575" y="20955"/>
                        <a:pt x="21907" y="28575"/>
                        <a:pt x="17145" y="37148"/>
                      </a:cubicBezTo>
                      <a:cubicBezTo>
                        <a:pt x="12382" y="45720"/>
                        <a:pt x="9525" y="56198"/>
                        <a:pt x="9525" y="66675"/>
                      </a:cubicBezTo>
                      <a:cubicBezTo>
                        <a:pt x="9525" y="77153"/>
                        <a:pt x="12382" y="86678"/>
                        <a:pt x="17145" y="95250"/>
                      </a:cubicBezTo>
                      <a:cubicBezTo>
                        <a:pt x="21907" y="103823"/>
                        <a:pt x="29527" y="111443"/>
                        <a:pt x="38100" y="116205"/>
                      </a:cubicBezTo>
                      <a:cubicBezTo>
                        <a:pt x="47625" y="120968"/>
                        <a:pt x="57150" y="123825"/>
                        <a:pt x="66675" y="123825"/>
                      </a:cubicBezTo>
                      <a:cubicBezTo>
                        <a:pt x="77152" y="123825"/>
                        <a:pt x="86677" y="120968"/>
                        <a:pt x="95250" y="116205"/>
                      </a:cubicBezTo>
                      <a:cubicBezTo>
                        <a:pt x="103822" y="111443"/>
                        <a:pt x="111442" y="103823"/>
                        <a:pt x="116205" y="95250"/>
                      </a:cubicBezTo>
                      <a:cubicBezTo>
                        <a:pt x="122872" y="85725"/>
                        <a:pt x="124777" y="76200"/>
                        <a:pt x="124777" y="65723"/>
                      </a:cubicBezTo>
                      <a:close/>
                      <a:moveTo>
                        <a:pt x="39052" y="26670"/>
                      </a:moveTo>
                      <a:lnTo>
                        <a:pt x="71438" y="26670"/>
                      </a:lnTo>
                      <a:cubicBezTo>
                        <a:pt x="79057" y="26670"/>
                        <a:pt x="84772" y="27623"/>
                        <a:pt x="87630" y="28575"/>
                      </a:cubicBezTo>
                      <a:cubicBezTo>
                        <a:pt x="90488" y="30480"/>
                        <a:pt x="93345" y="32385"/>
                        <a:pt x="95250" y="36195"/>
                      </a:cubicBezTo>
                      <a:cubicBezTo>
                        <a:pt x="97155" y="40005"/>
                        <a:pt x="98107" y="43815"/>
                        <a:pt x="98107" y="48578"/>
                      </a:cubicBezTo>
                      <a:cubicBezTo>
                        <a:pt x="98107" y="52388"/>
                        <a:pt x="97155" y="56198"/>
                        <a:pt x="96202" y="59055"/>
                      </a:cubicBezTo>
                      <a:cubicBezTo>
                        <a:pt x="95250" y="60960"/>
                        <a:pt x="92392" y="63818"/>
                        <a:pt x="88582" y="65723"/>
                      </a:cubicBezTo>
                      <a:cubicBezTo>
                        <a:pt x="92392" y="67628"/>
                        <a:pt x="94297" y="69533"/>
                        <a:pt x="95250" y="71438"/>
                      </a:cubicBezTo>
                      <a:cubicBezTo>
                        <a:pt x="96202" y="73343"/>
                        <a:pt x="97155" y="77153"/>
                        <a:pt x="97155" y="82868"/>
                      </a:cubicBezTo>
                      <a:lnTo>
                        <a:pt x="97155" y="91440"/>
                      </a:lnTo>
                      <a:cubicBezTo>
                        <a:pt x="97155" y="95250"/>
                        <a:pt x="98107" y="99060"/>
                        <a:pt x="100013" y="101918"/>
                      </a:cubicBezTo>
                      <a:lnTo>
                        <a:pt x="100965" y="103823"/>
                      </a:lnTo>
                      <a:lnTo>
                        <a:pt x="88582" y="103823"/>
                      </a:lnTo>
                      <a:cubicBezTo>
                        <a:pt x="87630" y="100965"/>
                        <a:pt x="87630" y="97155"/>
                        <a:pt x="87630" y="92393"/>
                      </a:cubicBezTo>
                      <a:lnTo>
                        <a:pt x="86677" y="82868"/>
                      </a:lnTo>
                      <a:cubicBezTo>
                        <a:pt x="86677" y="79058"/>
                        <a:pt x="85725" y="77153"/>
                        <a:pt x="84772" y="75248"/>
                      </a:cubicBezTo>
                      <a:cubicBezTo>
                        <a:pt x="83820" y="74295"/>
                        <a:pt x="82867" y="72390"/>
                        <a:pt x="80963" y="72390"/>
                      </a:cubicBezTo>
                      <a:cubicBezTo>
                        <a:pt x="79057" y="71438"/>
                        <a:pt x="76200" y="71438"/>
                        <a:pt x="71438" y="71438"/>
                      </a:cubicBezTo>
                      <a:lnTo>
                        <a:pt x="52388" y="71438"/>
                      </a:lnTo>
                      <a:lnTo>
                        <a:pt x="52388" y="103823"/>
                      </a:lnTo>
                      <a:lnTo>
                        <a:pt x="40005" y="103823"/>
                      </a:lnTo>
                      <a:lnTo>
                        <a:pt x="40005" y="26670"/>
                      </a:lnTo>
                      <a:close/>
                      <a:moveTo>
                        <a:pt x="51435" y="37148"/>
                      </a:moveTo>
                      <a:lnTo>
                        <a:pt x="51435" y="60008"/>
                      </a:lnTo>
                      <a:lnTo>
                        <a:pt x="70485" y="60008"/>
                      </a:lnTo>
                      <a:cubicBezTo>
                        <a:pt x="76200" y="60008"/>
                        <a:pt x="80010" y="59055"/>
                        <a:pt x="81915" y="58103"/>
                      </a:cubicBezTo>
                      <a:cubicBezTo>
                        <a:pt x="84772" y="56198"/>
                        <a:pt x="86677" y="53340"/>
                        <a:pt x="86677" y="48578"/>
                      </a:cubicBezTo>
                      <a:cubicBezTo>
                        <a:pt x="86677" y="44768"/>
                        <a:pt x="85725" y="41910"/>
                        <a:pt x="83820" y="40005"/>
                      </a:cubicBezTo>
                      <a:cubicBezTo>
                        <a:pt x="81915" y="38100"/>
                        <a:pt x="78105" y="37148"/>
                        <a:pt x="71438" y="37148"/>
                      </a:cubicBezTo>
                      <a:lnTo>
                        <a:pt x="51435" y="37148"/>
                      </a:lnTo>
                      <a:close/>
                    </a:path>
                  </a:pathLst>
                </a:custGeom>
                <a:solidFill>
                  <a:srgbClr val="435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grpSp>
      </p:grpSp>
      <p:grpSp>
        <p:nvGrpSpPr>
          <p:cNvPr id="109" name="Group 108">
            <a:extLst>
              <a:ext uri="{FF2B5EF4-FFF2-40B4-BE49-F238E27FC236}">
                <a16:creationId xmlns:a16="http://schemas.microsoft.com/office/drawing/2014/main" id="{470DB392-E155-E68E-7FA5-B6455BBB8019}"/>
              </a:ext>
            </a:extLst>
          </p:cNvPr>
          <p:cNvGrpSpPr/>
          <p:nvPr/>
        </p:nvGrpSpPr>
        <p:grpSpPr>
          <a:xfrm>
            <a:off x="10864534" y="3621593"/>
            <a:ext cx="993887" cy="828791"/>
            <a:chOff x="10669800" y="2825726"/>
            <a:chExt cx="993887" cy="828791"/>
          </a:xfrm>
        </p:grpSpPr>
        <p:pic>
          <p:nvPicPr>
            <p:cNvPr id="48" name="Picture 47">
              <a:extLst>
                <a:ext uri="{FF2B5EF4-FFF2-40B4-BE49-F238E27FC236}">
                  <a16:creationId xmlns:a16="http://schemas.microsoft.com/office/drawing/2014/main" id="{7ACBAB59-8B5B-C814-8243-20626A380B79}"/>
                </a:ext>
              </a:extLst>
            </p:cNvPr>
            <p:cNvPicPr>
              <a:picLocks noChangeAspect="1"/>
            </p:cNvPicPr>
            <p:nvPr/>
          </p:nvPicPr>
          <p:blipFill>
            <a:blip r:embed="rId5"/>
            <a:stretch>
              <a:fillRect/>
            </a:stretch>
          </p:blipFill>
          <p:spPr>
            <a:xfrm>
              <a:off x="10669800" y="2825726"/>
              <a:ext cx="866896" cy="828791"/>
            </a:xfrm>
            <a:prstGeom prst="rect">
              <a:avLst/>
            </a:prstGeom>
          </p:spPr>
        </p:pic>
        <p:sp>
          <p:nvSpPr>
            <p:cNvPr id="107" name="Oval 106">
              <a:extLst>
                <a:ext uri="{FF2B5EF4-FFF2-40B4-BE49-F238E27FC236}">
                  <a16:creationId xmlns:a16="http://schemas.microsoft.com/office/drawing/2014/main" id="{FEF4FB4F-1E3A-9399-409A-F6ABE8C47607}"/>
                </a:ext>
              </a:extLst>
            </p:cNvPr>
            <p:cNvSpPr/>
            <p:nvPr/>
          </p:nvSpPr>
          <p:spPr>
            <a:xfrm>
              <a:off x="11069378" y="2849738"/>
              <a:ext cx="452242" cy="438407"/>
            </a:xfrm>
            <a:prstGeom prst="ellipse">
              <a:avLst/>
            </a:prstGeom>
            <a:solidFill>
              <a:srgbClr val="0089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8" name="TextBox 107">
              <a:extLst>
                <a:ext uri="{FF2B5EF4-FFF2-40B4-BE49-F238E27FC236}">
                  <a16:creationId xmlns:a16="http://schemas.microsoft.com/office/drawing/2014/main" id="{6100958E-5B01-7DB4-2458-56AA77FADBD9}"/>
                </a:ext>
              </a:extLst>
            </p:cNvPr>
            <p:cNvSpPr txBox="1"/>
            <p:nvPr/>
          </p:nvSpPr>
          <p:spPr>
            <a:xfrm>
              <a:off x="11076649" y="2915052"/>
              <a:ext cx="587038" cy="307777"/>
            </a:xfrm>
            <a:prstGeom prst="rect">
              <a:avLst/>
            </a:prstGeom>
            <a:noFill/>
          </p:spPr>
          <p:txBody>
            <a:bodyPr wrap="square" rtlCol="0">
              <a:spAutoFit/>
            </a:bodyPr>
            <a:lstStyle/>
            <a:p>
              <a:r>
                <a:rPr lang="en-US" sz="1400" dirty="0">
                  <a:solidFill>
                    <a:schemeClr val="bg1"/>
                  </a:solidFill>
                </a:rPr>
                <a:t>SAP</a:t>
              </a:r>
            </a:p>
          </p:txBody>
        </p:sp>
      </p:grpSp>
      <p:sp>
        <p:nvSpPr>
          <p:cNvPr id="104" name="TextBox 103">
            <a:extLst>
              <a:ext uri="{FF2B5EF4-FFF2-40B4-BE49-F238E27FC236}">
                <a16:creationId xmlns:a16="http://schemas.microsoft.com/office/drawing/2014/main" id="{8EE819FB-41D4-46DA-AE8F-EAD467A1D6C3}"/>
              </a:ext>
            </a:extLst>
          </p:cNvPr>
          <p:cNvSpPr txBox="1"/>
          <p:nvPr/>
        </p:nvSpPr>
        <p:spPr>
          <a:xfrm>
            <a:off x="8062822" y="2825077"/>
            <a:ext cx="1376798" cy="246221"/>
          </a:xfrm>
          <a:prstGeom prst="rect">
            <a:avLst/>
          </a:prstGeom>
          <a:noFill/>
        </p:spPr>
        <p:txBody>
          <a:bodyPr wrap="square" rtlCol="0">
            <a:spAutoFit/>
          </a:bodyPr>
          <a:lstStyle/>
          <a:p>
            <a:r>
              <a:rPr lang="en-US" sz="1000" dirty="0"/>
              <a:t>Order validation</a:t>
            </a:r>
          </a:p>
        </p:txBody>
      </p:sp>
      <p:grpSp>
        <p:nvGrpSpPr>
          <p:cNvPr id="127" name="Graphic 2112">
            <a:extLst>
              <a:ext uri="{FF2B5EF4-FFF2-40B4-BE49-F238E27FC236}">
                <a16:creationId xmlns:a16="http://schemas.microsoft.com/office/drawing/2014/main" id="{D3DB5893-8E1D-4D7E-BA07-1A0D7289D87C}"/>
              </a:ext>
            </a:extLst>
          </p:cNvPr>
          <p:cNvGrpSpPr/>
          <p:nvPr/>
        </p:nvGrpSpPr>
        <p:grpSpPr>
          <a:xfrm>
            <a:off x="7616570" y="2643722"/>
            <a:ext cx="475964" cy="475964"/>
            <a:chOff x="9264840" y="5172360"/>
            <a:chExt cx="475964" cy="475964"/>
          </a:xfrm>
          <a:noFill/>
        </p:grpSpPr>
        <p:sp>
          <p:nvSpPr>
            <p:cNvPr id="128" name="Freeform: Shape 127">
              <a:extLst>
                <a:ext uri="{FF2B5EF4-FFF2-40B4-BE49-F238E27FC236}">
                  <a16:creationId xmlns:a16="http://schemas.microsoft.com/office/drawing/2014/main" id="{005323B4-44FE-CA86-9676-E9D0A52B70C3}"/>
                </a:ext>
              </a:extLst>
            </p:cNvPr>
            <p:cNvSpPr/>
            <p:nvPr/>
          </p:nvSpPr>
          <p:spPr>
            <a:xfrm>
              <a:off x="9378950" y="54197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31E29"/>
                </a:solidFill>
                <a:effectLst/>
                <a:uLnTx/>
                <a:uFillTx/>
                <a:ea typeface="+mn-ea"/>
                <a:cs typeface="+mn-cs"/>
              </a:endParaRPr>
            </a:p>
          </p:txBody>
        </p:sp>
        <p:sp>
          <p:nvSpPr>
            <p:cNvPr id="129" name="Freeform: Shape 128">
              <a:extLst>
                <a:ext uri="{FF2B5EF4-FFF2-40B4-BE49-F238E27FC236}">
                  <a16:creationId xmlns:a16="http://schemas.microsoft.com/office/drawing/2014/main" id="{F8660ABD-ABC5-C749-5169-8389CA476C8A}"/>
                </a:ext>
              </a:extLst>
            </p:cNvPr>
            <p:cNvSpPr/>
            <p:nvPr/>
          </p:nvSpPr>
          <p:spPr>
            <a:xfrm>
              <a:off x="9264840" y="5305710"/>
              <a:ext cx="342709" cy="342614"/>
            </a:xfrm>
            <a:custGeom>
              <a:avLst/>
              <a:gdLst>
                <a:gd name="connsiteX0" fmla="*/ 342710 w 342709"/>
                <a:gd name="connsiteY0" fmla="*/ 190119 h 342614"/>
                <a:gd name="connsiteX1" fmla="*/ 334232 w 342709"/>
                <a:gd name="connsiteY1" fmla="*/ 198596 h 342614"/>
                <a:gd name="connsiteX2" fmla="*/ 312420 w 342709"/>
                <a:gd name="connsiteY2" fmla="*/ 198596 h 342614"/>
                <a:gd name="connsiteX3" fmla="*/ 304133 w 342709"/>
                <a:gd name="connsiteY3" fmla="*/ 205169 h 342614"/>
                <a:gd name="connsiteX4" fmla="*/ 289275 w 342709"/>
                <a:gd name="connsiteY4" fmla="*/ 240982 h 342614"/>
                <a:gd name="connsiteX5" fmla="*/ 290417 w 342709"/>
                <a:gd name="connsiteY5" fmla="*/ 251460 h 342614"/>
                <a:gd name="connsiteX6" fmla="*/ 304324 w 342709"/>
                <a:gd name="connsiteY6" fmla="*/ 265367 h 342614"/>
                <a:gd name="connsiteX7" fmla="*/ 305848 w 342709"/>
                <a:gd name="connsiteY7" fmla="*/ 278987 h 342614"/>
                <a:gd name="connsiteX8" fmla="*/ 279083 w 342709"/>
                <a:gd name="connsiteY8" fmla="*/ 305753 h 342614"/>
                <a:gd name="connsiteX9" fmla="*/ 267081 w 342709"/>
                <a:gd name="connsiteY9" fmla="*/ 305753 h 342614"/>
                <a:gd name="connsiteX10" fmla="*/ 251651 w 342709"/>
                <a:gd name="connsiteY10" fmla="*/ 290322 h 342614"/>
                <a:gd name="connsiteX11" fmla="*/ 241173 w 342709"/>
                <a:gd name="connsiteY11" fmla="*/ 289179 h 342614"/>
                <a:gd name="connsiteX12" fmla="*/ 205359 w 342709"/>
                <a:gd name="connsiteY12" fmla="*/ 304038 h 342614"/>
                <a:gd name="connsiteX13" fmla="*/ 198787 w 342709"/>
                <a:gd name="connsiteY13" fmla="*/ 312230 h 342614"/>
                <a:gd name="connsiteX14" fmla="*/ 198787 w 342709"/>
                <a:gd name="connsiteY14" fmla="*/ 331851 h 342614"/>
                <a:gd name="connsiteX15" fmla="*/ 190310 w 342709"/>
                <a:gd name="connsiteY15" fmla="*/ 342614 h 342614"/>
                <a:gd name="connsiteX16" fmla="*/ 152495 w 342709"/>
                <a:gd name="connsiteY16" fmla="*/ 342614 h 342614"/>
                <a:gd name="connsiteX17" fmla="*/ 144018 w 342709"/>
                <a:gd name="connsiteY17" fmla="*/ 334137 h 342614"/>
                <a:gd name="connsiteX18" fmla="*/ 144018 w 342709"/>
                <a:gd name="connsiteY18" fmla="*/ 312325 h 342614"/>
                <a:gd name="connsiteX19" fmla="*/ 137446 w 342709"/>
                <a:gd name="connsiteY19" fmla="*/ 304038 h 342614"/>
                <a:gd name="connsiteX20" fmla="*/ 101632 w 342709"/>
                <a:gd name="connsiteY20" fmla="*/ 289179 h 342614"/>
                <a:gd name="connsiteX21" fmla="*/ 91154 w 342709"/>
                <a:gd name="connsiteY21" fmla="*/ 290322 h 342614"/>
                <a:gd name="connsiteX22" fmla="*/ 77248 w 342709"/>
                <a:gd name="connsiteY22" fmla="*/ 304229 h 342614"/>
                <a:gd name="connsiteX23" fmla="*/ 63627 w 342709"/>
                <a:gd name="connsiteY23" fmla="*/ 305753 h 342614"/>
                <a:gd name="connsiteX24" fmla="*/ 36862 w 342709"/>
                <a:gd name="connsiteY24" fmla="*/ 278987 h 342614"/>
                <a:gd name="connsiteX25" fmla="*/ 36862 w 342709"/>
                <a:gd name="connsiteY25" fmla="*/ 266986 h 342614"/>
                <a:gd name="connsiteX26" fmla="*/ 52292 w 342709"/>
                <a:gd name="connsiteY26" fmla="*/ 251555 h 342614"/>
                <a:gd name="connsiteX27" fmla="*/ 53435 w 342709"/>
                <a:gd name="connsiteY27" fmla="*/ 241078 h 342614"/>
                <a:gd name="connsiteX28" fmla="*/ 38576 w 342709"/>
                <a:gd name="connsiteY28" fmla="*/ 205264 h 342614"/>
                <a:gd name="connsiteX29" fmla="*/ 30385 w 342709"/>
                <a:gd name="connsiteY29" fmla="*/ 198692 h 342614"/>
                <a:gd name="connsiteX30" fmla="*/ 10763 w 342709"/>
                <a:gd name="connsiteY30" fmla="*/ 198692 h 342614"/>
                <a:gd name="connsiteX31" fmla="*/ 0 w 342709"/>
                <a:gd name="connsiteY31" fmla="*/ 190214 h 342614"/>
                <a:gd name="connsiteX32" fmla="*/ 0 w 342709"/>
                <a:gd name="connsiteY32" fmla="*/ 152400 h 342614"/>
                <a:gd name="connsiteX33" fmla="*/ 10763 w 342709"/>
                <a:gd name="connsiteY33" fmla="*/ 143923 h 342614"/>
                <a:gd name="connsiteX34" fmla="*/ 30385 w 342709"/>
                <a:gd name="connsiteY34" fmla="*/ 143923 h 342614"/>
                <a:gd name="connsiteX35" fmla="*/ 38576 w 342709"/>
                <a:gd name="connsiteY35" fmla="*/ 137351 h 342614"/>
                <a:gd name="connsiteX36" fmla="*/ 53435 w 342709"/>
                <a:gd name="connsiteY36" fmla="*/ 101537 h 342614"/>
                <a:gd name="connsiteX37" fmla="*/ 52292 w 342709"/>
                <a:gd name="connsiteY37" fmla="*/ 91059 h 342614"/>
                <a:gd name="connsiteX38" fmla="*/ 36862 w 342709"/>
                <a:gd name="connsiteY38" fmla="*/ 75629 h 342614"/>
                <a:gd name="connsiteX39" fmla="*/ 36862 w 342709"/>
                <a:gd name="connsiteY39" fmla="*/ 63627 h 342614"/>
                <a:gd name="connsiteX40" fmla="*/ 63627 w 342709"/>
                <a:gd name="connsiteY40" fmla="*/ 36862 h 342614"/>
                <a:gd name="connsiteX41" fmla="*/ 77248 w 342709"/>
                <a:gd name="connsiteY41" fmla="*/ 38386 h 342614"/>
                <a:gd name="connsiteX42" fmla="*/ 91154 w 342709"/>
                <a:gd name="connsiteY42" fmla="*/ 52292 h 342614"/>
                <a:gd name="connsiteX43" fmla="*/ 101632 w 342709"/>
                <a:gd name="connsiteY43" fmla="*/ 53435 h 342614"/>
                <a:gd name="connsiteX44" fmla="*/ 137446 w 342709"/>
                <a:gd name="connsiteY44" fmla="*/ 38576 h 342614"/>
                <a:gd name="connsiteX45" fmla="*/ 144018 w 342709"/>
                <a:gd name="connsiteY45" fmla="*/ 30289 h 342614"/>
                <a:gd name="connsiteX46" fmla="*/ 144018 w 342709"/>
                <a:gd name="connsiteY46" fmla="*/ 8477 h 342614"/>
                <a:gd name="connsiteX47" fmla="*/ 152495 w 342709"/>
                <a:gd name="connsiteY47" fmla="*/ 0 h 342614"/>
                <a:gd name="connsiteX48" fmla="*/ 190310 w 342709"/>
                <a:gd name="connsiteY48" fmla="*/ 0 h 342614"/>
                <a:gd name="connsiteX49" fmla="*/ 198787 w 342709"/>
                <a:gd name="connsiteY49" fmla="*/ 10763 h 342614"/>
                <a:gd name="connsiteX50" fmla="*/ 198787 w 342709"/>
                <a:gd name="connsiteY50" fmla="*/ 30385 h 342614"/>
                <a:gd name="connsiteX51" fmla="*/ 205359 w 342709"/>
                <a:gd name="connsiteY51" fmla="*/ 38576 h 342614"/>
                <a:gd name="connsiteX52" fmla="*/ 241173 w 342709"/>
                <a:gd name="connsiteY52" fmla="*/ 53435 h 342614"/>
                <a:gd name="connsiteX53" fmla="*/ 251651 w 342709"/>
                <a:gd name="connsiteY53" fmla="*/ 52292 h 342614"/>
                <a:gd name="connsiteX54" fmla="*/ 267081 w 342709"/>
                <a:gd name="connsiteY54" fmla="*/ 36862 h 342614"/>
                <a:gd name="connsiteX55" fmla="*/ 279083 w 342709"/>
                <a:gd name="connsiteY55" fmla="*/ 36862 h 342614"/>
                <a:gd name="connsiteX56" fmla="*/ 305848 w 342709"/>
                <a:gd name="connsiteY56" fmla="*/ 63627 h 342614"/>
                <a:gd name="connsiteX57" fmla="*/ 304324 w 342709"/>
                <a:gd name="connsiteY57" fmla="*/ 77248 h 342614"/>
                <a:gd name="connsiteX58" fmla="*/ 290417 w 342709"/>
                <a:gd name="connsiteY58" fmla="*/ 91154 h 342614"/>
                <a:gd name="connsiteX59" fmla="*/ 289275 w 342709"/>
                <a:gd name="connsiteY59" fmla="*/ 101632 h 342614"/>
                <a:gd name="connsiteX60" fmla="*/ 304133 w 342709"/>
                <a:gd name="connsiteY60" fmla="*/ 137446 h 342614"/>
                <a:gd name="connsiteX61" fmla="*/ 312420 w 342709"/>
                <a:gd name="connsiteY61" fmla="*/ 144018 h 342614"/>
                <a:gd name="connsiteX62" fmla="*/ 334232 w 342709"/>
                <a:gd name="connsiteY62" fmla="*/ 144018 h 342614"/>
                <a:gd name="connsiteX63" fmla="*/ 342710 w 342709"/>
                <a:gd name="connsiteY63" fmla="*/ 152495 h 342614"/>
                <a:gd name="connsiteX64" fmla="*/ 342710 w 342709"/>
                <a:gd name="connsiteY64" fmla="*/ 190310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2709" h="342614">
                  <a:moveTo>
                    <a:pt x="342710" y="190119"/>
                  </a:moveTo>
                  <a:cubicBezTo>
                    <a:pt x="342710" y="194786"/>
                    <a:pt x="338900" y="198596"/>
                    <a:pt x="334232" y="198596"/>
                  </a:cubicBezTo>
                  <a:lnTo>
                    <a:pt x="312420" y="198596"/>
                  </a:lnTo>
                  <a:cubicBezTo>
                    <a:pt x="308420" y="198596"/>
                    <a:pt x="305086" y="201359"/>
                    <a:pt x="304133" y="205169"/>
                  </a:cubicBezTo>
                  <a:cubicBezTo>
                    <a:pt x="300895" y="217932"/>
                    <a:pt x="295751" y="229934"/>
                    <a:pt x="289275" y="240982"/>
                  </a:cubicBezTo>
                  <a:cubicBezTo>
                    <a:pt x="287274" y="244412"/>
                    <a:pt x="287655" y="248698"/>
                    <a:pt x="290417" y="251460"/>
                  </a:cubicBezTo>
                  <a:lnTo>
                    <a:pt x="304324" y="265367"/>
                  </a:lnTo>
                  <a:cubicBezTo>
                    <a:pt x="309182" y="270224"/>
                    <a:pt x="309182" y="275654"/>
                    <a:pt x="305848" y="278987"/>
                  </a:cubicBezTo>
                  <a:lnTo>
                    <a:pt x="279083" y="305753"/>
                  </a:lnTo>
                  <a:cubicBezTo>
                    <a:pt x="275749" y="309086"/>
                    <a:pt x="270415" y="309086"/>
                    <a:pt x="267081" y="305753"/>
                  </a:cubicBezTo>
                  <a:lnTo>
                    <a:pt x="251651" y="290322"/>
                  </a:lnTo>
                  <a:cubicBezTo>
                    <a:pt x="248888" y="287560"/>
                    <a:pt x="244507" y="287084"/>
                    <a:pt x="241173" y="289179"/>
                  </a:cubicBezTo>
                  <a:cubicBezTo>
                    <a:pt x="230124" y="295751"/>
                    <a:pt x="218123" y="300799"/>
                    <a:pt x="205359" y="304038"/>
                  </a:cubicBezTo>
                  <a:cubicBezTo>
                    <a:pt x="201549" y="304990"/>
                    <a:pt x="198787" y="308324"/>
                    <a:pt x="198787" y="312230"/>
                  </a:cubicBezTo>
                  <a:lnTo>
                    <a:pt x="198787" y="331851"/>
                  </a:lnTo>
                  <a:cubicBezTo>
                    <a:pt x="198787" y="338804"/>
                    <a:pt x="194977" y="342614"/>
                    <a:pt x="190310" y="342614"/>
                  </a:cubicBezTo>
                  <a:lnTo>
                    <a:pt x="152495" y="342614"/>
                  </a:lnTo>
                  <a:cubicBezTo>
                    <a:pt x="147828" y="342614"/>
                    <a:pt x="144018" y="338804"/>
                    <a:pt x="144018" y="334137"/>
                  </a:cubicBezTo>
                  <a:lnTo>
                    <a:pt x="144018" y="312325"/>
                  </a:lnTo>
                  <a:cubicBezTo>
                    <a:pt x="144018" y="308324"/>
                    <a:pt x="141256" y="304990"/>
                    <a:pt x="137446" y="304038"/>
                  </a:cubicBezTo>
                  <a:cubicBezTo>
                    <a:pt x="124682" y="300799"/>
                    <a:pt x="112681" y="295656"/>
                    <a:pt x="101632" y="289179"/>
                  </a:cubicBezTo>
                  <a:cubicBezTo>
                    <a:pt x="98203" y="287179"/>
                    <a:pt x="93917" y="287560"/>
                    <a:pt x="91154" y="290322"/>
                  </a:cubicBezTo>
                  <a:lnTo>
                    <a:pt x="77248" y="304229"/>
                  </a:lnTo>
                  <a:cubicBezTo>
                    <a:pt x="72390" y="309086"/>
                    <a:pt x="66961" y="309086"/>
                    <a:pt x="63627" y="305753"/>
                  </a:cubicBezTo>
                  <a:lnTo>
                    <a:pt x="36862" y="278987"/>
                  </a:lnTo>
                  <a:cubicBezTo>
                    <a:pt x="33528" y="275654"/>
                    <a:pt x="33528" y="270320"/>
                    <a:pt x="36862" y="266986"/>
                  </a:cubicBezTo>
                  <a:lnTo>
                    <a:pt x="52292" y="251555"/>
                  </a:lnTo>
                  <a:cubicBezTo>
                    <a:pt x="55054" y="248793"/>
                    <a:pt x="55531" y="244412"/>
                    <a:pt x="53435" y="241078"/>
                  </a:cubicBezTo>
                  <a:cubicBezTo>
                    <a:pt x="46863" y="230029"/>
                    <a:pt x="41815" y="218027"/>
                    <a:pt x="38576" y="205264"/>
                  </a:cubicBezTo>
                  <a:cubicBezTo>
                    <a:pt x="37624" y="201454"/>
                    <a:pt x="34290" y="198692"/>
                    <a:pt x="30385" y="198692"/>
                  </a:cubicBezTo>
                  <a:lnTo>
                    <a:pt x="10763" y="198692"/>
                  </a:lnTo>
                  <a:cubicBezTo>
                    <a:pt x="3810" y="198692"/>
                    <a:pt x="0" y="194881"/>
                    <a:pt x="0" y="190214"/>
                  </a:cubicBezTo>
                  <a:lnTo>
                    <a:pt x="0" y="152400"/>
                  </a:lnTo>
                  <a:cubicBezTo>
                    <a:pt x="0" y="147733"/>
                    <a:pt x="3810" y="143923"/>
                    <a:pt x="10763" y="143923"/>
                  </a:cubicBezTo>
                  <a:lnTo>
                    <a:pt x="30385" y="143923"/>
                  </a:lnTo>
                  <a:cubicBezTo>
                    <a:pt x="34385" y="143923"/>
                    <a:pt x="37624" y="141161"/>
                    <a:pt x="38576" y="137351"/>
                  </a:cubicBezTo>
                  <a:cubicBezTo>
                    <a:pt x="41815" y="124587"/>
                    <a:pt x="46863" y="112586"/>
                    <a:pt x="53435" y="101537"/>
                  </a:cubicBezTo>
                  <a:cubicBezTo>
                    <a:pt x="55436" y="98107"/>
                    <a:pt x="55054" y="93821"/>
                    <a:pt x="52292" y="91059"/>
                  </a:cubicBezTo>
                  <a:lnTo>
                    <a:pt x="36862" y="75629"/>
                  </a:lnTo>
                  <a:cubicBezTo>
                    <a:pt x="33528" y="72295"/>
                    <a:pt x="33528" y="66961"/>
                    <a:pt x="36862" y="63627"/>
                  </a:cubicBezTo>
                  <a:lnTo>
                    <a:pt x="63627" y="36862"/>
                  </a:lnTo>
                  <a:cubicBezTo>
                    <a:pt x="66961" y="33528"/>
                    <a:pt x="72295" y="33528"/>
                    <a:pt x="77248" y="38386"/>
                  </a:cubicBezTo>
                  <a:lnTo>
                    <a:pt x="91154" y="52292"/>
                  </a:lnTo>
                  <a:cubicBezTo>
                    <a:pt x="93917" y="55054"/>
                    <a:pt x="98203" y="55436"/>
                    <a:pt x="101632" y="53435"/>
                  </a:cubicBezTo>
                  <a:cubicBezTo>
                    <a:pt x="112681" y="46863"/>
                    <a:pt x="124682" y="41815"/>
                    <a:pt x="137446" y="38576"/>
                  </a:cubicBezTo>
                  <a:cubicBezTo>
                    <a:pt x="141256" y="37624"/>
                    <a:pt x="144018" y="34290"/>
                    <a:pt x="144018" y="30289"/>
                  </a:cubicBezTo>
                  <a:lnTo>
                    <a:pt x="144018" y="8477"/>
                  </a:lnTo>
                  <a:cubicBezTo>
                    <a:pt x="144018" y="3810"/>
                    <a:pt x="147828" y="0"/>
                    <a:pt x="152495" y="0"/>
                  </a:cubicBezTo>
                  <a:lnTo>
                    <a:pt x="190310" y="0"/>
                  </a:lnTo>
                  <a:cubicBezTo>
                    <a:pt x="194977" y="0"/>
                    <a:pt x="198787" y="3810"/>
                    <a:pt x="198787" y="10763"/>
                  </a:cubicBezTo>
                  <a:lnTo>
                    <a:pt x="198787" y="30385"/>
                  </a:lnTo>
                  <a:cubicBezTo>
                    <a:pt x="198787" y="34385"/>
                    <a:pt x="201549" y="37624"/>
                    <a:pt x="205359" y="38576"/>
                  </a:cubicBezTo>
                  <a:cubicBezTo>
                    <a:pt x="218123" y="41815"/>
                    <a:pt x="230124" y="46958"/>
                    <a:pt x="241173" y="53435"/>
                  </a:cubicBezTo>
                  <a:cubicBezTo>
                    <a:pt x="244602" y="55436"/>
                    <a:pt x="248888" y="55054"/>
                    <a:pt x="251651" y="52292"/>
                  </a:cubicBezTo>
                  <a:lnTo>
                    <a:pt x="267081" y="36862"/>
                  </a:lnTo>
                  <a:cubicBezTo>
                    <a:pt x="270415" y="33528"/>
                    <a:pt x="275749" y="33528"/>
                    <a:pt x="279083" y="36862"/>
                  </a:cubicBezTo>
                  <a:lnTo>
                    <a:pt x="305848" y="63627"/>
                  </a:lnTo>
                  <a:cubicBezTo>
                    <a:pt x="309182" y="66961"/>
                    <a:pt x="309182" y="72295"/>
                    <a:pt x="304324" y="77248"/>
                  </a:cubicBezTo>
                  <a:lnTo>
                    <a:pt x="290417" y="91154"/>
                  </a:lnTo>
                  <a:cubicBezTo>
                    <a:pt x="287655" y="93917"/>
                    <a:pt x="287274" y="98203"/>
                    <a:pt x="289275" y="101632"/>
                  </a:cubicBezTo>
                  <a:cubicBezTo>
                    <a:pt x="295846" y="112681"/>
                    <a:pt x="300895" y="124682"/>
                    <a:pt x="304133" y="137446"/>
                  </a:cubicBezTo>
                  <a:cubicBezTo>
                    <a:pt x="305086" y="141256"/>
                    <a:pt x="308420" y="144018"/>
                    <a:pt x="312420" y="144018"/>
                  </a:cubicBezTo>
                  <a:lnTo>
                    <a:pt x="334232" y="144018"/>
                  </a:lnTo>
                  <a:cubicBezTo>
                    <a:pt x="338900" y="144018"/>
                    <a:pt x="342710" y="147828"/>
                    <a:pt x="342710" y="152495"/>
                  </a:cubicBezTo>
                  <a:lnTo>
                    <a:pt x="342710" y="190310"/>
                  </a:ln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30" name="Freeform: Shape 129">
              <a:extLst>
                <a:ext uri="{FF2B5EF4-FFF2-40B4-BE49-F238E27FC236}">
                  <a16:creationId xmlns:a16="http://schemas.microsoft.com/office/drawing/2014/main" id="{A4E9ABD7-7F0D-25F6-1DF4-21FBC36BC872}"/>
                </a:ext>
              </a:extLst>
            </p:cNvPr>
            <p:cNvSpPr/>
            <p:nvPr/>
          </p:nvSpPr>
          <p:spPr>
            <a:xfrm>
              <a:off x="9449744" y="5172360"/>
              <a:ext cx="291060" cy="291155"/>
            </a:xfrm>
            <a:custGeom>
              <a:avLst/>
              <a:gdLst>
                <a:gd name="connsiteX0" fmla="*/ 194191 w 291060"/>
                <a:gd name="connsiteY0" fmla="*/ 273653 h 291155"/>
                <a:gd name="connsiteX1" fmla="*/ 195239 w 291060"/>
                <a:gd name="connsiteY1" fmla="*/ 273082 h 291155"/>
                <a:gd name="connsiteX2" fmla="*/ 205145 w 291060"/>
                <a:gd name="connsiteY2" fmla="*/ 274225 h 291155"/>
                <a:gd name="connsiteX3" fmla="*/ 219718 w 291060"/>
                <a:gd name="connsiteY3" fmla="*/ 288798 h 291155"/>
                <a:gd name="connsiteX4" fmla="*/ 231053 w 291060"/>
                <a:gd name="connsiteY4" fmla="*/ 288798 h 291155"/>
                <a:gd name="connsiteX5" fmla="*/ 256294 w 291060"/>
                <a:gd name="connsiteY5" fmla="*/ 263557 h 291155"/>
                <a:gd name="connsiteX6" fmla="*/ 254770 w 291060"/>
                <a:gd name="connsiteY6" fmla="*/ 250698 h 291155"/>
                <a:gd name="connsiteX7" fmla="*/ 241625 w 291060"/>
                <a:gd name="connsiteY7" fmla="*/ 237554 h 291155"/>
                <a:gd name="connsiteX8" fmla="*/ 240578 w 291060"/>
                <a:gd name="connsiteY8" fmla="*/ 227647 h 291155"/>
                <a:gd name="connsiteX9" fmla="*/ 254675 w 291060"/>
                <a:gd name="connsiteY9" fmla="*/ 193834 h 291155"/>
                <a:gd name="connsiteX10" fmla="*/ 262485 w 291060"/>
                <a:gd name="connsiteY10" fmla="*/ 187643 h 291155"/>
                <a:gd name="connsiteX11" fmla="*/ 283059 w 291060"/>
                <a:gd name="connsiteY11" fmla="*/ 187643 h 291155"/>
                <a:gd name="connsiteX12" fmla="*/ 291060 w 291060"/>
                <a:gd name="connsiteY12" fmla="*/ 179642 h 291155"/>
                <a:gd name="connsiteX13" fmla="*/ 291060 w 291060"/>
                <a:gd name="connsiteY13" fmla="*/ 143923 h 291155"/>
                <a:gd name="connsiteX14" fmla="*/ 283059 w 291060"/>
                <a:gd name="connsiteY14" fmla="*/ 135922 h 291155"/>
                <a:gd name="connsiteX15" fmla="*/ 262485 w 291060"/>
                <a:gd name="connsiteY15" fmla="*/ 135922 h 291155"/>
                <a:gd name="connsiteX16" fmla="*/ 254675 w 291060"/>
                <a:gd name="connsiteY16" fmla="*/ 129730 h 291155"/>
                <a:gd name="connsiteX17" fmla="*/ 240578 w 291060"/>
                <a:gd name="connsiteY17" fmla="*/ 95917 h 291155"/>
                <a:gd name="connsiteX18" fmla="*/ 241625 w 291060"/>
                <a:gd name="connsiteY18" fmla="*/ 86011 h 291155"/>
                <a:gd name="connsiteX19" fmla="*/ 254770 w 291060"/>
                <a:gd name="connsiteY19" fmla="*/ 72866 h 291155"/>
                <a:gd name="connsiteX20" fmla="*/ 256294 w 291060"/>
                <a:gd name="connsiteY20" fmla="*/ 60007 h 291155"/>
                <a:gd name="connsiteX21" fmla="*/ 231053 w 291060"/>
                <a:gd name="connsiteY21" fmla="*/ 34766 h 291155"/>
                <a:gd name="connsiteX22" fmla="*/ 219718 w 291060"/>
                <a:gd name="connsiteY22" fmla="*/ 34766 h 291155"/>
                <a:gd name="connsiteX23" fmla="*/ 205145 w 291060"/>
                <a:gd name="connsiteY23" fmla="*/ 49339 h 291155"/>
                <a:gd name="connsiteX24" fmla="*/ 195239 w 291060"/>
                <a:gd name="connsiteY24" fmla="*/ 50482 h 291155"/>
                <a:gd name="connsiteX25" fmla="*/ 161425 w 291060"/>
                <a:gd name="connsiteY25" fmla="*/ 36386 h 291155"/>
                <a:gd name="connsiteX26" fmla="*/ 155234 w 291060"/>
                <a:gd name="connsiteY26" fmla="*/ 28575 h 291155"/>
                <a:gd name="connsiteX27" fmla="*/ 155234 w 291060"/>
                <a:gd name="connsiteY27" fmla="*/ 10096 h 291155"/>
                <a:gd name="connsiteX28" fmla="*/ 147233 w 291060"/>
                <a:gd name="connsiteY28" fmla="*/ 0 h 291155"/>
                <a:gd name="connsiteX29" fmla="*/ 111514 w 291060"/>
                <a:gd name="connsiteY29" fmla="*/ 0 h 291155"/>
                <a:gd name="connsiteX30" fmla="*/ 103513 w 291060"/>
                <a:gd name="connsiteY30" fmla="*/ 8001 h 291155"/>
                <a:gd name="connsiteX31" fmla="*/ 103513 w 291060"/>
                <a:gd name="connsiteY31" fmla="*/ 28575 h 291155"/>
                <a:gd name="connsiteX32" fmla="*/ 97322 w 291060"/>
                <a:gd name="connsiteY32" fmla="*/ 36386 h 291155"/>
                <a:gd name="connsiteX33" fmla="*/ 63508 w 291060"/>
                <a:gd name="connsiteY33" fmla="*/ 50482 h 291155"/>
                <a:gd name="connsiteX34" fmla="*/ 53602 w 291060"/>
                <a:gd name="connsiteY34" fmla="*/ 49435 h 291155"/>
                <a:gd name="connsiteX35" fmla="*/ 40457 w 291060"/>
                <a:gd name="connsiteY35" fmla="*/ 36290 h 291155"/>
                <a:gd name="connsiteX36" fmla="*/ 27599 w 291060"/>
                <a:gd name="connsiteY36" fmla="*/ 34766 h 291155"/>
                <a:gd name="connsiteX37" fmla="*/ 2357 w 291060"/>
                <a:gd name="connsiteY37" fmla="*/ 60007 h 291155"/>
                <a:gd name="connsiteX38" fmla="*/ 2357 w 291060"/>
                <a:gd name="connsiteY38" fmla="*/ 71342 h 291155"/>
                <a:gd name="connsiteX39" fmla="*/ 16931 w 291060"/>
                <a:gd name="connsiteY39" fmla="*/ 85915 h 291155"/>
                <a:gd name="connsiteX40" fmla="*/ 18074 w 291060"/>
                <a:gd name="connsiteY40" fmla="*/ 95821 h 291155"/>
                <a:gd name="connsiteX41" fmla="*/ 17502 w 291060"/>
                <a:gd name="connsiteY41" fmla="*/ 96869 h 29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060" h="291155">
                  <a:moveTo>
                    <a:pt x="194191" y="273653"/>
                  </a:moveTo>
                  <a:cubicBezTo>
                    <a:pt x="194191" y="273653"/>
                    <a:pt x="194858" y="273272"/>
                    <a:pt x="195239" y="273082"/>
                  </a:cubicBezTo>
                  <a:cubicBezTo>
                    <a:pt x="198477" y="271177"/>
                    <a:pt x="202573" y="271558"/>
                    <a:pt x="205145" y="274225"/>
                  </a:cubicBezTo>
                  <a:lnTo>
                    <a:pt x="219718" y="288798"/>
                  </a:lnTo>
                  <a:cubicBezTo>
                    <a:pt x="222861" y="291941"/>
                    <a:pt x="227909" y="291941"/>
                    <a:pt x="231053" y="288798"/>
                  </a:cubicBezTo>
                  <a:lnTo>
                    <a:pt x="256294" y="263557"/>
                  </a:lnTo>
                  <a:cubicBezTo>
                    <a:pt x="259437" y="260413"/>
                    <a:pt x="259437" y="255365"/>
                    <a:pt x="254770" y="250698"/>
                  </a:cubicBezTo>
                  <a:lnTo>
                    <a:pt x="241625" y="237554"/>
                  </a:lnTo>
                  <a:cubicBezTo>
                    <a:pt x="238958" y="234887"/>
                    <a:pt x="238578" y="230886"/>
                    <a:pt x="240578" y="227647"/>
                  </a:cubicBezTo>
                  <a:cubicBezTo>
                    <a:pt x="246769" y="217170"/>
                    <a:pt x="251531" y="205835"/>
                    <a:pt x="254675" y="193834"/>
                  </a:cubicBezTo>
                  <a:cubicBezTo>
                    <a:pt x="255627" y="190214"/>
                    <a:pt x="258770" y="187643"/>
                    <a:pt x="262485" y="187643"/>
                  </a:cubicBezTo>
                  <a:lnTo>
                    <a:pt x="283059" y="187643"/>
                  </a:lnTo>
                  <a:cubicBezTo>
                    <a:pt x="287536" y="187643"/>
                    <a:pt x="291060" y="184023"/>
                    <a:pt x="291060" y="179642"/>
                  </a:cubicBezTo>
                  <a:lnTo>
                    <a:pt x="291060" y="143923"/>
                  </a:lnTo>
                  <a:cubicBezTo>
                    <a:pt x="291060" y="139446"/>
                    <a:pt x="287441" y="135922"/>
                    <a:pt x="283059" y="135922"/>
                  </a:cubicBezTo>
                  <a:lnTo>
                    <a:pt x="262485" y="135922"/>
                  </a:lnTo>
                  <a:cubicBezTo>
                    <a:pt x="258770" y="135922"/>
                    <a:pt x="255627" y="133350"/>
                    <a:pt x="254675" y="129730"/>
                  </a:cubicBezTo>
                  <a:cubicBezTo>
                    <a:pt x="251627" y="117634"/>
                    <a:pt x="246769" y="106299"/>
                    <a:pt x="240578" y="95917"/>
                  </a:cubicBezTo>
                  <a:cubicBezTo>
                    <a:pt x="238673" y="92678"/>
                    <a:pt x="239054" y="88678"/>
                    <a:pt x="241625" y="86011"/>
                  </a:cubicBezTo>
                  <a:lnTo>
                    <a:pt x="254770" y="72866"/>
                  </a:lnTo>
                  <a:cubicBezTo>
                    <a:pt x="259437" y="68199"/>
                    <a:pt x="259342" y="63151"/>
                    <a:pt x="256294" y="60007"/>
                  </a:cubicBezTo>
                  <a:lnTo>
                    <a:pt x="231053" y="34766"/>
                  </a:lnTo>
                  <a:cubicBezTo>
                    <a:pt x="227909" y="31623"/>
                    <a:pt x="222861" y="31623"/>
                    <a:pt x="219718" y="34766"/>
                  </a:cubicBezTo>
                  <a:lnTo>
                    <a:pt x="205145" y="49339"/>
                  </a:lnTo>
                  <a:cubicBezTo>
                    <a:pt x="202478" y="52006"/>
                    <a:pt x="198382" y="52388"/>
                    <a:pt x="195239" y="50482"/>
                  </a:cubicBezTo>
                  <a:cubicBezTo>
                    <a:pt x="184761" y="44291"/>
                    <a:pt x="173427" y="39529"/>
                    <a:pt x="161425" y="36386"/>
                  </a:cubicBezTo>
                  <a:cubicBezTo>
                    <a:pt x="157805" y="35433"/>
                    <a:pt x="155234" y="32385"/>
                    <a:pt x="155234" y="28575"/>
                  </a:cubicBezTo>
                  <a:lnTo>
                    <a:pt x="155234" y="10096"/>
                  </a:lnTo>
                  <a:cubicBezTo>
                    <a:pt x="155234" y="3524"/>
                    <a:pt x="151614" y="0"/>
                    <a:pt x="147233" y="0"/>
                  </a:cubicBezTo>
                  <a:lnTo>
                    <a:pt x="111514" y="0"/>
                  </a:lnTo>
                  <a:cubicBezTo>
                    <a:pt x="107037" y="0"/>
                    <a:pt x="103513" y="3620"/>
                    <a:pt x="103513" y="8001"/>
                  </a:cubicBezTo>
                  <a:lnTo>
                    <a:pt x="103513" y="28575"/>
                  </a:lnTo>
                  <a:cubicBezTo>
                    <a:pt x="103513" y="32290"/>
                    <a:pt x="100941" y="35433"/>
                    <a:pt x="97322" y="36386"/>
                  </a:cubicBezTo>
                  <a:cubicBezTo>
                    <a:pt x="85225" y="39434"/>
                    <a:pt x="73890" y="44291"/>
                    <a:pt x="63508" y="50482"/>
                  </a:cubicBezTo>
                  <a:cubicBezTo>
                    <a:pt x="60270" y="52388"/>
                    <a:pt x="56269" y="52006"/>
                    <a:pt x="53602" y="49435"/>
                  </a:cubicBezTo>
                  <a:lnTo>
                    <a:pt x="40457" y="36290"/>
                  </a:lnTo>
                  <a:cubicBezTo>
                    <a:pt x="35790" y="31623"/>
                    <a:pt x="30742" y="31718"/>
                    <a:pt x="27599" y="34766"/>
                  </a:cubicBezTo>
                  <a:lnTo>
                    <a:pt x="2357" y="60007"/>
                  </a:lnTo>
                  <a:cubicBezTo>
                    <a:pt x="-786" y="63151"/>
                    <a:pt x="-786" y="68199"/>
                    <a:pt x="2357" y="71342"/>
                  </a:cubicBezTo>
                  <a:lnTo>
                    <a:pt x="16931" y="85915"/>
                  </a:lnTo>
                  <a:cubicBezTo>
                    <a:pt x="19598" y="88582"/>
                    <a:pt x="19979" y="92678"/>
                    <a:pt x="18074" y="95821"/>
                  </a:cubicBezTo>
                  <a:cubicBezTo>
                    <a:pt x="17883" y="96203"/>
                    <a:pt x="17693" y="96584"/>
                    <a:pt x="17502" y="96869"/>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31" name="Freeform: Shape 130">
              <a:extLst>
                <a:ext uri="{FF2B5EF4-FFF2-40B4-BE49-F238E27FC236}">
                  <a16:creationId xmlns:a16="http://schemas.microsoft.com/office/drawing/2014/main" id="{B2807083-6B34-E1ED-DD85-B25A2776D579}"/>
                </a:ext>
              </a:extLst>
            </p:cNvPr>
            <p:cNvSpPr/>
            <p:nvPr/>
          </p:nvSpPr>
          <p:spPr>
            <a:xfrm>
              <a:off x="9518491" y="5267325"/>
              <a:ext cx="127158" cy="127444"/>
            </a:xfrm>
            <a:custGeom>
              <a:avLst/>
              <a:gdLst>
                <a:gd name="connsiteX0" fmla="*/ 87821 w 127158"/>
                <a:gd name="connsiteY0" fmla="*/ 127445 h 127444"/>
                <a:gd name="connsiteX1" fmla="*/ 127159 w 127158"/>
                <a:gd name="connsiteY1" fmla="*/ 66675 h 127444"/>
                <a:gd name="connsiteX2" fmla="*/ 60484 w 127158"/>
                <a:gd name="connsiteY2" fmla="*/ 0 h 127444"/>
                <a:gd name="connsiteX3" fmla="*/ 0 w 127158"/>
                <a:gd name="connsiteY3" fmla="*/ 38671 h 127444"/>
              </a:gdLst>
              <a:ahLst/>
              <a:cxnLst>
                <a:cxn ang="0">
                  <a:pos x="connsiteX0" y="connsiteY0"/>
                </a:cxn>
                <a:cxn ang="0">
                  <a:pos x="connsiteX1" y="connsiteY1"/>
                </a:cxn>
                <a:cxn ang="0">
                  <a:pos x="connsiteX2" y="connsiteY2"/>
                </a:cxn>
                <a:cxn ang="0">
                  <a:pos x="connsiteX3" y="connsiteY3"/>
                </a:cxn>
              </a:cxnLst>
              <a:rect l="l" t="t" r="r" b="b"/>
              <a:pathLst>
                <a:path w="127158" h="127444">
                  <a:moveTo>
                    <a:pt x="87821" y="127445"/>
                  </a:moveTo>
                  <a:cubicBezTo>
                    <a:pt x="110966" y="116967"/>
                    <a:pt x="127159" y="93726"/>
                    <a:pt x="127159" y="66675"/>
                  </a:cubicBezTo>
                  <a:cubicBezTo>
                    <a:pt x="127159" y="29813"/>
                    <a:pt x="97346" y="0"/>
                    <a:pt x="60484" y="0"/>
                  </a:cubicBezTo>
                  <a:cubicBezTo>
                    <a:pt x="33623" y="0"/>
                    <a:pt x="10573" y="15907"/>
                    <a:pt x="0" y="38671"/>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grpSp>
        <p:nvGrpSpPr>
          <p:cNvPr id="166" name="Group 165">
            <a:extLst>
              <a:ext uri="{FF2B5EF4-FFF2-40B4-BE49-F238E27FC236}">
                <a16:creationId xmlns:a16="http://schemas.microsoft.com/office/drawing/2014/main" id="{559CB86C-0B8F-A2C8-BFF7-AEC6E54D28A5}"/>
              </a:ext>
            </a:extLst>
          </p:cNvPr>
          <p:cNvGrpSpPr/>
          <p:nvPr/>
        </p:nvGrpSpPr>
        <p:grpSpPr>
          <a:xfrm>
            <a:off x="5781392" y="2628578"/>
            <a:ext cx="1613109" cy="709742"/>
            <a:chOff x="5281856" y="1620400"/>
            <a:chExt cx="1613109" cy="709742"/>
          </a:xfrm>
        </p:grpSpPr>
        <p:sp>
          <p:nvSpPr>
            <p:cNvPr id="88" name="TextBox 87">
              <a:extLst>
                <a:ext uri="{FF2B5EF4-FFF2-40B4-BE49-F238E27FC236}">
                  <a16:creationId xmlns:a16="http://schemas.microsoft.com/office/drawing/2014/main" id="{097FF7B0-D298-3E9B-2849-0E05BC9EC64F}"/>
                </a:ext>
              </a:extLst>
            </p:cNvPr>
            <p:cNvSpPr txBox="1"/>
            <p:nvPr/>
          </p:nvSpPr>
          <p:spPr>
            <a:xfrm>
              <a:off x="5735590" y="1776144"/>
              <a:ext cx="1159375" cy="553998"/>
            </a:xfrm>
            <a:prstGeom prst="rect">
              <a:avLst/>
            </a:prstGeom>
            <a:noFill/>
          </p:spPr>
          <p:txBody>
            <a:bodyPr wrap="square" rtlCol="0">
              <a:spAutoFit/>
            </a:bodyPr>
            <a:lstStyle/>
            <a:p>
              <a:r>
                <a:rPr lang="en-US" sz="1000" dirty="0">
                  <a:solidFill>
                    <a:schemeClr val="accent2">
                      <a:lumMod val="75000"/>
                    </a:schemeClr>
                  </a:solidFill>
                </a:rPr>
                <a:t>Conversion to: human readable and/or X12</a:t>
              </a:r>
              <a:endParaRPr lang="en-US" dirty="0">
                <a:solidFill>
                  <a:schemeClr val="accent2">
                    <a:lumMod val="75000"/>
                  </a:schemeClr>
                </a:solidFill>
              </a:endParaRPr>
            </a:p>
          </p:txBody>
        </p:sp>
        <p:grpSp>
          <p:nvGrpSpPr>
            <p:cNvPr id="132" name="Graphic 2112">
              <a:extLst>
                <a:ext uri="{FF2B5EF4-FFF2-40B4-BE49-F238E27FC236}">
                  <a16:creationId xmlns:a16="http://schemas.microsoft.com/office/drawing/2014/main" id="{3132F505-9D60-DE9E-1467-C53DC3E50CB4}"/>
                </a:ext>
              </a:extLst>
            </p:cNvPr>
            <p:cNvGrpSpPr/>
            <p:nvPr/>
          </p:nvGrpSpPr>
          <p:grpSpPr>
            <a:xfrm>
              <a:off x="5281856" y="1620400"/>
              <a:ext cx="475964" cy="475964"/>
              <a:chOff x="9264840" y="5172360"/>
              <a:chExt cx="475964" cy="475964"/>
            </a:xfrm>
            <a:noFill/>
          </p:grpSpPr>
          <p:sp>
            <p:nvSpPr>
              <p:cNvPr id="133" name="Freeform: Shape 132">
                <a:extLst>
                  <a:ext uri="{FF2B5EF4-FFF2-40B4-BE49-F238E27FC236}">
                    <a16:creationId xmlns:a16="http://schemas.microsoft.com/office/drawing/2014/main" id="{07768A38-D882-D65F-3ADA-8C4CDA11C4AE}"/>
                  </a:ext>
                </a:extLst>
              </p:cNvPr>
              <p:cNvSpPr/>
              <p:nvPr/>
            </p:nvSpPr>
            <p:spPr>
              <a:xfrm>
                <a:off x="9378950" y="54197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34" name="Freeform: Shape 133">
                <a:extLst>
                  <a:ext uri="{FF2B5EF4-FFF2-40B4-BE49-F238E27FC236}">
                    <a16:creationId xmlns:a16="http://schemas.microsoft.com/office/drawing/2014/main" id="{142CA7A8-5AF8-0CB3-EEDC-700900BBD161}"/>
                  </a:ext>
                </a:extLst>
              </p:cNvPr>
              <p:cNvSpPr/>
              <p:nvPr/>
            </p:nvSpPr>
            <p:spPr>
              <a:xfrm>
                <a:off x="9264840" y="5305710"/>
                <a:ext cx="342709" cy="342614"/>
              </a:xfrm>
              <a:custGeom>
                <a:avLst/>
                <a:gdLst>
                  <a:gd name="connsiteX0" fmla="*/ 342710 w 342709"/>
                  <a:gd name="connsiteY0" fmla="*/ 190119 h 342614"/>
                  <a:gd name="connsiteX1" fmla="*/ 334232 w 342709"/>
                  <a:gd name="connsiteY1" fmla="*/ 198596 h 342614"/>
                  <a:gd name="connsiteX2" fmla="*/ 312420 w 342709"/>
                  <a:gd name="connsiteY2" fmla="*/ 198596 h 342614"/>
                  <a:gd name="connsiteX3" fmla="*/ 304133 w 342709"/>
                  <a:gd name="connsiteY3" fmla="*/ 205169 h 342614"/>
                  <a:gd name="connsiteX4" fmla="*/ 289275 w 342709"/>
                  <a:gd name="connsiteY4" fmla="*/ 240982 h 342614"/>
                  <a:gd name="connsiteX5" fmla="*/ 290417 w 342709"/>
                  <a:gd name="connsiteY5" fmla="*/ 251460 h 342614"/>
                  <a:gd name="connsiteX6" fmla="*/ 304324 w 342709"/>
                  <a:gd name="connsiteY6" fmla="*/ 265367 h 342614"/>
                  <a:gd name="connsiteX7" fmla="*/ 305848 w 342709"/>
                  <a:gd name="connsiteY7" fmla="*/ 278987 h 342614"/>
                  <a:gd name="connsiteX8" fmla="*/ 279083 w 342709"/>
                  <a:gd name="connsiteY8" fmla="*/ 305753 h 342614"/>
                  <a:gd name="connsiteX9" fmla="*/ 267081 w 342709"/>
                  <a:gd name="connsiteY9" fmla="*/ 305753 h 342614"/>
                  <a:gd name="connsiteX10" fmla="*/ 251651 w 342709"/>
                  <a:gd name="connsiteY10" fmla="*/ 290322 h 342614"/>
                  <a:gd name="connsiteX11" fmla="*/ 241173 w 342709"/>
                  <a:gd name="connsiteY11" fmla="*/ 289179 h 342614"/>
                  <a:gd name="connsiteX12" fmla="*/ 205359 w 342709"/>
                  <a:gd name="connsiteY12" fmla="*/ 304038 h 342614"/>
                  <a:gd name="connsiteX13" fmla="*/ 198787 w 342709"/>
                  <a:gd name="connsiteY13" fmla="*/ 312230 h 342614"/>
                  <a:gd name="connsiteX14" fmla="*/ 198787 w 342709"/>
                  <a:gd name="connsiteY14" fmla="*/ 331851 h 342614"/>
                  <a:gd name="connsiteX15" fmla="*/ 190310 w 342709"/>
                  <a:gd name="connsiteY15" fmla="*/ 342614 h 342614"/>
                  <a:gd name="connsiteX16" fmla="*/ 152495 w 342709"/>
                  <a:gd name="connsiteY16" fmla="*/ 342614 h 342614"/>
                  <a:gd name="connsiteX17" fmla="*/ 144018 w 342709"/>
                  <a:gd name="connsiteY17" fmla="*/ 334137 h 342614"/>
                  <a:gd name="connsiteX18" fmla="*/ 144018 w 342709"/>
                  <a:gd name="connsiteY18" fmla="*/ 312325 h 342614"/>
                  <a:gd name="connsiteX19" fmla="*/ 137446 w 342709"/>
                  <a:gd name="connsiteY19" fmla="*/ 304038 h 342614"/>
                  <a:gd name="connsiteX20" fmla="*/ 101632 w 342709"/>
                  <a:gd name="connsiteY20" fmla="*/ 289179 h 342614"/>
                  <a:gd name="connsiteX21" fmla="*/ 91154 w 342709"/>
                  <a:gd name="connsiteY21" fmla="*/ 290322 h 342614"/>
                  <a:gd name="connsiteX22" fmla="*/ 77248 w 342709"/>
                  <a:gd name="connsiteY22" fmla="*/ 304229 h 342614"/>
                  <a:gd name="connsiteX23" fmla="*/ 63627 w 342709"/>
                  <a:gd name="connsiteY23" fmla="*/ 305753 h 342614"/>
                  <a:gd name="connsiteX24" fmla="*/ 36862 w 342709"/>
                  <a:gd name="connsiteY24" fmla="*/ 278987 h 342614"/>
                  <a:gd name="connsiteX25" fmla="*/ 36862 w 342709"/>
                  <a:gd name="connsiteY25" fmla="*/ 266986 h 342614"/>
                  <a:gd name="connsiteX26" fmla="*/ 52292 w 342709"/>
                  <a:gd name="connsiteY26" fmla="*/ 251555 h 342614"/>
                  <a:gd name="connsiteX27" fmla="*/ 53435 w 342709"/>
                  <a:gd name="connsiteY27" fmla="*/ 241078 h 342614"/>
                  <a:gd name="connsiteX28" fmla="*/ 38576 w 342709"/>
                  <a:gd name="connsiteY28" fmla="*/ 205264 h 342614"/>
                  <a:gd name="connsiteX29" fmla="*/ 30385 w 342709"/>
                  <a:gd name="connsiteY29" fmla="*/ 198692 h 342614"/>
                  <a:gd name="connsiteX30" fmla="*/ 10763 w 342709"/>
                  <a:gd name="connsiteY30" fmla="*/ 198692 h 342614"/>
                  <a:gd name="connsiteX31" fmla="*/ 0 w 342709"/>
                  <a:gd name="connsiteY31" fmla="*/ 190214 h 342614"/>
                  <a:gd name="connsiteX32" fmla="*/ 0 w 342709"/>
                  <a:gd name="connsiteY32" fmla="*/ 152400 h 342614"/>
                  <a:gd name="connsiteX33" fmla="*/ 10763 w 342709"/>
                  <a:gd name="connsiteY33" fmla="*/ 143923 h 342614"/>
                  <a:gd name="connsiteX34" fmla="*/ 30385 w 342709"/>
                  <a:gd name="connsiteY34" fmla="*/ 143923 h 342614"/>
                  <a:gd name="connsiteX35" fmla="*/ 38576 w 342709"/>
                  <a:gd name="connsiteY35" fmla="*/ 137351 h 342614"/>
                  <a:gd name="connsiteX36" fmla="*/ 53435 w 342709"/>
                  <a:gd name="connsiteY36" fmla="*/ 101537 h 342614"/>
                  <a:gd name="connsiteX37" fmla="*/ 52292 w 342709"/>
                  <a:gd name="connsiteY37" fmla="*/ 91059 h 342614"/>
                  <a:gd name="connsiteX38" fmla="*/ 36862 w 342709"/>
                  <a:gd name="connsiteY38" fmla="*/ 75629 h 342614"/>
                  <a:gd name="connsiteX39" fmla="*/ 36862 w 342709"/>
                  <a:gd name="connsiteY39" fmla="*/ 63627 h 342614"/>
                  <a:gd name="connsiteX40" fmla="*/ 63627 w 342709"/>
                  <a:gd name="connsiteY40" fmla="*/ 36862 h 342614"/>
                  <a:gd name="connsiteX41" fmla="*/ 77248 w 342709"/>
                  <a:gd name="connsiteY41" fmla="*/ 38386 h 342614"/>
                  <a:gd name="connsiteX42" fmla="*/ 91154 w 342709"/>
                  <a:gd name="connsiteY42" fmla="*/ 52292 h 342614"/>
                  <a:gd name="connsiteX43" fmla="*/ 101632 w 342709"/>
                  <a:gd name="connsiteY43" fmla="*/ 53435 h 342614"/>
                  <a:gd name="connsiteX44" fmla="*/ 137446 w 342709"/>
                  <a:gd name="connsiteY44" fmla="*/ 38576 h 342614"/>
                  <a:gd name="connsiteX45" fmla="*/ 144018 w 342709"/>
                  <a:gd name="connsiteY45" fmla="*/ 30289 h 342614"/>
                  <a:gd name="connsiteX46" fmla="*/ 144018 w 342709"/>
                  <a:gd name="connsiteY46" fmla="*/ 8477 h 342614"/>
                  <a:gd name="connsiteX47" fmla="*/ 152495 w 342709"/>
                  <a:gd name="connsiteY47" fmla="*/ 0 h 342614"/>
                  <a:gd name="connsiteX48" fmla="*/ 190310 w 342709"/>
                  <a:gd name="connsiteY48" fmla="*/ 0 h 342614"/>
                  <a:gd name="connsiteX49" fmla="*/ 198787 w 342709"/>
                  <a:gd name="connsiteY49" fmla="*/ 10763 h 342614"/>
                  <a:gd name="connsiteX50" fmla="*/ 198787 w 342709"/>
                  <a:gd name="connsiteY50" fmla="*/ 30385 h 342614"/>
                  <a:gd name="connsiteX51" fmla="*/ 205359 w 342709"/>
                  <a:gd name="connsiteY51" fmla="*/ 38576 h 342614"/>
                  <a:gd name="connsiteX52" fmla="*/ 241173 w 342709"/>
                  <a:gd name="connsiteY52" fmla="*/ 53435 h 342614"/>
                  <a:gd name="connsiteX53" fmla="*/ 251651 w 342709"/>
                  <a:gd name="connsiteY53" fmla="*/ 52292 h 342614"/>
                  <a:gd name="connsiteX54" fmla="*/ 267081 w 342709"/>
                  <a:gd name="connsiteY54" fmla="*/ 36862 h 342614"/>
                  <a:gd name="connsiteX55" fmla="*/ 279083 w 342709"/>
                  <a:gd name="connsiteY55" fmla="*/ 36862 h 342614"/>
                  <a:gd name="connsiteX56" fmla="*/ 305848 w 342709"/>
                  <a:gd name="connsiteY56" fmla="*/ 63627 h 342614"/>
                  <a:gd name="connsiteX57" fmla="*/ 304324 w 342709"/>
                  <a:gd name="connsiteY57" fmla="*/ 77248 h 342614"/>
                  <a:gd name="connsiteX58" fmla="*/ 290417 w 342709"/>
                  <a:gd name="connsiteY58" fmla="*/ 91154 h 342614"/>
                  <a:gd name="connsiteX59" fmla="*/ 289275 w 342709"/>
                  <a:gd name="connsiteY59" fmla="*/ 101632 h 342614"/>
                  <a:gd name="connsiteX60" fmla="*/ 304133 w 342709"/>
                  <a:gd name="connsiteY60" fmla="*/ 137446 h 342614"/>
                  <a:gd name="connsiteX61" fmla="*/ 312420 w 342709"/>
                  <a:gd name="connsiteY61" fmla="*/ 144018 h 342614"/>
                  <a:gd name="connsiteX62" fmla="*/ 334232 w 342709"/>
                  <a:gd name="connsiteY62" fmla="*/ 144018 h 342614"/>
                  <a:gd name="connsiteX63" fmla="*/ 342710 w 342709"/>
                  <a:gd name="connsiteY63" fmla="*/ 152495 h 342614"/>
                  <a:gd name="connsiteX64" fmla="*/ 342710 w 342709"/>
                  <a:gd name="connsiteY64" fmla="*/ 190310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2709" h="342614">
                    <a:moveTo>
                      <a:pt x="342710" y="190119"/>
                    </a:moveTo>
                    <a:cubicBezTo>
                      <a:pt x="342710" y="194786"/>
                      <a:pt x="338900" y="198596"/>
                      <a:pt x="334232" y="198596"/>
                    </a:cubicBezTo>
                    <a:lnTo>
                      <a:pt x="312420" y="198596"/>
                    </a:lnTo>
                    <a:cubicBezTo>
                      <a:pt x="308420" y="198596"/>
                      <a:pt x="305086" y="201359"/>
                      <a:pt x="304133" y="205169"/>
                    </a:cubicBezTo>
                    <a:cubicBezTo>
                      <a:pt x="300895" y="217932"/>
                      <a:pt x="295751" y="229934"/>
                      <a:pt x="289275" y="240982"/>
                    </a:cubicBezTo>
                    <a:cubicBezTo>
                      <a:pt x="287274" y="244412"/>
                      <a:pt x="287655" y="248698"/>
                      <a:pt x="290417" y="251460"/>
                    </a:cubicBezTo>
                    <a:lnTo>
                      <a:pt x="304324" y="265367"/>
                    </a:lnTo>
                    <a:cubicBezTo>
                      <a:pt x="309182" y="270224"/>
                      <a:pt x="309182" y="275654"/>
                      <a:pt x="305848" y="278987"/>
                    </a:cubicBezTo>
                    <a:lnTo>
                      <a:pt x="279083" y="305753"/>
                    </a:lnTo>
                    <a:cubicBezTo>
                      <a:pt x="275749" y="309086"/>
                      <a:pt x="270415" y="309086"/>
                      <a:pt x="267081" y="305753"/>
                    </a:cubicBezTo>
                    <a:lnTo>
                      <a:pt x="251651" y="290322"/>
                    </a:lnTo>
                    <a:cubicBezTo>
                      <a:pt x="248888" y="287560"/>
                      <a:pt x="244507" y="287084"/>
                      <a:pt x="241173" y="289179"/>
                    </a:cubicBezTo>
                    <a:cubicBezTo>
                      <a:pt x="230124" y="295751"/>
                      <a:pt x="218123" y="300799"/>
                      <a:pt x="205359" y="304038"/>
                    </a:cubicBezTo>
                    <a:cubicBezTo>
                      <a:pt x="201549" y="304990"/>
                      <a:pt x="198787" y="308324"/>
                      <a:pt x="198787" y="312230"/>
                    </a:cubicBezTo>
                    <a:lnTo>
                      <a:pt x="198787" y="331851"/>
                    </a:lnTo>
                    <a:cubicBezTo>
                      <a:pt x="198787" y="338804"/>
                      <a:pt x="194977" y="342614"/>
                      <a:pt x="190310" y="342614"/>
                    </a:cubicBezTo>
                    <a:lnTo>
                      <a:pt x="152495" y="342614"/>
                    </a:lnTo>
                    <a:cubicBezTo>
                      <a:pt x="147828" y="342614"/>
                      <a:pt x="144018" y="338804"/>
                      <a:pt x="144018" y="334137"/>
                    </a:cubicBezTo>
                    <a:lnTo>
                      <a:pt x="144018" y="312325"/>
                    </a:lnTo>
                    <a:cubicBezTo>
                      <a:pt x="144018" y="308324"/>
                      <a:pt x="141256" y="304990"/>
                      <a:pt x="137446" y="304038"/>
                    </a:cubicBezTo>
                    <a:cubicBezTo>
                      <a:pt x="124682" y="300799"/>
                      <a:pt x="112681" y="295656"/>
                      <a:pt x="101632" y="289179"/>
                    </a:cubicBezTo>
                    <a:cubicBezTo>
                      <a:pt x="98203" y="287179"/>
                      <a:pt x="93917" y="287560"/>
                      <a:pt x="91154" y="290322"/>
                    </a:cubicBezTo>
                    <a:lnTo>
                      <a:pt x="77248" y="304229"/>
                    </a:lnTo>
                    <a:cubicBezTo>
                      <a:pt x="72390" y="309086"/>
                      <a:pt x="66961" y="309086"/>
                      <a:pt x="63627" y="305753"/>
                    </a:cubicBezTo>
                    <a:lnTo>
                      <a:pt x="36862" y="278987"/>
                    </a:lnTo>
                    <a:cubicBezTo>
                      <a:pt x="33528" y="275654"/>
                      <a:pt x="33528" y="270320"/>
                      <a:pt x="36862" y="266986"/>
                    </a:cubicBezTo>
                    <a:lnTo>
                      <a:pt x="52292" y="251555"/>
                    </a:lnTo>
                    <a:cubicBezTo>
                      <a:pt x="55054" y="248793"/>
                      <a:pt x="55531" y="244412"/>
                      <a:pt x="53435" y="241078"/>
                    </a:cubicBezTo>
                    <a:cubicBezTo>
                      <a:pt x="46863" y="230029"/>
                      <a:pt x="41815" y="218027"/>
                      <a:pt x="38576" y="205264"/>
                    </a:cubicBezTo>
                    <a:cubicBezTo>
                      <a:pt x="37624" y="201454"/>
                      <a:pt x="34290" y="198692"/>
                      <a:pt x="30385" y="198692"/>
                    </a:cubicBezTo>
                    <a:lnTo>
                      <a:pt x="10763" y="198692"/>
                    </a:lnTo>
                    <a:cubicBezTo>
                      <a:pt x="3810" y="198692"/>
                      <a:pt x="0" y="194881"/>
                      <a:pt x="0" y="190214"/>
                    </a:cubicBezTo>
                    <a:lnTo>
                      <a:pt x="0" y="152400"/>
                    </a:lnTo>
                    <a:cubicBezTo>
                      <a:pt x="0" y="147733"/>
                      <a:pt x="3810" y="143923"/>
                      <a:pt x="10763" y="143923"/>
                    </a:cubicBezTo>
                    <a:lnTo>
                      <a:pt x="30385" y="143923"/>
                    </a:lnTo>
                    <a:cubicBezTo>
                      <a:pt x="34385" y="143923"/>
                      <a:pt x="37624" y="141161"/>
                      <a:pt x="38576" y="137351"/>
                    </a:cubicBezTo>
                    <a:cubicBezTo>
                      <a:pt x="41815" y="124587"/>
                      <a:pt x="46863" y="112586"/>
                      <a:pt x="53435" y="101537"/>
                    </a:cubicBezTo>
                    <a:cubicBezTo>
                      <a:pt x="55436" y="98107"/>
                      <a:pt x="55054" y="93821"/>
                      <a:pt x="52292" y="91059"/>
                    </a:cubicBezTo>
                    <a:lnTo>
                      <a:pt x="36862" y="75629"/>
                    </a:lnTo>
                    <a:cubicBezTo>
                      <a:pt x="33528" y="72295"/>
                      <a:pt x="33528" y="66961"/>
                      <a:pt x="36862" y="63627"/>
                    </a:cubicBezTo>
                    <a:lnTo>
                      <a:pt x="63627" y="36862"/>
                    </a:lnTo>
                    <a:cubicBezTo>
                      <a:pt x="66961" y="33528"/>
                      <a:pt x="72295" y="33528"/>
                      <a:pt x="77248" y="38386"/>
                    </a:cubicBezTo>
                    <a:lnTo>
                      <a:pt x="91154" y="52292"/>
                    </a:lnTo>
                    <a:cubicBezTo>
                      <a:pt x="93917" y="55054"/>
                      <a:pt x="98203" y="55436"/>
                      <a:pt x="101632" y="53435"/>
                    </a:cubicBezTo>
                    <a:cubicBezTo>
                      <a:pt x="112681" y="46863"/>
                      <a:pt x="124682" y="41815"/>
                      <a:pt x="137446" y="38576"/>
                    </a:cubicBezTo>
                    <a:cubicBezTo>
                      <a:pt x="141256" y="37624"/>
                      <a:pt x="144018" y="34290"/>
                      <a:pt x="144018" y="30289"/>
                    </a:cubicBezTo>
                    <a:lnTo>
                      <a:pt x="144018" y="8477"/>
                    </a:lnTo>
                    <a:cubicBezTo>
                      <a:pt x="144018" y="3810"/>
                      <a:pt x="147828" y="0"/>
                      <a:pt x="152495" y="0"/>
                    </a:cubicBezTo>
                    <a:lnTo>
                      <a:pt x="190310" y="0"/>
                    </a:lnTo>
                    <a:cubicBezTo>
                      <a:pt x="194977" y="0"/>
                      <a:pt x="198787" y="3810"/>
                      <a:pt x="198787" y="10763"/>
                    </a:cubicBezTo>
                    <a:lnTo>
                      <a:pt x="198787" y="30385"/>
                    </a:lnTo>
                    <a:cubicBezTo>
                      <a:pt x="198787" y="34385"/>
                      <a:pt x="201549" y="37624"/>
                      <a:pt x="205359" y="38576"/>
                    </a:cubicBezTo>
                    <a:cubicBezTo>
                      <a:pt x="218123" y="41815"/>
                      <a:pt x="230124" y="46958"/>
                      <a:pt x="241173" y="53435"/>
                    </a:cubicBezTo>
                    <a:cubicBezTo>
                      <a:pt x="244602" y="55436"/>
                      <a:pt x="248888" y="55054"/>
                      <a:pt x="251651" y="52292"/>
                    </a:cubicBezTo>
                    <a:lnTo>
                      <a:pt x="267081" y="36862"/>
                    </a:lnTo>
                    <a:cubicBezTo>
                      <a:pt x="270415" y="33528"/>
                      <a:pt x="275749" y="33528"/>
                      <a:pt x="279083" y="36862"/>
                    </a:cubicBezTo>
                    <a:lnTo>
                      <a:pt x="305848" y="63627"/>
                    </a:lnTo>
                    <a:cubicBezTo>
                      <a:pt x="309182" y="66961"/>
                      <a:pt x="309182" y="72295"/>
                      <a:pt x="304324" y="77248"/>
                    </a:cubicBezTo>
                    <a:lnTo>
                      <a:pt x="290417" y="91154"/>
                    </a:lnTo>
                    <a:cubicBezTo>
                      <a:pt x="287655" y="93917"/>
                      <a:pt x="287274" y="98203"/>
                      <a:pt x="289275" y="101632"/>
                    </a:cubicBezTo>
                    <a:cubicBezTo>
                      <a:pt x="295846" y="112681"/>
                      <a:pt x="300895" y="124682"/>
                      <a:pt x="304133" y="137446"/>
                    </a:cubicBezTo>
                    <a:cubicBezTo>
                      <a:pt x="305086" y="141256"/>
                      <a:pt x="308420" y="144018"/>
                      <a:pt x="312420" y="144018"/>
                    </a:cubicBezTo>
                    <a:lnTo>
                      <a:pt x="334232" y="144018"/>
                    </a:lnTo>
                    <a:cubicBezTo>
                      <a:pt x="338900" y="144018"/>
                      <a:pt x="342710" y="147828"/>
                      <a:pt x="342710" y="152495"/>
                    </a:cubicBezTo>
                    <a:lnTo>
                      <a:pt x="342710" y="190310"/>
                    </a:ln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35" name="Freeform: Shape 134">
                <a:extLst>
                  <a:ext uri="{FF2B5EF4-FFF2-40B4-BE49-F238E27FC236}">
                    <a16:creationId xmlns:a16="http://schemas.microsoft.com/office/drawing/2014/main" id="{54D919D3-3254-3BD1-4B21-95170ECAB6CF}"/>
                  </a:ext>
                </a:extLst>
              </p:cNvPr>
              <p:cNvSpPr/>
              <p:nvPr/>
            </p:nvSpPr>
            <p:spPr>
              <a:xfrm>
                <a:off x="9449744" y="5172360"/>
                <a:ext cx="291060" cy="291155"/>
              </a:xfrm>
              <a:custGeom>
                <a:avLst/>
                <a:gdLst>
                  <a:gd name="connsiteX0" fmla="*/ 194191 w 291060"/>
                  <a:gd name="connsiteY0" fmla="*/ 273653 h 291155"/>
                  <a:gd name="connsiteX1" fmla="*/ 195239 w 291060"/>
                  <a:gd name="connsiteY1" fmla="*/ 273082 h 291155"/>
                  <a:gd name="connsiteX2" fmla="*/ 205145 w 291060"/>
                  <a:gd name="connsiteY2" fmla="*/ 274225 h 291155"/>
                  <a:gd name="connsiteX3" fmla="*/ 219718 w 291060"/>
                  <a:gd name="connsiteY3" fmla="*/ 288798 h 291155"/>
                  <a:gd name="connsiteX4" fmla="*/ 231053 w 291060"/>
                  <a:gd name="connsiteY4" fmla="*/ 288798 h 291155"/>
                  <a:gd name="connsiteX5" fmla="*/ 256294 w 291060"/>
                  <a:gd name="connsiteY5" fmla="*/ 263557 h 291155"/>
                  <a:gd name="connsiteX6" fmla="*/ 254770 w 291060"/>
                  <a:gd name="connsiteY6" fmla="*/ 250698 h 291155"/>
                  <a:gd name="connsiteX7" fmla="*/ 241625 w 291060"/>
                  <a:gd name="connsiteY7" fmla="*/ 237554 h 291155"/>
                  <a:gd name="connsiteX8" fmla="*/ 240578 w 291060"/>
                  <a:gd name="connsiteY8" fmla="*/ 227647 h 291155"/>
                  <a:gd name="connsiteX9" fmla="*/ 254675 w 291060"/>
                  <a:gd name="connsiteY9" fmla="*/ 193834 h 291155"/>
                  <a:gd name="connsiteX10" fmla="*/ 262485 w 291060"/>
                  <a:gd name="connsiteY10" fmla="*/ 187643 h 291155"/>
                  <a:gd name="connsiteX11" fmla="*/ 283059 w 291060"/>
                  <a:gd name="connsiteY11" fmla="*/ 187643 h 291155"/>
                  <a:gd name="connsiteX12" fmla="*/ 291060 w 291060"/>
                  <a:gd name="connsiteY12" fmla="*/ 179642 h 291155"/>
                  <a:gd name="connsiteX13" fmla="*/ 291060 w 291060"/>
                  <a:gd name="connsiteY13" fmla="*/ 143923 h 291155"/>
                  <a:gd name="connsiteX14" fmla="*/ 283059 w 291060"/>
                  <a:gd name="connsiteY14" fmla="*/ 135922 h 291155"/>
                  <a:gd name="connsiteX15" fmla="*/ 262485 w 291060"/>
                  <a:gd name="connsiteY15" fmla="*/ 135922 h 291155"/>
                  <a:gd name="connsiteX16" fmla="*/ 254675 w 291060"/>
                  <a:gd name="connsiteY16" fmla="*/ 129730 h 291155"/>
                  <a:gd name="connsiteX17" fmla="*/ 240578 w 291060"/>
                  <a:gd name="connsiteY17" fmla="*/ 95917 h 291155"/>
                  <a:gd name="connsiteX18" fmla="*/ 241625 w 291060"/>
                  <a:gd name="connsiteY18" fmla="*/ 86011 h 291155"/>
                  <a:gd name="connsiteX19" fmla="*/ 254770 w 291060"/>
                  <a:gd name="connsiteY19" fmla="*/ 72866 h 291155"/>
                  <a:gd name="connsiteX20" fmla="*/ 256294 w 291060"/>
                  <a:gd name="connsiteY20" fmla="*/ 60007 h 291155"/>
                  <a:gd name="connsiteX21" fmla="*/ 231053 w 291060"/>
                  <a:gd name="connsiteY21" fmla="*/ 34766 h 291155"/>
                  <a:gd name="connsiteX22" fmla="*/ 219718 w 291060"/>
                  <a:gd name="connsiteY22" fmla="*/ 34766 h 291155"/>
                  <a:gd name="connsiteX23" fmla="*/ 205145 w 291060"/>
                  <a:gd name="connsiteY23" fmla="*/ 49339 h 291155"/>
                  <a:gd name="connsiteX24" fmla="*/ 195239 w 291060"/>
                  <a:gd name="connsiteY24" fmla="*/ 50482 h 291155"/>
                  <a:gd name="connsiteX25" fmla="*/ 161425 w 291060"/>
                  <a:gd name="connsiteY25" fmla="*/ 36386 h 291155"/>
                  <a:gd name="connsiteX26" fmla="*/ 155234 w 291060"/>
                  <a:gd name="connsiteY26" fmla="*/ 28575 h 291155"/>
                  <a:gd name="connsiteX27" fmla="*/ 155234 w 291060"/>
                  <a:gd name="connsiteY27" fmla="*/ 10096 h 291155"/>
                  <a:gd name="connsiteX28" fmla="*/ 147233 w 291060"/>
                  <a:gd name="connsiteY28" fmla="*/ 0 h 291155"/>
                  <a:gd name="connsiteX29" fmla="*/ 111514 w 291060"/>
                  <a:gd name="connsiteY29" fmla="*/ 0 h 291155"/>
                  <a:gd name="connsiteX30" fmla="*/ 103513 w 291060"/>
                  <a:gd name="connsiteY30" fmla="*/ 8001 h 291155"/>
                  <a:gd name="connsiteX31" fmla="*/ 103513 w 291060"/>
                  <a:gd name="connsiteY31" fmla="*/ 28575 h 291155"/>
                  <a:gd name="connsiteX32" fmla="*/ 97322 w 291060"/>
                  <a:gd name="connsiteY32" fmla="*/ 36386 h 291155"/>
                  <a:gd name="connsiteX33" fmla="*/ 63508 w 291060"/>
                  <a:gd name="connsiteY33" fmla="*/ 50482 h 291155"/>
                  <a:gd name="connsiteX34" fmla="*/ 53602 w 291060"/>
                  <a:gd name="connsiteY34" fmla="*/ 49435 h 291155"/>
                  <a:gd name="connsiteX35" fmla="*/ 40457 w 291060"/>
                  <a:gd name="connsiteY35" fmla="*/ 36290 h 291155"/>
                  <a:gd name="connsiteX36" fmla="*/ 27599 w 291060"/>
                  <a:gd name="connsiteY36" fmla="*/ 34766 h 291155"/>
                  <a:gd name="connsiteX37" fmla="*/ 2357 w 291060"/>
                  <a:gd name="connsiteY37" fmla="*/ 60007 h 291155"/>
                  <a:gd name="connsiteX38" fmla="*/ 2357 w 291060"/>
                  <a:gd name="connsiteY38" fmla="*/ 71342 h 291155"/>
                  <a:gd name="connsiteX39" fmla="*/ 16931 w 291060"/>
                  <a:gd name="connsiteY39" fmla="*/ 85915 h 291155"/>
                  <a:gd name="connsiteX40" fmla="*/ 18074 w 291060"/>
                  <a:gd name="connsiteY40" fmla="*/ 95821 h 291155"/>
                  <a:gd name="connsiteX41" fmla="*/ 17502 w 291060"/>
                  <a:gd name="connsiteY41" fmla="*/ 96869 h 29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060" h="291155">
                    <a:moveTo>
                      <a:pt x="194191" y="273653"/>
                    </a:moveTo>
                    <a:cubicBezTo>
                      <a:pt x="194191" y="273653"/>
                      <a:pt x="194858" y="273272"/>
                      <a:pt x="195239" y="273082"/>
                    </a:cubicBezTo>
                    <a:cubicBezTo>
                      <a:pt x="198477" y="271177"/>
                      <a:pt x="202573" y="271558"/>
                      <a:pt x="205145" y="274225"/>
                    </a:cubicBezTo>
                    <a:lnTo>
                      <a:pt x="219718" y="288798"/>
                    </a:lnTo>
                    <a:cubicBezTo>
                      <a:pt x="222861" y="291941"/>
                      <a:pt x="227909" y="291941"/>
                      <a:pt x="231053" y="288798"/>
                    </a:cubicBezTo>
                    <a:lnTo>
                      <a:pt x="256294" y="263557"/>
                    </a:lnTo>
                    <a:cubicBezTo>
                      <a:pt x="259437" y="260413"/>
                      <a:pt x="259437" y="255365"/>
                      <a:pt x="254770" y="250698"/>
                    </a:cubicBezTo>
                    <a:lnTo>
                      <a:pt x="241625" y="237554"/>
                    </a:lnTo>
                    <a:cubicBezTo>
                      <a:pt x="238958" y="234887"/>
                      <a:pt x="238578" y="230886"/>
                      <a:pt x="240578" y="227647"/>
                    </a:cubicBezTo>
                    <a:cubicBezTo>
                      <a:pt x="246769" y="217170"/>
                      <a:pt x="251531" y="205835"/>
                      <a:pt x="254675" y="193834"/>
                    </a:cubicBezTo>
                    <a:cubicBezTo>
                      <a:pt x="255627" y="190214"/>
                      <a:pt x="258770" y="187643"/>
                      <a:pt x="262485" y="187643"/>
                    </a:cubicBezTo>
                    <a:lnTo>
                      <a:pt x="283059" y="187643"/>
                    </a:lnTo>
                    <a:cubicBezTo>
                      <a:pt x="287536" y="187643"/>
                      <a:pt x="291060" y="184023"/>
                      <a:pt x="291060" y="179642"/>
                    </a:cubicBezTo>
                    <a:lnTo>
                      <a:pt x="291060" y="143923"/>
                    </a:lnTo>
                    <a:cubicBezTo>
                      <a:pt x="291060" y="139446"/>
                      <a:pt x="287441" y="135922"/>
                      <a:pt x="283059" y="135922"/>
                    </a:cubicBezTo>
                    <a:lnTo>
                      <a:pt x="262485" y="135922"/>
                    </a:lnTo>
                    <a:cubicBezTo>
                      <a:pt x="258770" y="135922"/>
                      <a:pt x="255627" y="133350"/>
                      <a:pt x="254675" y="129730"/>
                    </a:cubicBezTo>
                    <a:cubicBezTo>
                      <a:pt x="251627" y="117634"/>
                      <a:pt x="246769" y="106299"/>
                      <a:pt x="240578" y="95917"/>
                    </a:cubicBezTo>
                    <a:cubicBezTo>
                      <a:pt x="238673" y="92678"/>
                      <a:pt x="239054" y="88678"/>
                      <a:pt x="241625" y="86011"/>
                    </a:cubicBezTo>
                    <a:lnTo>
                      <a:pt x="254770" y="72866"/>
                    </a:lnTo>
                    <a:cubicBezTo>
                      <a:pt x="259437" y="68199"/>
                      <a:pt x="259342" y="63151"/>
                      <a:pt x="256294" y="60007"/>
                    </a:cubicBezTo>
                    <a:lnTo>
                      <a:pt x="231053" y="34766"/>
                    </a:lnTo>
                    <a:cubicBezTo>
                      <a:pt x="227909" y="31623"/>
                      <a:pt x="222861" y="31623"/>
                      <a:pt x="219718" y="34766"/>
                    </a:cubicBezTo>
                    <a:lnTo>
                      <a:pt x="205145" y="49339"/>
                    </a:lnTo>
                    <a:cubicBezTo>
                      <a:pt x="202478" y="52006"/>
                      <a:pt x="198382" y="52388"/>
                      <a:pt x="195239" y="50482"/>
                    </a:cubicBezTo>
                    <a:cubicBezTo>
                      <a:pt x="184761" y="44291"/>
                      <a:pt x="173427" y="39529"/>
                      <a:pt x="161425" y="36386"/>
                    </a:cubicBezTo>
                    <a:cubicBezTo>
                      <a:pt x="157805" y="35433"/>
                      <a:pt x="155234" y="32385"/>
                      <a:pt x="155234" y="28575"/>
                    </a:cubicBezTo>
                    <a:lnTo>
                      <a:pt x="155234" y="10096"/>
                    </a:lnTo>
                    <a:cubicBezTo>
                      <a:pt x="155234" y="3524"/>
                      <a:pt x="151614" y="0"/>
                      <a:pt x="147233" y="0"/>
                    </a:cubicBezTo>
                    <a:lnTo>
                      <a:pt x="111514" y="0"/>
                    </a:lnTo>
                    <a:cubicBezTo>
                      <a:pt x="107037" y="0"/>
                      <a:pt x="103513" y="3620"/>
                      <a:pt x="103513" y="8001"/>
                    </a:cubicBezTo>
                    <a:lnTo>
                      <a:pt x="103513" y="28575"/>
                    </a:lnTo>
                    <a:cubicBezTo>
                      <a:pt x="103513" y="32290"/>
                      <a:pt x="100941" y="35433"/>
                      <a:pt x="97322" y="36386"/>
                    </a:cubicBezTo>
                    <a:cubicBezTo>
                      <a:pt x="85225" y="39434"/>
                      <a:pt x="73890" y="44291"/>
                      <a:pt x="63508" y="50482"/>
                    </a:cubicBezTo>
                    <a:cubicBezTo>
                      <a:pt x="60270" y="52388"/>
                      <a:pt x="56269" y="52006"/>
                      <a:pt x="53602" y="49435"/>
                    </a:cubicBezTo>
                    <a:lnTo>
                      <a:pt x="40457" y="36290"/>
                    </a:lnTo>
                    <a:cubicBezTo>
                      <a:pt x="35790" y="31623"/>
                      <a:pt x="30742" y="31718"/>
                      <a:pt x="27599" y="34766"/>
                    </a:cubicBezTo>
                    <a:lnTo>
                      <a:pt x="2357" y="60007"/>
                    </a:lnTo>
                    <a:cubicBezTo>
                      <a:pt x="-786" y="63151"/>
                      <a:pt x="-786" y="68199"/>
                      <a:pt x="2357" y="71342"/>
                    </a:cubicBezTo>
                    <a:lnTo>
                      <a:pt x="16931" y="85915"/>
                    </a:lnTo>
                    <a:cubicBezTo>
                      <a:pt x="19598" y="88582"/>
                      <a:pt x="19979" y="92678"/>
                      <a:pt x="18074" y="95821"/>
                    </a:cubicBezTo>
                    <a:cubicBezTo>
                      <a:pt x="17883" y="96203"/>
                      <a:pt x="17693" y="96584"/>
                      <a:pt x="17502" y="96869"/>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36" name="Freeform: Shape 135">
                <a:extLst>
                  <a:ext uri="{FF2B5EF4-FFF2-40B4-BE49-F238E27FC236}">
                    <a16:creationId xmlns:a16="http://schemas.microsoft.com/office/drawing/2014/main" id="{629FA51F-E298-DA65-90FF-C82BDD8781DA}"/>
                  </a:ext>
                </a:extLst>
              </p:cNvPr>
              <p:cNvSpPr/>
              <p:nvPr/>
            </p:nvSpPr>
            <p:spPr>
              <a:xfrm>
                <a:off x="9518491" y="5267325"/>
                <a:ext cx="127158" cy="127444"/>
              </a:xfrm>
              <a:custGeom>
                <a:avLst/>
                <a:gdLst>
                  <a:gd name="connsiteX0" fmla="*/ 87821 w 127158"/>
                  <a:gd name="connsiteY0" fmla="*/ 127445 h 127444"/>
                  <a:gd name="connsiteX1" fmla="*/ 127159 w 127158"/>
                  <a:gd name="connsiteY1" fmla="*/ 66675 h 127444"/>
                  <a:gd name="connsiteX2" fmla="*/ 60484 w 127158"/>
                  <a:gd name="connsiteY2" fmla="*/ 0 h 127444"/>
                  <a:gd name="connsiteX3" fmla="*/ 0 w 127158"/>
                  <a:gd name="connsiteY3" fmla="*/ 38671 h 127444"/>
                </a:gdLst>
                <a:ahLst/>
                <a:cxnLst>
                  <a:cxn ang="0">
                    <a:pos x="connsiteX0" y="connsiteY0"/>
                  </a:cxn>
                  <a:cxn ang="0">
                    <a:pos x="connsiteX1" y="connsiteY1"/>
                  </a:cxn>
                  <a:cxn ang="0">
                    <a:pos x="connsiteX2" y="connsiteY2"/>
                  </a:cxn>
                  <a:cxn ang="0">
                    <a:pos x="connsiteX3" y="connsiteY3"/>
                  </a:cxn>
                </a:cxnLst>
                <a:rect l="l" t="t" r="r" b="b"/>
                <a:pathLst>
                  <a:path w="127158" h="127444">
                    <a:moveTo>
                      <a:pt x="87821" y="127445"/>
                    </a:moveTo>
                    <a:cubicBezTo>
                      <a:pt x="110966" y="116967"/>
                      <a:pt x="127159" y="93726"/>
                      <a:pt x="127159" y="66675"/>
                    </a:cubicBezTo>
                    <a:cubicBezTo>
                      <a:pt x="127159" y="29813"/>
                      <a:pt x="97346" y="0"/>
                      <a:pt x="60484" y="0"/>
                    </a:cubicBezTo>
                    <a:cubicBezTo>
                      <a:pt x="33623" y="0"/>
                      <a:pt x="10573" y="15907"/>
                      <a:pt x="0" y="38671"/>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grpSp>
      <p:grpSp>
        <p:nvGrpSpPr>
          <p:cNvPr id="137" name="Graphic 2112">
            <a:extLst>
              <a:ext uri="{FF2B5EF4-FFF2-40B4-BE49-F238E27FC236}">
                <a16:creationId xmlns:a16="http://schemas.microsoft.com/office/drawing/2014/main" id="{9F4FE7B8-3E71-5994-B9CC-1FCE92B7F7F4}"/>
              </a:ext>
            </a:extLst>
          </p:cNvPr>
          <p:cNvGrpSpPr/>
          <p:nvPr/>
        </p:nvGrpSpPr>
        <p:grpSpPr>
          <a:xfrm>
            <a:off x="6664920" y="4396069"/>
            <a:ext cx="475964" cy="475964"/>
            <a:chOff x="9264840" y="5172360"/>
            <a:chExt cx="475964" cy="475964"/>
          </a:xfrm>
          <a:noFill/>
        </p:grpSpPr>
        <p:sp>
          <p:nvSpPr>
            <p:cNvPr id="138" name="Freeform: Shape 137">
              <a:extLst>
                <a:ext uri="{FF2B5EF4-FFF2-40B4-BE49-F238E27FC236}">
                  <a16:creationId xmlns:a16="http://schemas.microsoft.com/office/drawing/2014/main" id="{A88770E9-36F1-3B0B-37FE-D6727D23F62E}"/>
                </a:ext>
              </a:extLst>
            </p:cNvPr>
            <p:cNvSpPr/>
            <p:nvPr/>
          </p:nvSpPr>
          <p:spPr>
            <a:xfrm>
              <a:off x="9378950" y="54197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31E29"/>
                </a:solidFill>
                <a:effectLst/>
                <a:uLnTx/>
                <a:uFillTx/>
                <a:ea typeface="+mn-ea"/>
                <a:cs typeface="+mn-cs"/>
              </a:endParaRPr>
            </a:p>
          </p:txBody>
        </p:sp>
        <p:sp>
          <p:nvSpPr>
            <p:cNvPr id="139" name="Freeform: Shape 138">
              <a:extLst>
                <a:ext uri="{FF2B5EF4-FFF2-40B4-BE49-F238E27FC236}">
                  <a16:creationId xmlns:a16="http://schemas.microsoft.com/office/drawing/2014/main" id="{0508511B-A600-122D-A5E4-959136CEBC62}"/>
                </a:ext>
              </a:extLst>
            </p:cNvPr>
            <p:cNvSpPr/>
            <p:nvPr/>
          </p:nvSpPr>
          <p:spPr>
            <a:xfrm>
              <a:off x="9264840" y="5305710"/>
              <a:ext cx="342709" cy="342614"/>
            </a:xfrm>
            <a:custGeom>
              <a:avLst/>
              <a:gdLst>
                <a:gd name="connsiteX0" fmla="*/ 342710 w 342709"/>
                <a:gd name="connsiteY0" fmla="*/ 190119 h 342614"/>
                <a:gd name="connsiteX1" fmla="*/ 334232 w 342709"/>
                <a:gd name="connsiteY1" fmla="*/ 198596 h 342614"/>
                <a:gd name="connsiteX2" fmla="*/ 312420 w 342709"/>
                <a:gd name="connsiteY2" fmla="*/ 198596 h 342614"/>
                <a:gd name="connsiteX3" fmla="*/ 304133 w 342709"/>
                <a:gd name="connsiteY3" fmla="*/ 205169 h 342614"/>
                <a:gd name="connsiteX4" fmla="*/ 289275 w 342709"/>
                <a:gd name="connsiteY4" fmla="*/ 240982 h 342614"/>
                <a:gd name="connsiteX5" fmla="*/ 290417 w 342709"/>
                <a:gd name="connsiteY5" fmla="*/ 251460 h 342614"/>
                <a:gd name="connsiteX6" fmla="*/ 304324 w 342709"/>
                <a:gd name="connsiteY6" fmla="*/ 265367 h 342614"/>
                <a:gd name="connsiteX7" fmla="*/ 305848 w 342709"/>
                <a:gd name="connsiteY7" fmla="*/ 278987 h 342614"/>
                <a:gd name="connsiteX8" fmla="*/ 279083 w 342709"/>
                <a:gd name="connsiteY8" fmla="*/ 305753 h 342614"/>
                <a:gd name="connsiteX9" fmla="*/ 267081 w 342709"/>
                <a:gd name="connsiteY9" fmla="*/ 305753 h 342614"/>
                <a:gd name="connsiteX10" fmla="*/ 251651 w 342709"/>
                <a:gd name="connsiteY10" fmla="*/ 290322 h 342614"/>
                <a:gd name="connsiteX11" fmla="*/ 241173 w 342709"/>
                <a:gd name="connsiteY11" fmla="*/ 289179 h 342614"/>
                <a:gd name="connsiteX12" fmla="*/ 205359 w 342709"/>
                <a:gd name="connsiteY12" fmla="*/ 304038 h 342614"/>
                <a:gd name="connsiteX13" fmla="*/ 198787 w 342709"/>
                <a:gd name="connsiteY13" fmla="*/ 312230 h 342614"/>
                <a:gd name="connsiteX14" fmla="*/ 198787 w 342709"/>
                <a:gd name="connsiteY14" fmla="*/ 331851 h 342614"/>
                <a:gd name="connsiteX15" fmla="*/ 190310 w 342709"/>
                <a:gd name="connsiteY15" fmla="*/ 342614 h 342614"/>
                <a:gd name="connsiteX16" fmla="*/ 152495 w 342709"/>
                <a:gd name="connsiteY16" fmla="*/ 342614 h 342614"/>
                <a:gd name="connsiteX17" fmla="*/ 144018 w 342709"/>
                <a:gd name="connsiteY17" fmla="*/ 334137 h 342614"/>
                <a:gd name="connsiteX18" fmla="*/ 144018 w 342709"/>
                <a:gd name="connsiteY18" fmla="*/ 312325 h 342614"/>
                <a:gd name="connsiteX19" fmla="*/ 137446 w 342709"/>
                <a:gd name="connsiteY19" fmla="*/ 304038 h 342614"/>
                <a:gd name="connsiteX20" fmla="*/ 101632 w 342709"/>
                <a:gd name="connsiteY20" fmla="*/ 289179 h 342614"/>
                <a:gd name="connsiteX21" fmla="*/ 91154 w 342709"/>
                <a:gd name="connsiteY21" fmla="*/ 290322 h 342614"/>
                <a:gd name="connsiteX22" fmla="*/ 77248 w 342709"/>
                <a:gd name="connsiteY22" fmla="*/ 304229 h 342614"/>
                <a:gd name="connsiteX23" fmla="*/ 63627 w 342709"/>
                <a:gd name="connsiteY23" fmla="*/ 305753 h 342614"/>
                <a:gd name="connsiteX24" fmla="*/ 36862 w 342709"/>
                <a:gd name="connsiteY24" fmla="*/ 278987 h 342614"/>
                <a:gd name="connsiteX25" fmla="*/ 36862 w 342709"/>
                <a:gd name="connsiteY25" fmla="*/ 266986 h 342614"/>
                <a:gd name="connsiteX26" fmla="*/ 52292 w 342709"/>
                <a:gd name="connsiteY26" fmla="*/ 251555 h 342614"/>
                <a:gd name="connsiteX27" fmla="*/ 53435 w 342709"/>
                <a:gd name="connsiteY27" fmla="*/ 241078 h 342614"/>
                <a:gd name="connsiteX28" fmla="*/ 38576 w 342709"/>
                <a:gd name="connsiteY28" fmla="*/ 205264 h 342614"/>
                <a:gd name="connsiteX29" fmla="*/ 30385 w 342709"/>
                <a:gd name="connsiteY29" fmla="*/ 198692 h 342614"/>
                <a:gd name="connsiteX30" fmla="*/ 10763 w 342709"/>
                <a:gd name="connsiteY30" fmla="*/ 198692 h 342614"/>
                <a:gd name="connsiteX31" fmla="*/ 0 w 342709"/>
                <a:gd name="connsiteY31" fmla="*/ 190214 h 342614"/>
                <a:gd name="connsiteX32" fmla="*/ 0 w 342709"/>
                <a:gd name="connsiteY32" fmla="*/ 152400 h 342614"/>
                <a:gd name="connsiteX33" fmla="*/ 10763 w 342709"/>
                <a:gd name="connsiteY33" fmla="*/ 143923 h 342614"/>
                <a:gd name="connsiteX34" fmla="*/ 30385 w 342709"/>
                <a:gd name="connsiteY34" fmla="*/ 143923 h 342614"/>
                <a:gd name="connsiteX35" fmla="*/ 38576 w 342709"/>
                <a:gd name="connsiteY35" fmla="*/ 137351 h 342614"/>
                <a:gd name="connsiteX36" fmla="*/ 53435 w 342709"/>
                <a:gd name="connsiteY36" fmla="*/ 101537 h 342614"/>
                <a:gd name="connsiteX37" fmla="*/ 52292 w 342709"/>
                <a:gd name="connsiteY37" fmla="*/ 91059 h 342614"/>
                <a:gd name="connsiteX38" fmla="*/ 36862 w 342709"/>
                <a:gd name="connsiteY38" fmla="*/ 75629 h 342614"/>
                <a:gd name="connsiteX39" fmla="*/ 36862 w 342709"/>
                <a:gd name="connsiteY39" fmla="*/ 63627 h 342614"/>
                <a:gd name="connsiteX40" fmla="*/ 63627 w 342709"/>
                <a:gd name="connsiteY40" fmla="*/ 36862 h 342614"/>
                <a:gd name="connsiteX41" fmla="*/ 77248 w 342709"/>
                <a:gd name="connsiteY41" fmla="*/ 38386 h 342614"/>
                <a:gd name="connsiteX42" fmla="*/ 91154 w 342709"/>
                <a:gd name="connsiteY42" fmla="*/ 52292 h 342614"/>
                <a:gd name="connsiteX43" fmla="*/ 101632 w 342709"/>
                <a:gd name="connsiteY43" fmla="*/ 53435 h 342614"/>
                <a:gd name="connsiteX44" fmla="*/ 137446 w 342709"/>
                <a:gd name="connsiteY44" fmla="*/ 38576 h 342614"/>
                <a:gd name="connsiteX45" fmla="*/ 144018 w 342709"/>
                <a:gd name="connsiteY45" fmla="*/ 30289 h 342614"/>
                <a:gd name="connsiteX46" fmla="*/ 144018 w 342709"/>
                <a:gd name="connsiteY46" fmla="*/ 8477 h 342614"/>
                <a:gd name="connsiteX47" fmla="*/ 152495 w 342709"/>
                <a:gd name="connsiteY47" fmla="*/ 0 h 342614"/>
                <a:gd name="connsiteX48" fmla="*/ 190310 w 342709"/>
                <a:gd name="connsiteY48" fmla="*/ 0 h 342614"/>
                <a:gd name="connsiteX49" fmla="*/ 198787 w 342709"/>
                <a:gd name="connsiteY49" fmla="*/ 10763 h 342614"/>
                <a:gd name="connsiteX50" fmla="*/ 198787 w 342709"/>
                <a:gd name="connsiteY50" fmla="*/ 30385 h 342614"/>
                <a:gd name="connsiteX51" fmla="*/ 205359 w 342709"/>
                <a:gd name="connsiteY51" fmla="*/ 38576 h 342614"/>
                <a:gd name="connsiteX52" fmla="*/ 241173 w 342709"/>
                <a:gd name="connsiteY52" fmla="*/ 53435 h 342614"/>
                <a:gd name="connsiteX53" fmla="*/ 251651 w 342709"/>
                <a:gd name="connsiteY53" fmla="*/ 52292 h 342614"/>
                <a:gd name="connsiteX54" fmla="*/ 267081 w 342709"/>
                <a:gd name="connsiteY54" fmla="*/ 36862 h 342614"/>
                <a:gd name="connsiteX55" fmla="*/ 279083 w 342709"/>
                <a:gd name="connsiteY55" fmla="*/ 36862 h 342614"/>
                <a:gd name="connsiteX56" fmla="*/ 305848 w 342709"/>
                <a:gd name="connsiteY56" fmla="*/ 63627 h 342614"/>
                <a:gd name="connsiteX57" fmla="*/ 304324 w 342709"/>
                <a:gd name="connsiteY57" fmla="*/ 77248 h 342614"/>
                <a:gd name="connsiteX58" fmla="*/ 290417 w 342709"/>
                <a:gd name="connsiteY58" fmla="*/ 91154 h 342614"/>
                <a:gd name="connsiteX59" fmla="*/ 289275 w 342709"/>
                <a:gd name="connsiteY59" fmla="*/ 101632 h 342614"/>
                <a:gd name="connsiteX60" fmla="*/ 304133 w 342709"/>
                <a:gd name="connsiteY60" fmla="*/ 137446 h 342614"/>
                <a:gd name="connsiteX61" fmla="*/ 312420 w 342709"/>
                <a:gd name="connsiteY61" fmla="*/ 144018 h 342614"/>
                <a:gd name="connsiteX62" fmla="*/ 334232 w 342709"/>
                <a:gd name="connsiteY62" fmla="*/ 144018 h 342614"/>
                <a:gd name="connsiteX63" fmla="*/ 342710 w 342709"/>
                <a:gd name="connsiteY63" fmla="*/ 152495 h 342614"/>
                <a:gd name="connsiteX64" fmla="*/ 342710 w 342709"/>
                <a:gd name="connsiteY64" fmla="*/ 190310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2709" h="342614">
                  <a:moveTo>
                    <a:pt x="342710" y="190119"/>
                  </a:moveTo>
                  <a:cubicBezTo>
                    <a:pt x="342710" y="194786"/>
                    <a:pt x="338900" y="198596"/>
                    <a:pt x="334232" y="198596"/>
                  </a:cubicBezTo>
                  <a:lnTo>
                    <a:pt x="312420" y="198596"/>
                  </a:lnTo>
                  <a:cubicBezTo>
                    <a:pt x="308420" y="198596"/>
                    <a:pt x="305086" y="201359"/>
                    <a:pt x="304133" y="205169"/>
                  </a:cubicBezTo>
                  <a:cubicBezTo>
                    <a:pt x="300895" y="217932"/>
                    <a:pt x="295751" y="229934"/>
                    <a:pt x="289275" y="240982"/>
                  </a:cubicBezTo>
                  <a:cubicBezTo>
                    <a:pt x="287274" y="244412"/>
                    <a:pt x="287655" y="248698"/>
                    <a:pt x="290417" y="251460"/>
                  </a:cubicBezTo>
                  <a:lnTo>
                    <a:pt x="304324" y="265367"/>
                  </a:lnTo>
                  <a:cubicBezTo>
                    <a:pt x="309182" y="270224"/>
                    <a:pt x="309182" y="275654"/>
                    <a:pt x="305848" y="278987"/>
                  </a:cubicBezTo>
                  <a:lnTo>
                    <a:pt x="279083" y="305753"/>
                  </a:lnTo>
                  <a:cubicBezTo>
                    <a:pt x="275749" y="309086"/>
                    <a:pt x="270415" y="309086"/>
                    <a:pt x="267081" y="305753"/>
                  </a:cubicBezTo>
                  <a:lnTo>
                    <a:pt x="251651" y="290322"/>
                  </a:lnTo>
                  <a:cubicBezTo>
                    <a:pt x="248888" y="287560"/>
                    <a:pt x="244507" y="287084"/>
                    <a:pt x="241173" y="289179"/>
                  </a:cubicBezTo>
                  <a:cubicBezTo>
                    <a:pt x="230124" y="295751"/>
                    <a:pt x="218123" y="300799"/>
                    <a:pt x="205359" y="304038"/>
                  </a:cubicBezTo>
                  <a:cubicBezTo>
                    <a:pt x="201549" y="304990"/>
                    <a:pt x="198787" y="308324"/>
                    <a:pt x="198787" y="312230"/>
                  </a:cubicBezTo>
                  <a:lnTo>
                    <a:pt x="198787" y="331851"/>
                  </a:lnTo>
                  <a:cubicBezTo>
                    <a:pt x="198787" y="338804"/>
                    <a:pt x="194977" y="342614"/>
                    <a:pt x="190310" y="342614"/>
                  </a:cubicBezTo>
                  <a:lnTo>
                    <a:pt x="152495" y="342614"/>
                  </a:lnTo>
                  <a:cubicBezTo>
                    <a:pt x="147828" y="342614"/>
                    <a:pt x="144018" y="338804"/>
                    <a:pt x="144018" y="334137"/>
                  </a:cubicBezTo>
                  <a:lnTo>
                    <a:pt x="144018" y="312325"/>
                  </a:lnTo>
                  <a:cubicBezTo>
                    <a:pt x="144018" y="308324"/>
                    <a:pt x="141256" y="304990"/>
                    <a:pt x="137446" y="304038"/>
                  </a:cubicBezTo>
                  <a:cubicBezTo>
                    <a:pt x="124682" y="300799"/>
                    <a:pt x="112681" y="295656"/>
                    <a:pt x="101632" y="289179"/>
                  </a:cubicBezTo>
                  <a:cubicBezTo>
                    <a:pt x="98203" y="287179"/>
                    <a:pt x="93917" y="287560"/>
                    <a:pt x="91154" y="290322"/>
                  </a:cubicBezTo>
                  <a:lnTo>
                    <a:pt x="77248" y="304229"/>
                  </a:lnTo>
                  <a:cubicBezTo>
                    <a:pt x="72390" y="309086"/>
                    <a:pt x="66961" y="309086"/>
                    <a:pt x="63627" y="305753"/>
                  </a:cubicBezTo>
                  <a:lnTo>
                    <a:pt x="36862" y="278987"/>
                  </a:lnTo>
                  <a:cubicBezTo>
                    <a:pt x="33528" y="275654"/>
                    <a:pt x="33528" y="270320"/>
                    <a:pt x="36862" y="266986"/>
                  </a:cubicBezTo>
                  <a:lnTo>
                    <a:pt x="52292" y="251555"/>
                  </a:lnTo>
                  <a:cubicBezTo>
                    <a:pt x="55054" y="248793"/>
                    <a:pt x="55531" y="244412"/>
                    <a:pt x="53435" y="241078"/>
                  </a:cubicBezTo>
                  <a:cubicBezTo>
                    <a:pt x="46863" y="230029"/>
                    <a:pt x="41815" y="218027"/>
                    <a:pt x="38576" y="205264"/>
                  </a:cubicBezTo>
                  <a:cubicBezTo>
                    <a:pt x="37624" y="201454"/>
                    <a:pt x="34290" y="198692"/>
                    <a:pt x="30385" y="198692"/>
                  </a:cubicBezTo>
                  <a:lnTo>
                    <a:pt x="10763" y="198692"/>
                  </a:lnTo>
                  <a:cubicBezTo>
                    <a:pt x="3810" y="198692"/>
                    <a:pt x="0" y="194881"/>
                    <a:pt x="0" y="190214"/>
                  </a:cubicBezTo>
                  <a:lnTo>
                    <a:pt x="0" y="152400"/>
                  </a:lnTo>
                  <a:cubicBezTo>
                    <a:pt x="0" y="147733"/>
                    <a:pt x="3810" y="143923"/>
                    <a:pt x="10763" y="143923"/>
                  </a:cubicBezTo>
                  <a:lnTo>
                    <a:pt x="30385" y="143923"/>
                  </a:lnTo>
                  <a:cubicBezTo>
                    <a:pt x="34385" y="143923"/>
                    <a:pt x="37624" y="141161"/>
                    <a:pt x="38576" y="137351"/>
                  </a:cubicBezTo>
                  <a:cubicBezTo>
                    <a:pt x="41815" y="124587"/>
                    <a:pt x="46863" y="112586"/>
                    <a:pt x="53435" y="101537"/>
                  </a:cubicBezTo>
                  <a:cubicBezTo>
                    <a:pt x="55436" y="98107"/>
                    <a:pt x="55054" y="93821"/>
                    <a:pt x="52292" y="91059"/>
                  </a:cubicBezTo>
                  <a:lnTo>
                    <a:pt x="36862" y="75629"/>
                  </a:lnTo>
                  <a:cubicBezTo>
                    <a:pt x="33528" y="72295"/>
                    <a:pt x="33528" y="66961"/>
                    <a:pt x="36862" y="63627"/>
                  </a:cubicBezTo>
                  <a:lnTo>
                    <a:pt x="63627" y="36862"/>
                  </a:lnTo>
                  <a:cubicBezTo>
                    <a:pt x="66961" y="33528"/>
                    <a:pt x="72295" y="33528"/>
                    <a:pt x="77248" y="38386"/>
                  </a:cubicBezTo>
                  <a:lnTo>
                    <a:pt x="91154" y="52292"/>
                  </a:lnTo>
                  <a:cubicBezTo>
                    <a:pt x="93917" y="55054"/>
                    <a:pt x="98203" y="55436"/>
                    <a:pt x="101632" y="53435"/>
                  </a:cubicBezTo>
                  <a:cubicBezTo>
                    <a:pt x="112681" y="46863"/>
                    <a:pt x="124682" y="41815"/>
                    <a:pt x="137446" y="38576"/>
                  </a:cubicBezTo>
                  <a:cubicBezTo>
                    <a:pt x="141256" y="37624"/>
                    <a:pt x="144018" y="34290"/>
                    <a:pt x="144018" y="30289"/>
                  </a:cubicBezTo>
                  <a:lnTo>
                    <a:pt x="144018" y="8477"/>
                  </a:lnTo>
                  <a:cubicBezTo>
                    <a:pt x="144018" y="3810"/>
                    <a:pt x="147828" y="0"/>
                    <a:pt x="152495" y="0"/>
                  </a:cubicBezTo>
                  <a:lnTo>
                    <a:pt x="190310" y="0"/>
                  </a:lnTo>
                  <a:cubicBezTo>
                    <a:pt x="194977" y="0"/>
                    <a:pt x="198787" y="3810"/>
                    <a:pt x="198787" y="10763"/>
                  </a:cubicBezTo>
                  <a:lnTo>
                    <a:pt x="198787" y="30385"/>
                  </a:lnTo>
                  <a:cubicBezTo>
                    <a:pt x="198787" y="34385"/>
                    <a:pt x="201549" y="37624"/>
                    <a:pt x="205359" y="38576"/>
                  </a:cubicBezTo>
                  <a:cubicBezTo>
                    <a:pt x="218123" y="41815"/>
                    <a:pt x="230124" y="46958"/>
                    <a:pt x="241173" y="53435"/>
                  </a:cubicBezTo>
                  <a:cubicBezTo>
                    <a:pt x="244602" y="55436"/>
                    <a:pt x="248888" y="55054"/>
                    <a:pt x="251651" y="52292"/>
                  </a:cubicBezTo>
                  <a:lnTo>
                    <a:pt x="267081" y="36862"/>
                  </a:lnTo>
                  <a:cubicBezTo>
                    <a:pt x="270415" y="33528"/>
                    <a:pt x="275749" y="33528"/>
                    <a:pt x="279083" y="36862"/>
                  </a:cubicBezTo>
                  <a:lnTo>
                    <a:pt x="305848" y="63627"/>
                  </a:lnTo>
                  <a:cubicBezTo>
                    <a:pt x="309182" y="66961"/>
                    <a:pt x="309182" y="72295"/>
                    <a:pt x="304324" y="77248"/>
                  </a:cubicBezTo>
                  <a:lnTo>
                    <a:pt x="290417" y="91154"/>
                  </a:lnTo>
                  <a:cubicBezTo>
                    <a:pt x="287655" y="93917"/>
                    <a:pt x="287274" y="98203"/>
                    <a:pt x="289275" y="101632"/>
                  </a:cubicBezTo>
                  <a:cubicBezTo>
                    <a:pt x="295846" y="112681"/>
                    <a:pt x="300895" y="124682"/>
                    <a:pt x="304133" y="137446"/>
                  </a:cubicBezTo>
                  <a:cubicBezTo>
                    <a:pt x="305086" y="141256"/>
                    <a:pt x="308420" y="144018"/>
                    <a:pt x="312420" y="144018"/>
                  </a:cubicBezTo>
                  <a:lnTo>
                    <a:pt x="334232" y="144018"/>
                  </a:lnTo>
                  <a:cubicBezTo>
                    <a:pt x="338900" y="144018"/>
                    <a:pt x="342710" y="147828"/>
                    <a:pt x="342710" y="152495"/>
                  </a:cubicBezTo>
                  <a:lnTo>
                    <a:pt x="342710" y="190310"/>
                  </a:ln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40" name="Freeform: Shape 139">
              <a:extLst>
                <a:ext uri="{FF2B5EF4-FFF2-40B4-BE49-F238E27FC236}">
                  <a16:creationId xmlns:a16="http://schemas.microsoft.com/office/drawing/2014/main" id="{0C28B05F-7002-AEB0-1FCC-2CAC949D069E}"/>
                </a:ext>
              </a:extLst>
            </p:cNvPr>
            <p:cNvSpPr/>
            <p:nvPr/>
          </p:nvSpPr>
          <p:spPr>
            <a:xfrm>
              <a:off x="9449744" y="5172360"/>
              <a:ext cx="291060" cy="291155"/>
            </a:xfrm>
            <a:custGeom>
              <a:avLst/>
              <a:gdLst>
                <a:gd name="connsiteX0" fmla="*/ 194191 w 291060"/>
                <a:gd name="connsiteY0" fmla="*/ 273653 h 291155"/>
                <a:gd name="connsiteX1" fmla="*/ 195239 w 291060"/>
                <a:gd name="connsiteY1" fmla="*/ 273082 h 291155"/>
                <a:gd name="connsiteX2" fmla="*/ 205145 w 291060"/>
                <a:gd name="connsiteY2" fmla="*/ 274225 h 291155"/>
                <a:gd name="connsiteX3" fmla="*/ 219718 w 291060"/>
                <a:gd name="connsiteY3" fmla="*/ 288798 h 291155"/>
                <a:gd name="connsiteX4" fmla="*/ 231053 w 291060"/>
                <a:gd name="connsiteY4" fmla="*/ 288798 h 291155"/>
                <a:gd name="connsiteX5" fmla="*/ 256294 w 291060"/>
                <a:gd name="connsiteY5" fmla="*/ 263557 h 291155"/>
                <a:gd name="connsiteX6" fmla="*/ 254770 w 291060"/>
                <a:gd name="connsiteY6" fmla="*/ 250698 h 291155"/>
                <a:gd name="connsiteX7" fmla="*/ 241625 w 291060"/>
                <a:gd name="connsiteY7" fmla="*/ 237554 h 291155"/>
                <a:gd name="connsiteX8" fmla="*/ 240578 w 291060"/>
                <a:gd name="connsiteY8" fmla="*/ 227647 h 291155"/>
                <a:gd name="connsiteX9" fmla="*/ 254675 w 291060"/>
                <a:gd name="connsiteY9" fmla="*/ 193834 h 291155"/>
                <a:gd name="connsiteX10" fmla="*/ 262485 w 291060"/>
                <a:gd name="connsiteY10" fmla="*/ 187643 h 291155"/>
                <a:gd name="connsiteX11" fmla="*/ 283059 w 291060"/>
                <a:gd name="connsiteY11" fmla="*/ 187643 h 291155"/>
                <a:gd name="connsiteX12" fmla="*/ 291060 w 291060"/>
                <a:gd name="connsiteY12" fmla="*/ 179642 h 291155"/>
                <a:gd name="connsiteX13" fmla="*/ 291060 w 291060"/>
                <a:gd name="connsiteY13" fmla="*/ 143923 h 291155"/>
                <a:gd name="connsiteX14" fmla="*/ 283059 w 291060"/>
                <a:gd name="connsiteY14" fmla="*/ 135922 h 291155"/>
                <a:gd name="connsiteX15" fmla="*/ 262485 w 291060"/>
                <a:gd name="connsiteY15" fmla="*/ 135922 h 291155"/>
                <a:gd name="connsiteX16" fmla="*/ 254675 w 291060"/>
                <a:gd name="connsiteY16" fmla="*/ 129730 h 291155"/>
                <a:gd name="connsiteX17" fmla="*/ 240578 w 291060"/>
                <a:gd name="connsiteY17" fmla="*/ 95917 h 291155"/>
                <a:gd name="connsiteX18" fmla="*/ 241625 w 291060"/>
                <a:gd name="connsiteY18" fmla="*/ 86011 h 291155"/>
                <a:gd name="connsiteX19" fmla="*/ 254770 w 291060"/>
                <a:gd name="connsiteY19" fmla="*/ 72866 h 291155"/>
                <a:gd name="connsiteX20" fmla="*/ 256294 w 291060"/>
                <a:gd name="connsiteY20" fmla="*/ 60007 h 291155"/>
                <a:gd name="connsiteX21" fmla="*/ 231053 w 291060"/>
                <a:gd name="connsiteY21" fmla="*/ 34766 h 291155"/>
                <a:gd name="connsiteX22" fmla="*/ 219718 w 291060"/>
                <a:gd name="connsiteY22" fmla="*/ 34766 h 291155"/>
                <a:gd name="connsiteX23" fmla="*/ 205145 w 291060"/>
                <a:gd name="connsiteY23" fmla="*/ 49339 h 291155"/>
                <a:gd name="connsiteX24" fmla="*/ 195239 w 291060"/>
                <a:gd name="connsiteY24" fmla="*/ 50482 h 291155"/>
                <a:gd name="connsiteX25" fmla="*/ 161425 w 291060"/>
                <a:gd name="connsiteY25" fmla="*/ 36386 h 291155"/>
                <a:gd name="connsiteX26" fmla="*/ 155234 w 291060"/>
                <a:gd name="connsiteY26" fmla="*/ 28575 h 291155"/>
                <a:gd name="connsiteX27" fmla="*/ 155234 w 291060"/>
                <a:gd name="connsiteY27" fmla="*/ 10096 h 291155"/>
                <a:gd name="connsiteX28" fmla="*/ 147233 w 291060"/>
                <a:gd name="connsiteY28" fmla="*/ 0 h 291155"/>
                <a:gd name="connsiteX29" fmla="*/ 111514 w 291060"/>
                <a:gd name="connsiteY29" fmla="*/ 0 h 291155"/>
                <a:gd name="connsiteX30" fmla="*/ 103513 w 291060"/>
                <a:gd name="connsiteY30" fmla="*/ 8001 h 291155"/>
                <a:gd name="connsiteX31" fmla="*/ 103513 w 291060"/>
                <a:gd name="connsiteY31" fmla="*/ 28575 h 291155"/>
                <a:gd name="connsiteX32" fmla="*/ 97322 w 291060"/>
                <a:gd name="connsiteY32" fmla="*/ 36386 h 291155"/>
                <a:gd name="connsiteX33" fmla="*/ 63508 w 291060"/>
                <a:gd name="connsiteY33" fmla="*/ 50482 h 291155"/>
                <a:gd name="connsiteX34" fmla="*/ 53602 w 291060"/>
                <a:gd name="connsiteY34" fmla="*/ 49435 h 291155"/>
                <a:gd name="connsiteX35" fmla="*/ 40457 w 291060"/>
                <a:gd name="connsiteY35" fmla="*/ 36290 h 291155"/>
                <a:gd name="connsiteX36" fmla="*/ 27599 w 291060"/>
                <a:gd name="connsiteY36" fmla="*/ 34766 h 291155"/>
                <a:gd name="connsiteX37" fmla="*/ 2357 w 291060"/>
                <a:gd name="connsiteY37" fmla="*/ 60007 h 291155"/>
                <a:gd name="connsiteX38" fmla="*/ 2357 w 291060"/>
                <a:gd name="connsiteY38" fmla="*/ 71342 h 291155"/>
                <a:gd name="connsiteX39" fmla="*/ 16931 w 291060"/>
                <a:gd name="connsiteY39" fmla="*/ 85915 h 291155"/>
                <a:gd name="connsiteX40" fmla="*/ 18074 w 291060"/>
                <a:gd name="connsiteY40" fmla="*/ 95821 h 291155"/>
                <a:gd name="connsiteX41" fmla="*/ 17502 w 291060"/>
                <a:gd name="connsiteY41" fmla="*/ 96869 h 29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060" h="291155">
                  <a:moveTo>
                    <a:pt x="194191" y="273653"/>
                  </a:moveTo>
                  <a:cubicBezTo>
                    <a:pt x="194191" y="273653"/>
                    <a:pt x="194858" y="273272"/>
                    <a:pt x="195239" y="273082"/>
                  </a:cubicBezTo>
                  <a:cubicBezTo>
                    <a:pt x="198477" y="271177"/>
                    <a:pt x="202573" y="271558"/>
                    <a:pt x="205145" y="274225"/>
                  </a:cubicBezTo>
                  <a:lnTo>
                    <a:pt x="219718" y="288798"/>
                  </a:lnTo>
                  <a:cubicBezTo>
                    <a:pt x="222861" y="291941"/>
                    <a:pt x="227909" y="291941"/>
                    <a:pt x="231053" y="288798"/>
                  </a:cubicBezTo>
                  <a:lnTo>
                    <a:pt x="256294" y="263557"/>
                  </a:lnTo>
                  <a:cubicBezTo>
                    <a:pt x="259437" y="260413"/>
                    <a:pt x="259437" y="255365"/>
                    <a:pt x="254770" y="250698"/>
                  </a:cubicBezTo>
                  <a:lnTo>
                    <a:pt x="241625" y="237554"/>
                  </a:lnTo>
                  <a:cubicBezTo>
                    <a:pt x="238958" y="234887"/>
                    <a:pt x="238578" y="230886"/>
                    <a:pt x="240578" y="227647"/>
                  </a:cubicBezTo>
                  <a:cubicBezTo>
                    <a:pt x="246769" y="217170"/>
                    <a:pt x="251531" y="205835"/>
                    <a:pt x="254675" y="193834"/>
                  </a:cubicBezTo>
                  <a:cubicBezTo>
                    <a:pt x="255627" y="190214"/>
                    <a:pt x="258770" y="187643"/>
                    <a:pt x="262485" y="187643"/>
                  </a:cubicBezTo>
                  <a:lnTo>
                    <a:pt x="283059" y="187643"/>
                  </a:lnTo>
                  <a:cubicBezTo>
                    <a:pt x="287536" y="187643"/>
                    <a:pt x="291060" y="184023"/>
                    <a:pt x="291060" y="179642"/>
                  </a:cubicBezTo>
                  <a:lnTo>
                    <a:pt x="291060" y="143923"/>
                  </a:lnTo>
                  <a:cubicBezTo>
                    <a:pt x="291060" y="139446"/>
                    <a:pt x="287441" y="135922"/>
                    <a:pt x="283059" y="135922"/>
                  </a:cubicBezTo>
                  <a:lnTo>
                    <a:pt x="262485" y="135922"/>
                  </a:lnTo>
                  <a:cubicBezTo>
                    <a:pt x="258770" y="135922"/>
                    <a:pt x="255627" y="133350"/>
                    <a:pt x="254675" y="129730"/>
                  </a:cubicBezTo>
                  <a:cubicBezTo>
                    <a:pt x="251627" y="117634"/>
                    <a:pt x="246769" y="106299"/>
                    <a:pt x="240578" y="95917"/>
                  </a:cubicBezTo>
                  <a:cubicBezTo>
                    <a:pt x="238673" y="92678"/>
                    <a:pt x="239054" y="88678"/>
                    <a:pt x="241625" y="86011"/>
                  </a:cubicBezTo>
                  <a:lnTo>
                    <a:pt x="254770" y="72866"/>
                  </a:lnTo>
                  <a:cubicBezTo>
                    <a:pt x="259437" y="68199"/>
                    <a:pt x="259342" y="63151"/>
                    <a:pt x="256294" y="60007"/>
                  </a:cubicBezTo>
                  <a:lnTo>
                    <a:pt x="231053" y="34766"/>
                  </a:lnTo>
                  <a:cubicBezTo>
                    <a:pt x="227909" y="31623"/>
                    <a:pt x="222861" y="31623"/>
                    <a:pt x="219718" y="34766"/>
                  </a:cubicBezTo>
                  <a:lnTo>
                    <a:pt x="205145" y="49339"/>
                  </a:lnTo>
                  <a:cubicBezTo>
                    <a:pt x="202478" y="52006"/>
                    <a:pt x="198382" y="52388"/>
                    <a:pt x="195239" y="50482"/>
                  </a:cubicBezTo>
                  <a:cubicBezTo>
                    <a:pt x="184761" y="44291"/>
                    <a:pt x="173427" y="39529"/>
                    <a:pt x="161425" y="36386"/>
                  </a:cubicBezTo>
                  <a:cubicBezTo>
                    <a:pt x="157805" y="35433"/>
                    <a:pt x="155234" y="32385"/>
                    <a:pt x="155234" y="28575"/>
                  </a:cubicBezTo>
                  <a:lnTo>
                    <a:pt x="155234" y="10096"/>
                  </a:lnTo>
                  <a:cubicBezTo>
                    <a:pt x="155234" y="3524"/>
                    <a:pt x="151614" y="0"/>
                    <a:pt x="147233" y="0"/>
                  </a:cubicBezTo>
                  <a:lnTo>
                    <a:pt x="111514" y="0"/>
                  </a:lnTo>
                  <a:cubicBezTo>
                    <a:pt x="107037" y="0"/>
                    <a:pt x="103513" y="3620"/>
                    <a:pt x="103513" y="8001"/>
                  </a:cubicBezTo>
                  <a:lnTo>
                    <a:pt x="103513" y="28575"/>
                  </a:lnTo>
                  <a:cubicBezTo>
                    <a:pt x="103513" y="32290"/>
                    <a:pt x="100941" y="35433"/>
                    <a:pt x="97322" y="36386"/>
                  </a:cubicBezTo>
                  <a:cubicBezTo>
                    <a:pt x="85225" y="39434"/>
                    <a:pt x="73890" y="44291"/>
                    <a:pt x="63508" y="50482"/>
                  </a:cubicBezTo>
                  <a:cubicBezTo>
                    <a:pt x="60270" y="52388"/>
                    <a:pt x="56269" y="52006"/>
                    <a:pt x="53602" y="49435"/>
                  </a:cubicBezTo>
                  <a:lnTo>
                    <a:pt x="40457" y="36290"/>
                  </a:lnTo>
                  <a:cubicBezTo>
                    <a:pt x="35790" y="31623"/>
                    <a:pt x="30742" y="31718"/>
                    <a:pt x="27599" y="34766"/>
                  </a:cubicBezTo>
                  <a:lnTo>
                    <a:pt x="2357" y="60007"/>
                  </a:lnTo>
                  <a:cubicBezTo>
                    <a:pt x="-786" y="63151"/>
                    <a:pt x="-786" y="68199"/>
                    <a:pt x="2357" y="71342"/>
                  </a:cubicBezTo>
                  <a:lnTo>
                    <a:pt x="16931" y="85915"/>
                  </a:lnTo>
                  <a:cubicBezTo>
                    <a:pt x="19598" y="88582"/>
                    <a:pt x="19979" y="92678"/>
                    <a:pt x="18074" y="95821"/>
                  </a:cubicBezTo>
                  <a:cubicBezTo>
                    <a:pt x="17883" y="96203"/>
                    <a:pt x="17693" y="96584"/>
                    <a:pt x="17502" y="96869"/>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41" name="Freeform: Shape 140">
              <a:extLst>
                <a:ext uri="{FF2B5EF4-FFF2-40B4-BE49-F238E27FC236}">
                  <a16:creationId xmlns:a16="http://schemas.microsoft.com/office/drawing/2014/main" id="{B442B5EE-5B91-0ECF-B7BE-55EC73A6664F}"/>
                </a:ext>
              </a:extLst>
            </p:cNvPr>
            <p:cNvSpPr/>
            <p:nvPr/>
          </p:nvSpPr>
          <p:spPr>
            <a:xfrm>
              <a:off x="9518491" y="5267325"/>
              <a:ext cx="127158" cy="127444"/>
            </a:xfrm>
            <a:custGeom>
              <a:avLst/>
              <a:gdLst>
                <a:gd name="connsiteX0" fmla="*/ 87821 w 127158"/>
                <a:gd name="connsiteY0" fmla="*/ 127445 h 127444"/>
                <a:gd name="connsiteX1" fmla="*/ 127159 w 127158"/>
                <a:gd name="connsiteY1" fmla="*/ 66675 h 127444"/>
                <a:gd name="connsiteX2" fmla="*/ 60484 w 127158"/>
                <a:gd name="connsiteY2" fmla="*/ 0 h 127444"/>
                <a:gd name="connsiteX3" fmla="*/ 0 w 127158"/>
                <a:gd name="connsiteY3" fmla="*/ 38671 h 127444"/>
              </a:gdLst>
              <a:ahLst/>
              <a:cxnLst>
                <a:cxn ang="0">
                  <a:pos x="connsiteX0" y="connsiteY0"/>
                </a:cxn>
                <a:cxn ang="0">
                  <a:pos x="connsiteX1" y="connsiteY1"/>
                </a:cxn>
                <a:cxn ang="0">
                  <a:pos x="connsiteX2" y="connsiteY2"/>
                </a:cxn>
                <a:cxn ang="0">
                  <a:pos x="connsiteX3" y="connsiteY3"/>
                </a:cxn>
              </a:cxnLst>
              <a:rect l="l" t="t" r="r" b="b"/>
              <a:pathLst>
                <a:path w="127158" h="127444">
                  <a:moveTo>
                    <a:pt x="87821" y="127445"/>
                  </a:moveTo>
                  <a:cubicBezTo>
                    <a:pt x="110966" y="116967"/>
                    <a:pt x="127159" y="93726"/>
                    <a:pt x="127159" y="66675"/>
                  </a:cubicBezTo>
                  <a:cubicBezTo>
                    <a:pt x="127159" y="29813"/>
                    <a:pt x="97346" y="0"/>
                    <a:pt x="60484" y="0"/>
                  </a:cubicBezTo>
                  <a:cubicBezTo>
                    <a:pt x="33623" y="0"/>
                    <a:pt x="10573" y="15907"/>
                    <a:pt x="0" y="38671"/>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grpSp>
        <p:nvGrpSpPr>
          <p:cNvPr id="142" name="Graphic 2112">
            <a:extLst>
              <a:ext uri="{FF2B5EF4-FFF2-40B4-BE49-F238E27FC236}">
                <a16:creationId xmlns:a16="http://schemas.microsoft.com/office/drawing/2014/main" id="{934AFD72-F203-3030-440C-64D08406C0BF}"/>
              </a:ext>
            </a:extLst>
          </p:cNvPr>
          <p:cNvGrpSpPr/>
          <p:nvPr/>
        </p:nvGrpSpPr>
        <p:grpSpPr>
          <a:xfrm>
            <a:off x="8092534" y="4410648"/>
            <a:ext cx="475964" cy="475964"/>
            <a:chOff x="9264840" y="5172360"/>
            <a:chExt cx="475964" cy="475964"/>
          </a:xfrm>
          <a:noFill/>
        </p:grpSpPr>
        <p:sp>
          <p:nvSpPr>
            <p:cNvPr id="143" name="Freeform: Shape 142">
              <a:extLst>
                <a:ext uri="{FF2B5EF4-FFF2-40B4-BE49-F238E27FC236}">
                  <a16:creationId xmlns:a16="http://schemas.microsoft.com/office/drawing/2014/main" id="{7BC625AA-EC6C-2A1A-F6AD-A4F058C828E7}"/>
                </a:ext>
              </a:extLst>
            </p:cNvPr>
            <p:cNvSpPr/>
            <p:nvPr/>
          </p:nvSpPr>
          <p:spPr>
            <a:xfrm>
              <a:off x="9378950" y="54197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31E29"/>
                </a:solidFill>
                <a:effectLst/>
                <a:uLnTx/>
                <a:uFillTx/>
                <a:ea typeface="+mn-ea"/>
                <a:cs typeface="+mn-cs"/>
              </a:endParaRPr>
            </a:p>
          </p:txBody>
        </p:sp>
        <p:sp>
          <p:nvSpPr>
            <p:cNvPr id="144" name="Freeform: Shape 143">
              <a:extLst>
                <a:ext uri="{FF2B5EF4-FFF2-40B4-BE49-F238E27FC236}">
                  <a16:creationId xmlns:a16="http://schemas.microsoft.com/office/drawing/2014/main" id="{B6739D4B-9F65-D983-61DE-5E0EE971C057}"/>
                </a:ext>
              </a:extLst>
            </p:cNvPr>
            <p:cNvSpPr/>
            <p:nvPr/>
          </p:nvSpPr>
          <p:spPr>
            <a:xfrm>
              <a:off x="9264840" y="5305710"/>
              <a:ext cx="342709" cy="342614"/>
            </a:xfrm>
            <a:custGeom>
              <a:avLst/>
              <a:gdLst>
                <a:gd name="connsiteX0" fmla="*/ 342710 w 342709"/>
                <a:gd name="connsiteY0" fmla="*/ 190119 h 342614"/>
                <a:gd name="connsiteX1" fmla="*/ 334232 w 342709"/>
                <a:gd name="connsiteY1" fmla="*/ 198596 h 342614"/>
                <a:gd name="connsiteX2" fmla="*/ 312420 w 342709"/>
                <a:gd name="connsiteY2" fmla="*/ 198596 h 342614"/>
                <a:gd name="connsiteX3" fmla="*/ 304133 w 342709"/>
                <a:gd name="connsiteY3" fmla="*/ 205169 h 342614"/>
                <a:gd name="connsiteX4" fmla="*/ 289275 w 342709"/>
                <a:gd name="connsiteY4" fmla="*/ 240982 h 342614"/>
                <a:gd name="connsiteX5" fmla="*/ 290417 w 342709"/>
                <a:gd name="connsiteY5" fmla="*/ 251460 h 342614"/>
                <a:gd name="connsiteX6" fmla="*/ 304324 w 342709"/>
                <a:gd name="connsiteY6" fmla="*/ 265367 h 342614"/>
                <a:gd name="connsiteX7" fmla="*/ 305848 w 342709"/>
                <a:gd name="connsiteY7" fmla="*/ 278987 h 342614"/>
                <a:gd name="connsiteX8" fmla="*/ 279083 w 342709"/>
                <a:gd name="connsiteY8" fmla="*/ 305753 h 342614"/>
                <a:gd name="connsiteX9" fmla="*/ 267081 w 342709"/>
                <a:gd name="connsiteY9" fmla="*/ 305753 h 342614"/>
                <a:gd name="connsiteX10" fmla="*/ 251651 w 342709"/>
                <a:gd name="connsiteY10" fmla="*/ 290322 h 342614"/>
                <a:gd name="connsiteX11" fmla="*/ 241173 w 342709"/>
                <a:gd name="connsiteY11" fmla="*/ 289179 h 342614"/>
                <a:gd name="connsiteX12" fmla="*/ 205359 w 342709"/>
                <a:gd name="connsiteY12" fmla="*/ 304038 h 342614"/>
                <a:gd name="connsiteX13" fmla="*/ 198787 w 342709"/>
                <a:gd name="connsiteY13" fmla="*/ 312230 h 342614"/>
                <a:gd name="connsiteX14" fmla="*/ 198787 w 342709"/>
                <a:gd name="connsiteY14" fmla="*/ 331851 h 342614"/>
                <a:gd name="connsiteX15" fmla="*/ 190310 w 342709"/>
                <a:gd name="connsiteY15" fmla="*/ 342614 h 342614"/>
                <a:gd name="connsiteX16" fmla="*/ 152495 w 342709"/>
                <a:gd name="connsiteY16" fmla="*/ 342614 h 342614"/>
                <a:gd name="connsiteX17" fmla="*/ 144018 w 342709"/>
                <a:gd name="connsiteY17" fmla="*/ 334137 h 342614"/>
                <a:gd name="connsiteX18" fmla="*/ 144018 w 342709"/>
                <a:gd name="connsiteY18" fmla="*/ 312325 h 342614"/>
                <a:gd name="connsiteX19" fmla="*/ 137446 w 342709"/>
                <a:gd name="connsiteY19" fmla="*/ 304038 h 342614"/>
                <a:gd name="connsiteX20" fmla="*/ 101632 w 342709"/>
                <a:gd name="connsiteY20" fmla="*/ 289179 h 342614"/>
                <a:gd name="connsiteX21" fmla="*/ 91154 w 342709"/>
                <a:gd name="connsiteY21" fmla="*/ 290322 h 342614"/>
                <a:gd name="connsiteX22" fmla="*/ 77248 w 342709"/>
                <a:gd name="connsiteY22" fmla="*/ 304229 h 342614"/>
                <a:gd name="connsiteX23" fmla="*/ 63627 w 342709"/>
                <a:gd name="connsiteY23" fmla="*/ 305753 h 342614"/>
                <a:gd name="connsiteX24" fmla="*/ 36862 w 342709"/>
                <a:gd name="connsiteY24" fmla="*/ 278987 h 342614"/>
                <a:gd name="connsiteX25" fmla="*/ 36862 w 342709"/>
                <a:gd name="connsiteY25" fmla="*/ 266986 h 342614"/>
                <a:gd name="connsiteX26" fmla="*/ 52292 w 342709"/>
                <a:gd name="connsiteY26" fmla="*/ 251555 h 342614"/>
                <a:gd name="connsiteX27" fmla="*/ 53435 w 342709"/>
                <a:gd name="connsiteY27" fmla="*/ 241078 h 342614"/>
                <a:gd name="connsiteX28" fmla="*/ 38576 w 342709"/>
                <a:gd name="connsiteY28" fmla="*/ 205264 h 342614"/>
                <a:gd name="connsiteX29" fmla="*/ 30385 w 342709"/>
                <a:gd name="connsiteY29" fmla="*/ 198692 h 342614"/>
                <a:gd name="connsiteX30" fmla="*/ 10763 w 342709"/>
                <a:gd name="connsiteY30" fmla="*/ 198692 h 342614"/>
                <a:gd name="connsiteX31" fmla="*/ 0 w 342709"/>
                <a:gd name="connsiteY31" fmla="*/ 190214 h 342614"/>
                <a:gd name="connsiteX32" fmla="*/ 0 w 342709"/>
                <a:gd name="connsiteY32" fmla="*/ 152400 h 342614"/>
                <a:gd name="connsiteX33" fmla="*/ 10763 w 342709"/>
                <a:gd name="connsiteY33" fmla="*/ 143923 h 342614"/>
                <a:gd name="connsiteX34" fmla="*/ 30385 w 342709"/>
                <a:gd name="connsiteY34" fmla="*/ 143923 h 342614"/>
                <a:gd name="connsiteX35" fmla="*/ 38576 w 342709"/>
                <a:gd name="connsiteY35" fmla="*/ 137351 h 342614"/>
                <a:gd name="connsiteX36" fmla="*/ 53435 w 342709"/>
                <a:gd name="connsiteY36" fmla="*/ 101537 h 342614"/>
                <a:gd name="connsiteX37" fmla="*/ 52292 w 342709"/>
                <a:gd name="connsiteY37" fmla="*/ 91059 h 342614"/>
                <a:gd name="connsiteX38" fmla="*/ 36862 w 342709"/>
                <a:gd name="connsiteY38" fmla="*/ 75629 h 342614"/>
                <a:gd name="connsiteX39" fmla="*/ 36862 w 342709"/>
                <a:gd name="connsiteY39" fmla="*/ 63627 h 342614"/>
                <a:gd name="connsiteX40" fmla="*/ 63627 w 342709"/>
                <a:gd name="connsiteY40" fmla="*/ 36862 h 342614"/>
                <a:gd name="connsiteX41" fmla="*/ 77248 w 342709"/>
                <a:gd name="connsiteY41" fmla="*/ 38386 h 342614"/>
                <a:gd name="connsiteX42" fmla="*/ 91154 w 342709"/>
                <a:gd name="connsiteY42" fmla="*/ 52292 h 342614"/>
                <a:gd name="connsiteX43" fmla="*/ 101632 w 342709"/>
                <a:gd name="connsiteY43" fmla="*/ 53435 h 342614"/>
                <a:gd name="connsiteX44" fmla="*/ 137446 w 342709"/>
                <a:gd name="connsiteY44" fmla="*/ 38576 h 342614"/>
                <a:gd name="connsiteX45" fmla="*/ 144018 w 342709"/>
                <a:gd name="connsiteY45" fmla="*/ 30289 h 342614"/>
                <a:gd name="connsiteX46" fmla="*/ 144018 w 342709"/>
                <a:gd name="connsiteY46" fmla="*/ 8477 h 342614"/>
                <a:gd name="connsiteX47" fmla="*/ 152495 w 342709"/>
                <a:gd name="connsiteY47" fmla="*/ 0 h 342614"/>
                <a:gd name="connsiteX48" fmla="*/ 190310 w 342709"/>
                <a:gd name="connsiteY48" fmla="*/ 0 h 342614"/>
                <a:gd name="connsiteX49" fmla="*/ 198787 w 342709"/>
                <a:gd name="connsiteY49" fmla="*/ 10763 h 342614"/>
                <a:gd name="connsiteX50" fmla="*/ 198787 w 342709"/>
                <a:gd name="connsiteY50" fmla="*/ 30385 h 342614"/>
                <a:gd name="connsiteX51" fmla="*/ 205359 w 342709"/>
                <a:gd name="connsiteY51" fmla="*/ 38576 h 342614"/>
                <a:gd name="connsiteX52" fmla="*/ 241173 w 342709"/>
                <a:gd name="connsiteY52" fmla="*/ 53435 h 342614"/>
                <a:gd name="connsiteX53" fmla="*/ 251651 w 342709"/>
                <a:gd name="connsiteY53" fmla="*/ 52292 h 342614"/>
                <a:gd name="connsiteX54" fmla="*/ 267081 w 342709"/>
                <a:gd name="connsiteY54" fmla="*/ 36862 h 342614"/>
                <a:gd name="connsiteX55" fmla="*/ 279083 w 342709"/>
                <a:gd name="connsiteY55" fmla="*/ 36862 h 342614"/>
                <a:gd name="connsiteX56" fmla="*/ 305848 w 342709"/>
                <a:gd name="connsiteY56" fmla="*/ 63627 h 342614"/>
                <a:gd name="connsiteX57" fmla="*/ 304324 w 342709"/>
                <a:gd name="connsiteY57" fmla="*/ 77248 h 342614"/>
                <a:gd name="connsiteX58" fmla="*/ 290417 w 342709"/>
                <a:gd name="connsiteY58" fmla="*/ 91154 h 342614"/>
                <a:gd name="connsiteX59" fmla="*/ 289275 w 342709"/>
                <a:gd name="connsiteY59" fmla="*/ 101632 h 342614"/>
                <a:gd name="connsiteX60" fmla="*/ 304133 w 342709"/>
                <a:gd name="connsiteY60" fmla="*/ 137446 h 342614"/>
                <a:gd name="connsiteX61" fmla="*/ 312420 w 342709"/>
                <a:gd name="connsiteY61" fmla="*/ 144018 h 342614"/>
                <a:gd name="connsiteX62" fmla="*/ 334232 w 342709"/>
                <a:gd name="connsiteY62" fmla="*/ 144018 h 342614"/>
                <a:gd name="connsiteX63" fmla="*/ 342710 w 342709"/>
                <a:gd name="connsiteY63" fmla="*/ 152495 h 342614"/>
                <a:gd name="connsiteX64" fmla="*/ 342710 w 342709"/>
                <a:gd name="connsiteY64" fmla="*/ 190310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2709" h="342614">
                  <a:moveTo>
                    <a:pt x="342710" y="190119"/>
                  </a:moveTo>
                  <a:cubicBezTo>
                    <a:pt x="342710" y="194786"/>
                    <a:pt x="338900" y="198596"/>
                    <a:pt x="334232" y="198596"/>
                  </a:cubicBezTo>
                  <a:lnTo>
                    <a:pt x="312420" y="198596"/>
                  </a:lnTo>
                  <a:cubicBezTo>
                    <a:pt x="308420" y="198596"/>
                    <a:pt x="305086" y="201359"/>
                    <a:pt x="304133" y="205169"/>
                  </a:cubicBezTo>
                  <a:cubicBezTo>
                    <a:pt x="300895" y="217932"/>
                    <a:pt x="295751" y="229934"/>
                    <a:pt x="289275" y="240982"/>
                  </a:cubicBezTo>
                  <a:cubicBezTo>
                    <a:pt x="287274" y="244412"/>
                    <a:pt x="287655" y="248698"/>
                    <a:pt x="290417" y="251460"/>
                  </a:cubicBezTo>
                  <a:lnTo>
                    <a:pt x="304324" y="265367"/>
                  </a:lnTo>
                  <a:cubicBezTo>
                    <a:pt x="309182" y="270224"/>
                    <a:pt x="309182" y="275654"/>
                    <a:pt x="305848" y="278987"/>
                  </a:cubicBezTo>
                  <a:lnTo>
                    <a:pt x="279083" y="305753"/>
                  </a:lnTo>
                  <a:cubicBezTo>
                    <a:pt x="275749" y="309086"/>
                    <a:pt x="270415" y="309086"/>
                    <a:pt x="267081" y="305753"/>
                  </a:cubicBezTo>
                  <a:lnTo>
                    <a:pt x="251651" y="290322"/>
                  </a:lnTo>
                  <a:cubicBezTo>
                    <a:pt x="248888" y="287560"/>
                    <a:pt x="244507" y="287084"/>
                    <a:pt x="241173" y="289179"/>
                  </a:cubicBezTo>
                  <a:cubicBezTo>
                    <a:pt x="230124" y="295751"/>
                    <a:pt x="218123" y="300799"/>
                    <a:pt x="205359" y="304038"/>
                  </a:cubicBezTo>
                  <a:cubicBezTo>
                    <a:pt x="201549" y="304990"/>
                    <a:pt x="198787" y="308324"/>
                    <a:pt x="198787" y="312230"/>
                  </a:cubicBezTo>
                  <a:lnTo>
                    <a:pt x="198787" y="331851"/>
                  </a:lnTo>
                  <a:cubicBezTo>
                    <a:pt x="198787" y="338804"/>
                    <a:pt x="194977" y="342614"/>
                    <a:pt x="190310" y="342614"/>
                  </a:cubicBezTo>
                  <a:lnTo>
                    <a:pt x="152495" y="342614"/>
                  </a:lnTo>
                  <a:cubicBezTo>
                    <a:pt x="147828" y="342614"/>
                    <a:pt x="144018" y="338804"/>
                    <a:pt x="144018" y="334137"/>
                  </a:cubicBezTo>
                  <a:lnTo>
                    <a:pt x="144018" y="312325"/>
                  </a:lnTo>
                  <a:cubicBezTo>
                    <a:pt x="144018" y="308324"/>
                    <a:pt x="141256" y="304990"/>
                    <a:pt x="137446" y="304038"/>
                  </a:cubicBezTo>
                  <a:cubicBezTo>
                    <a:pt x="124682" y="300799"/>
                    <a:pt x="112681" y="295656"/>
                    <a:pt x="101632" y="289179"/>
                  </a:cubicBezTo>
                  <a:cubicBezTo>
                    <a:pt x="98203" y="287179"/>
                    <a:pt x="93917" y="287560"/>
                    <a:pt x="91154" y="290322"/>
                  </a:cubicBezTo>
                  <a:lnTo>
                    <a:pt x="77248" y="304229"/>
                  </a:lnTo>
                  <a:cubicBezTo>
                    <a:pt x="72390" y="309086"/>
                    <a:pt x="66961" y="309086"/>
                    <a:pt x="63627" y="305753"/>
                  </a:cubicBezTo>
                  <a:lnTo>
                    <a:pt x="36862" y="278987"/>
                  </a:lnTo>
                  <a:cubicBezTo>
                    <a:pt x="33528" y="275654"/>
                    <a:pt x="33528" y="270320"/>
                    <a:pt x="36862" y="266986"/>
                  </a:cubicBezTo>
                  <a:lnTo>
                    <a:pt x="52292" y="251555"/>
                  </a:lnTo>
                  <a:cubicBezTo>
                    <a:pt x="55054" y="248793"/>
                    <a:pt x="55531" y="244412"/>
                    <a:pt x="53435" y="241078"/>
                  </a:cubicBezTo>
                  <a:cubicBezTo>
                    <a:pt x="46863" y="230029"/>
                    <a:pt x="41815" y="218027"/>
                    <a:pt x="38576" y="205264"/>
                  </a:cubicBezTo>
                  <a:cubicBezTo>
                    <a:pt x="37624" y="201454"/>
                    <a:pt x="34290" y="198692"/>
                    <a:pt x="30385" y="198692"/>
                  </a:cubicBezTo>
                  <a:lnTo>
                    <a:pt x="10763" y="198692"/>
                  </a:lnTo>
                  <a:cubicBezTo>
                    <a:pt x="3810" y="198692"/>
                    <a:pt x="0" y="194881"/>
                    <a:pt x="0" y="190214"/>
                  </a:cubicBezTo>
                  <a:lnTo>
                    <a:pt x="0" y="152400"/>
                  </a:lnTo>
                  <a:cubicBezTo>
                    <a:pt x="0" y="147733"/>
                    <a:pt x="3810" y="143923"/>
                    <a:pt x="10763" y="143923"/>
                  </a:cubicBezTo>
                  <a:lnTo>
                    <a:pt x="30385" y="143923"/>
                  </a:lnTo>
                  <a:cubicBezTo>
                    <a:pt x="34385" y="143923"/>
                    <a:pt x="37624" y="141161"/>
                    <a:pt x="38576" y="137351"/>
                  </a:cubicBezTo>
                  <a:cubicBezTo>
                    <a:pt x="41815" y="124587"/>
                    <a:pt x="46863" y="112586"/>
                    <a:pt x="53435" y="101537"/>
                  </a:cubicBezTo>
                  <a:cubicBezTo>
                    <a:pt x="55436" y="98107"/>
                    <a:pt x="55054" y="93821"/>
                    <a:pt x="52292" y="91059"/>
                  </a:cubicBezTo>
                  <a:lnTo>
                    <a:pt x="36862" y="75629"/>
                  </a:lnTo>
                  <a:cubicBezTo>
                    <a:pt x="33528" y="72295"/>
                    <a:pt x="33528" y="66961"/>
                    <a:pt x="36862" y="63627"/>
                  </a:cubicBezTo>
                  <a:lnTo>
                    <a:pt x="63627" y="36862"/>
                  </a:lnTo>
                  <a:cubicBezTo>
                    <a:pt x="66961" y="33528"/>
                    <a:pt x="72295" y="33528"/>
                    <a:pt x="77248" y="38386"/>
                  </a:cubicBezTo>
                  <a:lnTo>
                    <a:pt x="91154" y="52292"/>
                  </a:lnTo>
                  <a:cubicBezTo>
                    <a:pt x="93917" y="55054"/>
                    <a:pt x="98203" y="55436"/>
                    <a:pt x="101632" y="53435"/>
                  </a:cubicBezTo>
                  <a:cubicBezTo>
                    <a:pt x="112681" y="46863"/>
                    <a:pt x="124682" y="41815"/>
                    <a:pt x="137446" y="38576"/>
                  </a:cubicBezTo>
                  <a:cubicBezTo>
                    <a:pt x="141256" y="37624"/>
                    <a:pt x="144018" y="34290"/>
                    <a:pt x="144018" y="30289"/>
                  </a:cubicBezTo>
                  <a:lnTo>
                    <a:pt x="144018" y="8477"/>
                  </a:lnTo>
                  <a:cubicBezTo>
                    <a:pt x="144018" y="3810"/>
                    <a:pt x="147828" y="0"/>
                    <a:pt x="152495" y="0"/>
                  </a:cubicBezTo>
                  <a:lnTo>
                    <a:pt x="190310" y="0"/>
                  </a:lnTo>
                  <a:cubicBezTo>
                    <a:pt x="194977" y="0"/>
                    <a:pt x="198787" y="3810"/>
                    <a:pt x="198787" y="10763"/>
                  </a:cubicBezTo>
                  <a:lnTo>
                    <a:pt x="198787" y="30385"/>
                  </a:lnTo>
                  <a:cubicBezTo>
                    <a:pt x="198787" y="34385"/>
                    <a:pt x="201549" y="37624"/>
                    <a:pt x="205359" y="38576"/>
                  </a:cubicBezTo>
                  <a:cubicBezTo>
                    <a:pt x="218123" y="41815"/>
                    <a:pt x="230124" y="46958"/>
                    <a:pt x="241173" y="53435"/>
                  </a:cubicBezTo>
                  <a:cubicBezTo>
                    <a:pt x="244602" y="55436"/>
                    <a:pt x="248888" y="55054"/>
                    <a:pt x="251651" y="52292"/>
                  </a:cubicBezTo>
                  <a:lnTo>
                    <a:pt x="267081" y="36862"/>
                  </a:lnTo>
                  <a:cubicBezTo>
                    <a:pt x="270415" y="33528"/>
                    <a:pt x="275749" y="33528"/>
                    <a:pt x="279083" y="36862"/>
                  </a:cubicBezTo>
                  <a:lnTo>
                    <a:pt x="305848" y="63627"/>
                  </a:lnTo>
                  <a:cubicBezTo>
                    <a:pt x="309182" y="66961"/>
                    <a:pt x="309182" y="72295"/>
                    <a:pt x="304324" y="77248"/>
                  </a:cubicBezTo>
                  <a:lnTo>
                    <a:pt x="290417" y="91154"/>
                  </a:lnTo>
                  <a:cubicBezTo>
                    <a:pt x="287655" y="93917"/>
                    <a:pt x="287274" y="98203"/>
                    <a:pt x="289275" y="101632"/>
                  </a:cubicBezTo>
                  <a:cubicBezTo>
                    <a:pt x="295846" y="112681"/>
                    <a:pt x="300895" y="124682"/>
                    <a:pt x="304133" y="137446"/>
                  </a:cubicBezTo>
                  <a:cubicBezTo>
                    <a:pt x="305086" y="141256"/>
                    <a:pt x="308420" y="144018"/>
                    <a:pt x="312420" y="144018"/>
                  </a:cubicBezTo>
                  <a:lnTo>
                    <a:pt x="334232" y="144018"/>
                  </a:lnTo>
                  <a:cubicBezTo>
                    <a:pt x="338900" y="144018"/>
                    <a:pt x="342710" y="147828"/>
                    <a:pt x="342710" y="152495"/>
                  </a:cubicBezTo>
                  <a:lnTo>
                    <a:pt x="342710" y="190310"/>
                  </a:ln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45" name="Freeform: Shape 144">
              <a:extLst>
                <a:ext uri="{FF2B5EF4-FFF2-40B4-BE49-F238E27FC236}">
                  <a16:creationId xmlns:a16="http://schemas.microsoft.com/office/drawing/2014/main" id="{A9B24A8E-5B66-3308-EAFD-B98D7DD97AF8}"/>
                </a:ext>
              </a:extLst>
            </p:cNvPr>
            <p:cNvSpPr/>
            <p:nvPr/>
          </p:nvSpPr>
          <p:spPr>
            <a:xfrm>
              <a:off x="9449744" y="5172360"/>
              <a:ext cx="291060" cy="291155"/>
            </a:xfrm>
            <a:custGeom>
              <a:avLst/>
              <a:gdLst>
                <a:gd name="connsiteX0" fmla="*/ 194191 w 291060"/>
                <a:gd name="connsiteY0" fmla="*/ 273653 h 291155"/>
                <a:gd name="connsiteX1" fmla="*/ 195239 w 291060"/>
                <a:gd name="connsiteY1" fmla="*/ 273082 h 291155"/>
                <a:gd name="connsiteX2" fmla="*/ 205145 w 291060"/>
                <a:gd name="connsiteY2" fmla="*/ 274225 h 291155"/>
                <a:gd name="connsiteX3" fmla="*/ 219718 w 291060"/>
                <a:gd name="connsiteY3" fmla="*/ 288798 h 291155"/>
                <a:gd name="connsiteX4" fmla="*/ 231053 w 291060"/>
                <a:gd name="connsiteY4" fmla="*/ 288798 h 291155"/>
                <a:gd name="connsiteX5" fmla="*/ 256294 w 291060"/>
                <a:gd name="connsiteY5" fmla="*/ 263557 h 291155"/>
                <a:gd name="connsiteX6" fmla="*/ 254770 w 291060"/>
                <a:gd name="connsiteY6" fmla="*/ 250698 h 291155"/>
                <a:gd name="connsiteX7" fmla="*/ 241625 w 291060"/>
                <a:gd name="connsiteY7" fmla="*/ 237554 h 291155"/>
                <a:gd name="connsiteX8" fmla="*/ 240578 w 291060"/>
                <a:gd name="connsiteY8" fmla="*/ 227647 h 291155"/>
                <a:gd name="connsiteX9" fmla="*/ 254675 w 291060"/>
                <a:gd name="connsiteY9" fmla="*/ 193834 h 291155"/>
                <a:gd name="connsiteX10" fmla="*/ 262485 w 291060"/>
                <a:gd name="connsiteY10" fmla="*/ 187643 h 291155"/>
                <a:gd name="connsiteX11" fmla="*/ 283059 w 291060"/>
                <a:gd name="connsiteY11" fmla="*/ 187643 h 291155"/>
                <a:gd name="connsiteX12" fmla="*/ 291060 w 291060"/>
                <a:gd name="connsiteY12" fmla="*/ 179642 h 291155"/>
                <a:gd name="connsiteX13" fmla="*/ 291060 w 291060"/>
                <a:gd name="connsiteY13" fmla="*/ 143923 h 291155"/>
                <a:gd name="connsiteX14" fmla="*/ 283059 w 291060"/>
                <a:gd name="connsiteY14" fmla="*/ 135922 h 291155"/>
                <a:gd name="connsiteX15" fmla="*/ 262485 w 291060"/>
                <a:gd name="connsiteY15" fmla="*/ 135922 h 291155"/>
                <a:gd name="connsiteX16" fmla="*/ 254675 w 291060"/>
                <a:gd name="connsiteY16" fmla="*/ 129730 h 291155"/>
                <a:gd name="connsiteX17" fmla="*/ 240578 w 291060"/>
                <a:gd name="connsiteY17" fmla="*/ 95917 h 291155"/>
                <a:gd name="connsiteX18" fmla="*/ 241625 w 291060"/>
                <a:gd name="connsiteY18" fmla="*/ 86011 h 291155"/>
                <a:gd name="connsiteX19" fmla="*/ 254770 w 291060"/>
                <a:gd name="connsiteY19" fmla="*/ 72866 h 291155"/>
                <a:gd name="connsiteX20" fmla="*/ 256294 w 291060"/>
                <a:gd name="connsiteY20" fmla="*/ 60007 h 291155"/>
                <a:gd name="connsiteX21" fmla="*/ 231053 w 291060"/>
                <a:gd name="connsiteY21" fmla="*/ 34766 h 291155"/>
                <a:gd name="connsiteX22" fmla="*/ 219718 w 291060"/>
                <a:gd name="connsiteY22" fmla="*/ 34766 h 291155"/>
                <a:gd name="connsiteX23" fmla="*/ 205145 w 291060"/>
                <a:gd name="connsiteY23" fmla="*/ 49339 h 291155"/>
                <a:gd name="connsiteX24" fmla="*/ 195239 w 291060"/>
                <a:gd name="connsiteY24" fmla="*/ 50482 h 291155"/>
                <a:gd name="connsiteX25" fmla="*/ 161425 w 291060"/>
                <a:gd name="connsiteY25" fmla="*/ 36386 h 291155"/>
                <a:gd name="connsiteX26" fmla="*/ 155234 w 291060"/>
                <a:gd name="connsiteY26" fmla="*/ 28575 h 291155"/>
                <a:gd name="connsiteX27" fmla="*/ 155234 w 291060"/>
                <a:gd name="connsiteY27" fmla="*/ 10096 h 291155"/>
                <a:gd name="connsiteX28" fmla="*/ 147233 w 291060"/>
                <a:gd name="connsiteY28" fmla="*/ 0 h 291155"/>
                <a:gd name="connsiteX29" fmla="*/ 111514 w 291060"/>
                <a:gd name="connsiteY29" fmla="*/ 0 h 291155"/>
                <a:gd name="connsiteX30" fmla="*/ 103513 w 291060"/>
                <a:gd name="connsiteY30" fmla="*/ 8001 h 291155"/>
                <a:gd name="connsiteX31" fmla="*/ 103513 w 291060"/>
                <a:gd name="connsiteY31" fmla="*/ 28575 h 291155"/>
                <a:gd name="connsiteX32" fmla="*/ 97322 w 291060"/>
                <a:gd name="connsiteY32" fmla="*/ 36386 h 291155"/>
                <a:gd name="connsiteX33" fmla="*/ 63508 w 291060"/>
                <a:gd name="connsiteY33" fmla="*/ 50482 h 291155"/>
                <a:gd name="connsiteX34" fmla="*/ 53602 w 291060"/>
                <a:gd name="connsiteY34" fmla="*/ 49435 h 291155"/>
                <a:gd name="connsiteX35" fmla="*/ 40457 w 291060"/>
                <a:gd name="connsiteY35" fmla="*/ 36290 h 291155"/>
                <a:gd name="connsiteX36" fmla="*/ 27599 w 291060"/>
                <a:gd name="connsiteY36" fmla="*/ 34766 h 291155"/>
                <a:gd name="connsiteX37" fmla="*/ 2357 w 291060"/>
                <a:gd name="connsiteY37" fmla="*/ 60007 h 291155"/>
                <a:gd name="connsiteX38" fmla="*/ 2357 w 291060"/>
                <a:gd name="connsiteY38" fmla="*/ 71342 h 291155"/>
                <a:gd name="connsiteX39" fmla="*/ 16931 w 291060"/>
                <a:gd name="connsiteY39" fmla="*/ 85915 h 291155"/>
                <a:gd name="connsiteX40" fmla="*/ 18074 w 291060"/>
                <a:gd name="connsiteY40" fmla="*/ 95821 h 291155"/>
                <a:gd name="connsiteX41" fmla="*/ 17502 w 291060"/>
                <a:gd name="connsiteY41" fmla="*/ 96869 h 29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060" h="291155">
                  <a:moveTo>
                    <a:pt x="194191" y="273653"/>
                  </a:moveTo>
                  <a:cubicBezTo>
                    <a:pt x="194191" y="273653"/>
                    <a:pt x="194858" y="273272"/>
                    <a:pt x="195239" y="273082"/>
                  </a:cubicBezTo>
                  <a:cubicBezTo>
                    <a:pt x="198477" y="271177"/>
                    <a:pt x="202573" y="271558"/>
                    <a:pt x="205145" y="274225"/>
                  </a:cubicBezTo>
                  <a:lnTo>
                    <a:pt x="219718" y="288798"/>
                  </a:lnTo>
                  <a:cubicBezTo>
                    <a:pt x="222861" y="291941"/>
                    <a:pt x="227909" y="291941"/>
                    <a:pt x="231053" y="288798"/>
                  </a:cubicBezTo>
                  <a:lnTo>
                    <a:pt x="256294" y="263557"/>
                  </a:lnTo>
                  <a:cubicBezTo>
                    <a:pt x="259437" y="260413"/>
                    <a:pt x="259437" y="255365"/>
                    <a:pt x="254770" y="250698"/>
                  </a:cubicBezTo>
                  <a:lnTo>
                    <a:pt x="241625" y="237554"/>
                  </a:lnTo>
                  <a:cubicBezTo>
                    <a:pt x="238958" y="234887"/>
                    <a:pt x="238578" y="230886"/>
                    <a:pt x="240578" y="227647"/>
                  </a:cubicBezTo>
                  <a:cubicBezTo>
                    <a:pt x="246769" y="217170"/>
                    <a:pt x="251531" y="205835"/>
                    <a:pt x="254675" y="193834"/>
                  </a:cubicBezTo>
                  <a:cubicBezTo>
                    <a:pt x="255627" y="190214"/>
                    <a:pt x="258770" y="187643"/>
                    <a:pt x="262485" y="187643"/>
                  </a:cubicBezTo>
                  <a:lnTo>
                    <a:pt x="283059" y="187643"/>
                  </a:lnTo>
                  <a:cubicBezTo>
                    <a:pt x="287536" y="187643"/>
                    <a:pt x="291060" y="184023"/>
                    <a:pt x="291060" y="179642"/>
                  </a:cubicBezTo>
                  <a:lnTo>
                    <a:pt x="291060" y="143923"/>
                  </a:lnTo>
                  <a:cubicBezTo>
                    <a:pt x="291060" y="139446"/>
                    <a:pt x="287441" y="135922"/>
                    <a:pt x="283059" y="135922"/>
                  </a:cubicBezTo>
                  <a:lnTo>
                    <a:pt x="262485" y="135922"/>
                  </a:lnTo>
                  <a:cubicBezTo>
                    <a:pt x="258770" y="135922"/>
                    <a:pt x="255627" y="133350"/>
                    <a:pt x="254675" y="129730"/>
                  </a:cubicBezTo>
                  <a:cubicBezTo>
                    <a:pt x="251627" y="117634"/>
                    <a:pt x="246769" y="106299"/>
                    <a:pt x="240578" y="95917"/>
                  </a:cubicBezTo>
                  <a:cubicBezTo>
                    <a:pt x="238673" y="92678"/>
                    <a:pt x="239054" y="88678"/>
                    <a:pt x="241625" y="86011"/>
                  </a:cubicBezTo>
                  <a:lnTo>
                    <a:pt x="254770" y="72866"/>
                  </a:lnTo>
                  <a:cubicBezTo>
                    <a:pt x="259437" y="68199"/>
                    <a:pt x="259342" y="63151"/>
                    <a:pt x="256294" y="60007"/>
                  </a:cubicBezTo>
                  <a:lnTo>
                    <a:pt x="231053" y="34766"/>
                  </a:lnTo>
                  <a:cubicBezTo>
                    <a:pt x="227909" y="31623"/>
                    <a:pt x="222861" y="31623"/>
                    <a:pt x="219718" y="34766"/>
                  </a:cubicBezTo>
                  <a:lnTo>
                    <a:pt x="205145" y="49339"/>
                  </a:lnTo>
                  <a:cubicBezTo>
                    <a:pt x="202478" y="52006"/>
                    <a:pt x="198382" y="52388"/>
                    <a:pt x="195239" y="50482"/>
                  </a:cubicBezTo>
                  <a:cubicBezTo>
                    <a:pt x="184761" y="44291"/>
                    <a:pt x="173427" y="39529"/>
                    <a:pt x="161425" y="36386"/>
                  </a:cubicBezTo>
                  <a:cubicBezTo>
                    <a:pt x="157805" y="35433"/>
                    <a:pt x="155234" y="32385"/>
                    <a:pt x="155234" y="28575"/>
                  </a:cubicBezTo>
                  <a:lnTo>
                    <a:pt x="155234" y="10096"/>
                  </a:lnTo>
                  <a:cubicBezTo>
                    <a:pt x="155234" y="3524"/>
                    <a:pt x="151614" y="0"/>
                    <a:pt x="147233" y="0"/>
                  </a:cubicBezTo>
                  <a:lnTo>
                    <a:pt x="111514" y="0"/>
                  </a:lnTo>
                  <a:cubicBezTo>
                    <a:pt x="107037" y="0"/>
                    <a:pt x="103513" y="3620"/>
                    <a:pt x="103513" y="8001"/>
                  </a:cubicBezTo>
                  <a:lnTo>
                    <a:pt x="103513" y="28575"/>
                  </a:lnTo>
                  <a:cubicBezTo>
                    <a:pt x="103513" y="32290"/>
                    <a:pt x="100941" y="35433"/>
                    <a:pt x="97322" y="36386"/>
                  </a:cubicBezTo>
                  <a:cubicBezTo>
                    <a:pt x="85225" y="39434"/>
                    <a:pt x="73890" y="44291"/>
                    <a:pt x="63508" y="50482"/>
                  </a:cubicBezTo>
                  <a:cubicBezTo>
                    <a:pt x="60270" y="52388"/>
                    <a:pt x="56269" y="52006"/>
                    <a:pt x="53602" y="49435"/>
                  </a:cubicBezTo>
                  <a:lnTo>
                    <a:pt x="40457" y="36290"/>
                  </a:lnTo>
                  <a:cubicBezTo>
                    <a:pt x="35790" y="31623"/>
                    <a:pt x="30742" y="31718"/>
                    <a:pt x="27599" y="34766"/>
                  </a:cubicBezTo>
                  <a:lnTo>
                    <a:pt x="2357" y="60007"/>
                  </a:lnTo>
                  <a:cubicBezTo>
                    <a:pt x="-786" y="63151"/>
                    <a:pt x="-786" y="68199"/>
                    <a:pt x="2357" y="71342"/>
                  </a:cubicBezTo>
                  <a:lnTo>
                    <a:pt x="16931" y="85915"/>
                  </a:lnTo>
                  <a:cubicBezTo>
                    <a:pt x="19598" y="88582"/>
                    <a:pt x="19979" y="92678"/>
                    <a:pt x="18074" y="95821"/>
                  </a:cubicBezTo>
                  <a:cubicBezTo>
                    <a:pt x="17883" y="96203"/>
                    <a:pt x="17693" y="96584"/>
                    <a:pt x="17502" y="96869"/>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46" name="Freeform: Shape 145">
              <a:extLst>
                <a:ext uri="{FF2B5EF4-FFF2-40B4-BE49-F238E27FC236}">
                  <a16:creationId xmlns:a16="http://schemas.microsoft.com/office/drawing/2014/main" id="{1CCC5CC3-D376-B4F7-6960-A929F91E9E50}"/>
                </a:ext>
              </a:extLst>
            </p:cNvPr>
            <p:cNvSpPr/>
            <p:nvPr/>
          </p:nvSpPr>
          <p:spPr>
            <a:xfrm>
              <a:off x="9518491" y="5267325"/>
              <a:ext cx="127158" cy="127444"/>
            </a:xfrm>
            <a:custGeom>
              <a:avLst/>
              <a:gdLst>
                <a:gd name="connsiteX0" fmla="*/ 87821 w 127158"/>
                <a:gd name="connsiteY0" fmla="*/ 127445 h 127444"/>
                <a:gd name="connsiteX1" fmla="*/ 127159 w 127158"/>
                <a:gd name="connsiteY1" fmla="*/ 66675 h 127444"/>
                <a:gd name="connsiteX2" fmla="*/ 60484 w 127158"/>
                <a:gd name="connsiteY2" fmla="*/ 0 h 127444"/>
                <a:gd name="connsiteX3" fmla="*/ 0 w 127158"/>
                <a:gd name="connsiteY3" fmla="*/ 38671 h 127444"/>
              </a:gdLst>
              <a:ahLst/>
              <a:cxnLst>
                <a:cxn ang="0">
                  <a:pos x="connsiteX0" y="connsiteY0"/>
                </a:cxn>
                <a:cxn ang="0">
                  <a:pos x="connsiteX1" y="connsiteY1"/>
                </a:cxn>
                <a:cxn ang="0">
                  <a:pos x="connsiteX2" y="connsiteY2"/>
                </a:cxn>
                <a:cxn ang="0">
                  <a:pos x="connsiteX3" y="connsiteY3"/>
                </a:cxn>
              </a:cxnLst>
              <a:rect l="l" t="t" r="r" b="b"/>
              <a:pathLst>
                <a:path w="127158" h="127444">
                  <a:moveTo>
                    <a:pt x="87821" y="127445"/>
                  </a:moveTo>
                  <a:cubicBezTo>
                    <a:pt x="110966" y="116967"/>
                    <a:pt x="127159" y="93726"/>
                    <a:pt x="127159" y="66675"/>
                  </a:cubicBezTo>
                  <a:cubicBezTo>
                    <a:pt x="127159" y="29813"/>
                    <a:pt x="97346" y="0"/>
                    <a:pt x="60484" y="0"/>
                  </a:cubicBezTo>
                  <a:cubicBezTo>
                    <a:pt x="33623" y="0"/>
                    <a:pt x="10573" y="15907"/>
                    <a:pt x="0" y="38671"/>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grpSp>
        <p:nvGrpSpPr>
          <p:cNvPr id="147" name="Graphic 2112">
            <a:extLst>
              <a:ext uri="{FF2B5EF4-FFF2-40B4-BE49-F238E27FC236}">
                <a16:creationId xmlns:a16="http://schemas.microsoft.com/office/drawing/2014/main" id="{E5F8B160-DC05-B807-38EB-217EC062E96C}"/>
              </a:ext>
            </a:extLst>
          </p:cNvPr>
          <p:cNvGrpSpPr/>
          <p:nvPr/>
        </p:nvGrpSpPr>
        <p:grpSpPr>
          <a:xfrm>
            <a:off x="5350129" y="4342896"/>
            <a:ext cx="475964" cy="475964"/>
            <a:chOff x="9264840" y="5172360"/>
            <a:chExt cx="475964" cy="475964"/>
          </a:xfrm>
          <a:noFill/>
        </p:grpSpPr>
        <p:sp>
          <p:nvSpPr>
            <p:cNvPr id="148" name="Freeform: Shape 147">
              <a:extLst>
                <a:ext uri="{FF2B5EF4-FFF2-40B4-BE49-F238E27FC236}">
                  <a16:creationId xmlns:a16="http://schemas.microsoft.com/office/drawing/2014/main" id="{AB2F781A-F8BD-94F1-85F0-06A9F4BDA877}"/>
                </a:ext>
              </a:extLst>
            </p:cNvPr>
            <p:cNvSpPr/>
            <p:nvPr/>
          </p:nvSpPr>
          <p:spPr>
            <a:xfrm>
              <a:off x="9378950" y="541972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31E29"/>
                </a:solidFill>
                <a:effectLst/>
                <a:uLnTx/>
                <a:uFillTx/>
                <a:ea typeface="+mn-ea"/>
                <a:cs typeface="+mn-cs"/>
              </a:endParaRPr>
            </a:p>
          </p:txBody>
        </p:sp>
        <p:sp>
          <p:nvSpPr>
            <p:cNvPr id="149" name="Freeform: Shape 148">
              <a:extLst>
                <a:ext uri="{FF2B5EF4-FFF2-40B4-BE49-F238E27FC236}">
                  <a16:creationId xmlns:a16="http://schemas.microsoft.com/office/drawing/2014/main" id="{DFF8735A-B58D-6F80-949B-A9C7FBAC7B61}"/>
                </a:ext>
              </a:extLst>
            </p:cNvPr>
            <p:cNvSpPr/>
            <p:nvPr/>
          </p:nvSpPr>
          <p:spPr>
            <a:xfrm>
              <a:off x="9264840" y="5305710"/>
              <a:ext cx="342709" cy="342614"/>
            </a:xfrm>
            <a:custGeom>
              <a:avLst/>
              <a:gdLst>
                <a:gd name="connsiteX0" fmla="*/ 342710 w 342709"/>
                <a:gd name="connsiteY0" fmla="*/ 190119 h 342614"/>
                <a:gd name="connsiteX1" fmla="*/ 334232 w 342709"/>
                <a:gd name="connsiteY1" fmla="*/ 198596 h 342614"/>
                <a:gd name="connsiteX2" fmla="*/ 312420 w 342709"/>
                <a:gd name="connsiteY2" fmla="*/ 198596 h 342614"/>
                <a:gd name="connsiteX3" fmla="*/ 304133 w 342709"/>
                <a:gd name="connsiteY3" fmla="*/ 205169 h 342614"/>
                <a:gd name="connsiteX4" fmla="*/ 289275 w 342709"/>
                <a:gd name="connsiteY4" fmla="*/ 240982 h 342614"/>
                <a:gd name="connsiteX5" fmla="*/ 290417 w 342709"/>
                <a:gd name="connsiteY5" fmla="*/ 251460 h 342614"/>
                <a:gd name="connsiteX6" fmla="*/ 304324 w 342709"/>
                <a:gd name="connsiteY6" fmla="*/ 265367 h 342614"/>
                <a:gd name="connsiteX7" fmla="*/ 305848 w 342709"/>
                <a:gd name="connsiteY7" fmla="*/ 278987 h 342614"/>
                <a:gd name="connsiteX8" fmla="*/ 279083 w 342709"/>
                <a:gd name="connsiteY8" fmla="*/ 305753 h 342614"/>
                <a:gd name="connsiteX9" fmla="*/ 267081 w 342709"/>
                <a:gd name="connsiteY9" fmla="*/ 305753 h 342614"/>
                <a:gd name="connsiteX10" fmla="*/ 251651 w 342709"/>
                <a:gd name="connsiteY10" fmla="*/ 290322 h 342614"/>
                <a:gd name="connsiteX11" fmla="*/ 241173 w 342709"/>
                <a:gd name="connsiteY11" fmla="*/ 289179 h 342614"/>
                <a:gd name="connsiteX12" fmla="*/ 205359 w 342709"/>
                <a:gd name="connsiteY12" fmla="*/ 304038 h 342614"/>
                <a:gd name="connsiteX13" fmla="*/ 198787 w 342709"/>
                <a:gd name="connsiteY13" fmla="*/ 312230 h 342614"/>
                <a:gd name="connsiteX14" fmla="*/ 198787 w 342709"/>
                <a:gd name="connsiteY14" fmla="*/ 331851 h 342614"/>
                <a:gd name="connsiteX15" fmla="*/ 190310 w 342709"/>
                <a:gd name="connsiteY15" fmla="*/ 342614 h 342614"/>
                <a:gd name="connsiteX16" fmla="*/ 152495 w 342709"/>
                <a:gd name="connsiteY16" fmla="*/ 342614 h 342614"/>
                <a:gd name="connsiteX17" fmla="*/ 144018 w 342709"/>
                <a:gd name="connsiteY17" fmla="*/ 334137 h 342614"/>
                <a:gd name="connsiteX18" fmla="*/ 144018 w 342709"/>
                <a:gd name="connsiteY18" fmla="*/ 312325 h 342614"/>
                <a:gd name="connsiteX19" fmla="*/ 137446 w 342709"/>
                <a:gd name="connsiteY19" fmla="*/ 304038 h 342614"/>
                <a:gd name="connsiteX20" fmla="*/ 101632 w 342709"/>
                <a:gd name="connsiteY20" fmla="*/ 289179 h 342614"/>
                <a:gd name="connsiteX21" fmla="*/ 91154 w 342709"/>
                <a:gd name="connsiteY21" fmla="*/ 290322 h 342614"/>
                <a:gd name="connsiteX22" fmla="*/ 77248 w 342709"/>
                <a:gd name="connsiteY22" fmla="*/ 304229 h 342614"/>
                <a:gd name="connsiteX23" fmla="*/ 63627 w 342709"/>
                <a:gd name="connsiteY23" fmla="*/ 305753 h 342614"/>
                <a:gd name="connsiteX24" fmla="*/ 36862 w 342709"/>
                <a:gd name="connsiteY24" fmla="*/ 278987 h 342614"/>
                <a:gd name="connsiteX25" fmla="*/ 36862 w 342709"/>
                <a:gd name="connsiteY25" fmla="*/ 266986 h 342614"/>
                <a:gd name="connsiteX26" fmla="*/ 52292 w 342709"/>
                <a:gd name="connsiteY26" fmla="*/ 251555 h 342614"/>
                <a:gd name="connsiteX27" fmla="*/ 53435 w 342709"/>
                <a:gd name="connsiteY27" fmla="*/ 241078 h 342614"/>
                <a:gd name="connsiteX28" fmla="*/ 38576 w 342709"/>
                <a:gd name="connsiteY28" fmla="*/ 205264 h 342614"/>
                <a:gd name="connsiteX29" fmla="*/ 30385 w 342709"/>
                <a:gd name="connsiteY29" fmla="*/ 198692 h 342614"/>
                <a:gd name="connsiteX30" fmla="*/ 10763 w 342709"/>
                <a:gd name="connsiteY30" fmla="*/ 198692 h 342614"/>
                <a:gd name="connsiteX31" fmla="*/ 0 w 342709"/>
                <a:gd name="connsiteY31" fmla="*/ 190214 h 342614"/>
                <a:gd name="connsiteX32" fmla="*/ 0 w 342709"/>
                <a:gd name="connsiteY32" fmla="*/ 152400 h 342614"/>
                <a:gd name="connsiteX33" fmla="*/ 10763 w 342709"/>
                <a:gd name="connsiteY33" fmla="*/ 143923 h 342614"/>
                <a:gd name="connsiteX34" fmla="*/ 30385 w 342709"/>
                <a:gd name="connsiteY34" fmla="*/ 143923 h 342614"/>
                <a:gd name="connsiteX35" fmla="*/ 38576 w 342709"/>
                <a:gd name="connsiteY35" fmla="*/ 137351 h 342614"/>
                <a:gd name="connsiteX36" fmla="*/ 53435 w 342709"/>
                <a:gd name="connsiteY36" fmla="*/ 101537 h 342614"/>
                <a:gd name="connsiteX37" fmla="*/ 52292 w 342709"/>
                <a:gd name="connsiteY37" fmla="*/ 91059 h 342614"/>
                <a:gd name="connsiteX38" fmla="*/ 36862 w 342709"/>
                <a:gd name="connsiteY38" fmla="*/ 75629 h 342614"/>
                <a:gd name="connsiteX39" fmla="*/ 36862 w 342709"/>
                <a:gd name="connsiteY39" fmla="*/ 63627 h 342614"/>
                <a:gd name="connsiteX40" fmla="*/ 63627 w 342709"/>
                <a:gd name="connsiteY40" fmla="*/ 36862 h 342614"/>
                <a:gd name="connsiteX41" fmla="*/ 77248 w 342709"/>
                <a:gd name="connsiteY41" fmla="*/ 38386 h 342614"/>
                <a:gd name="connsiteX42" fmla="*/ 91154 w 342709"/>
                <a:gd name="connsiteY42" fmla="*/ 52292 h 342614"/>
                <a:gd name="connsiteX43" fmla="*/ 101632 w 342709"/>
                <a:gd name="connsiteY43" fmla="*/ 53435 h 342614"/>
                <a:gd name="connsiteX44" fmla="*/ 137446 w 342709"/>
                <a:gd name="connsiteY44" fmla="*/ 38576 h 342614"/>
                <a:gd name="connsiteX45" fmla="*/ 144018 w 342709"/>
                <a:gd name="connsiteY45" fmla="*/ 30289 h 342614"/>
                <a:gd name="connsiteX46" fmla="*/ 144018 w 342709"/>
                <a:gd name="connsiteY46" fmla="*/ 8477 h 342614"/>
                <a:gd name="connsiteX47" fmla="*/ 152495 w 342709"/>
                <a:gd name="connsiteY47" fmla="*/ 0 h 342614"/>
                <a:gd name="connsiteX48" fmla="*/ 190310 w 342709"/>
                <a:gd name="connsiteY48" fmla="*/ 0 h 342614"/>
                <a:gd name="connsiteX49" fmla="*/ 198787 w 342709"/>
                <a:gd name="connsiteY49" fmla="*/ 10763 h 342614"/>
                <a:gd name="connsiteX50" fmla="*/ 198787 w 342709"/>
                <a:gd name="connsiteY50" fmla="*/ 30385 h 342614"/>
                <a:gd name="connsiteX51" fmla="*/ 205359 w 342709"/>
                <a:gd name="connsiteY51" fmla="*/ 38576 h 342614"/>
                <a:gd name="connsiteX52" fmla="*/ 241173 w 342709"/>
                <a:gd name="connsiteY52" fmla="*/ 53435 h 342614"/>
                <a:gd name="connsiteX53" fmla="*/ 251651 w 342709"/>
                <a:gd name="connsiteY53" fmla="*/ 52292 h 342614"/>
                <a:gd name="connsiteX54" fmla="*/ 267081 w 342709"/>
                <a:gd name="connsiteY54" fmla="*/ 36862 h 342614"/>
                <a:gd name="connsiteX55" fmla="*/ 279083 w 342709"/>
                <a:gd name="connsiteY55" fmla="*/ 36862 h 342614"/>
                <a:gd name="connsiteX56" fmla="*/ 305848 w 342709"/>
                <a:gd name="connsiteY56" fmla="*/ 63627 h 342614"/>
                <a:gd name="connsiteX57" fmla="*/ 304324 w 342709"/>
                <a:gd name="connsiteY57" fmla="*/ 77248 h 342614"/>
                <a:gd name="connsiteX58" fmla="*/ 290417 w 342709"/>
                <a:gd name="connsiteY58" fmla="*/ 91154 h 342614"/>
                <a:gd name="connsiteX59" fmla="*/ 289275 w 342709"/>
                <a:gd name="connsiteY59" fmla="*/ 101632 h 342614"/>
                <a:gd name="connsiteX60" fmla="*/ 304133 w 342709"/>
                <a:gd name="connsiteY60" fmla="*/ 137446 h 342614"/>
                <a:gd name="connsiteX61" fmla="*/ 312420 w 342709"/>
                <a:gd name="connsiteY61" fmla="*/ 144018 h 342614"/>
                <a:gd name="connsiteX62" fmla="*/ 334232 w 342709"/>
                <a:gd name="connsiteY62" fmla="*/ 144018 h 342614"/>
                <a:gd name="connsiteX63" fmla="*/ 342710 w 342709"/>
                <a:gd name="connsiteY63" fmla="*/ 152495 h 342614"/>
                <a:gd name="connsiteX64" fmla="*/ 342710 w 342709"/>
                <a:gd name="connsiteY64" fmla="*/ 190310 h 34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2709" h="342614">
                  <a:moveTo>
                    <a:pt x="342710" y="190119"/>
                  </a:moveTo>
                  <a:cubicBezTo>
                    <a:pt x="342710" y="194786"/>
                    <a:pt x="338900" y="198596"/>
                    <a:pt x="334232" y="198596"/>
                  </a:cubicBezTo>
                  <a:lnTo>
                    <a:pt x="312420" y="198596"/>
                  </a:lnTo>
                  <a:cubicBezTo>
                    <a:pt x="308420" y="198596"/>
                    <a:pt x="305086" y="201359"/>
                    <a:pt x="304133" y="205169"/>
                  </a:cubicBezTo>
                  <a:cubicBezTo>
                    <a:pt x="300895" y="217932"/>
                    <a:pt x="295751" y="229934"/>
                    <a:pt x="289275" y="240982"/>
                  </a:cubicBezTo>
                  <a:cubicBezTo>
                    <a:pt x="287274" y="244412"/>
                    <a:pt x="287655" y="248698"/>
                    <a:pt x="290417" y="251460"/>
                  </a:cubicBezTo>
                  <a:lnTo>
                    <a:pt x="304324" y="265367"/>
                  </a:lnTo>
                  <a:cubicBezTo>
                    <a:pt x="309182" y="270224"/>
                    <a:pt x="309182" y="275654"/>
                    <a:pt x="305848" y="278987"/>
                  </a:cubicBezTo>
                  <a:lnTo>
                    <a:pt x="279083" y="305753"/>
                  </a:lnTo>
                  <a:cubicBezTo>
                    <a:pt x="275749" y="309086"/>
                    <a:pt x="270415" y="309086"/>
                    <a:pt x="267081" y="305753"/>
                  </a:cubicBezTo>
                  <a:lnTo>
                    <a:pt x="251651" y="290322"/>
                  </a:lnTo>
                  <a:cubicBezTo>
                    <a:pt x="248888" y="287560"/>
                    <a:pt x="244507" y="287084"/>
                    <a:pt x="241173" y="289179"/>
                  </a:cubicBezTo>
                  <a:cubicBezTo>
                    <a:pt x="230124" y="295751"/>
                    <a:pt x="218123" y="300799"/>
                    <a:pt x="205359" y="304038"/>
                  </a:cubicBezTo>
                  <a:cubicBezTo>
                    <a:pt x="201549" y="304990"/>
                    <a:pt x="198787" y="308324"/>
                    <a:pt x="198787" y="312230"/>
                  </a:cubicBezTo>
                  <a:lnTo>
                    <a:pt x="198787" y="331851"/>
                  </a:lnTo>
                  <a:cubicBezTo>
                    <a:pt x="198787" y="338804"/>
                    <a:pt x="194977" y="342614"/>
                    <a:pt x="190310" y="342614"/>
                  </a:cubicBezTo>
                  <a:lnTo>
                    <a:pt x="152495" y="342614"/>
                  </a:lnTo>
                  <a:cubicBezTo>
                    <a:pt x="147828" y="342614"/>
                    <a:pt x="144018" y="338804"/>
                    <a:pt x="144018" y="334137"/>
                  </a:cubicBezTo>
                  <a:lnTo>
                    <a:pt x="144018" y="312325"/>
                  </a:lnTo>
                  <a:cubicBezTo>
                    <a:pt x="144018" y="308324"/>
                    <a:pt x="141256" y="304990"/>
                    <a:pt x="137446" y="304038"/>
                  </a:cubicBezTo>
                  <a:cubicBezTo>
                    <a:pt x="124682" y="300799"/>
                    <a:pt x="112681" y="295656"/>
                    <a:pt x="101632" y="289179"/>
                  </a:cubicBezTo>
                  <a:cubicBezTo>
                    <a:pt x="98203" y="287179"/>
                    <a:pt x="93917" y="287560"/>
                    <a:pt x="91154" y="290322"/>
                  </a:cubicBezTo>
                  <a:lnTo>
                    <a:pt x="77248" y="304229"/>
                  </a:lnTo>
                  <a:cubicBezTo>
                    <a:pt x="72390" y="309086"/>
                    <a:pt x="66961" y="309086"/>
                    <a:pt x="63627" y="305753"/>
                  </a:cubicBezTo>
                  <a:lnTo>
                    <a:pt x="36862" y="278987"/>
                  </a:lnTo>
                  <a:cubicBezTo>
                    <a:pt x="33528" y="275654"/>
                    <a:pt x="33528" y="270320"/>
                    <a:pt x="36862" y="266986"/>
                  </a:cubicBezTo>
                  <a:lnTo>
                    <a:pt x="52292" y="251555"/>
                  </a:lnTo>
                  <a:cubicBezTo>
                    <a:pt x="55054" y="248793"/>
                    <a:pt x="55531" y="244412"/>
                    <a:pt x="53435" y="241078"/>
                  </a:cubicBezTo>
                  <a:cubicBezTo>
                    <a:pt x="46863" y="230029"/>
                    <a:pt x="41815" y="218027"/>
                    <a:pt x="38576" y="205264"/>
                  </a:cubicBezTo>
                  <a:cubicBezTo>
                    <a:pt x="37624" y="201454"/>
                    <a:pt x="34290" y="198692"/>
                    <a:pt x="30385" y="198692"/>
                  </a:cubicBezTo>
                  <a:lnTo>
                    <a:pt x="10763" y="198692"/>
                  </a:lnTo>
                  <a:cubicBezTo>
                    <a:pt x="3810" y="198692"/>
                    <a:pt x="0" y="194881"/>
                    <a:pt x="0" y="190214"/>
                  </a:cubicBezTo>
                  <a:lnTo>
                    <a:pt x="0" y="152400"/>
                  </a:lnTo>
                  <a:cubicBezTo>
                    <a:pt x="0" y="147733"/>
                    <a:pt x="3810" y="143923"/>
                    <a:pt x="10763" y="143923"/>
                  </a:cubicBezTo>
                  <a:lnTo>
                    <a:pt x="30385" y="143923"/>
                  </a:lnTo>
                  <a:cubicBezTo>
                    <a:pt x="34385" y="143923"/>
                    <a:pt x="37624" y="141161"/>
                    <a:pt x="38576" y="137351"/>
                  </a:cubicBezTo>
                  <a:cubicBezTo>
                    <a:pt x="41815" y="124587"/>
                    <a:pt x="46863" y="112586"/>
                    <a:pt x="53435" y="101537"/>
                  </a:cubicBezTo>
                  <a:cubicBezTo>
                    <a:pt x="55436" y="98107"/>
                    <a:pt x="55054" y="93821"/>
                    <a:pt x="52292" y="91059"/>
                  </a:cubicBezTo>
                  <a:lnTo>
                    <a:pt x="36862" y="75629"/>
                  </a:lnTo>
                  <a:cubicBezTo>
                    <a:pt x="33528" y="72295"/>
                    <a:pt x="33528" y="66961"/>
                    <a:pt x="36862" y="63627"/>
                  </a:cubicBezTo>
                  <a:lnTo>
                    <a:pt x="63627" y="36862"/>
                  </a:lnTo>
                  <a:cubicBezTo>
                    <a:pt x="66961" y="33528"/>
                    <a:pt x="72295" y="33528"/>
                    <a:pt x="77248" y="38386"/>
                  </a:cubicBezTo>
                  <a:lnTo>
                    <a:pt x="91154" y="52292"/>
                  </a:lnTo>
                  <a:cubicBezTo>
                    <a:pt x="93917" y="55054"/>
                    <a:pt x="98203" y="55436"/>
                    <a:pt x="101632" y="53435"/>
                  </a:cubicBezTo>
                  <a:cubicBezTo>
                    <a:pt x="112681" y="46863"/>
                    <a:pt x="124682" y="41815"/>
                    <a:pt x="137446" y="38576"/>
                  </a:cubicBezTo>
                  <a:cubicBezTo>
                    <a:pt x="141256" y="37624"/>
                    <a:pt x="144018" y="34290"/>
                    <a:pt x="144018" y="30289"/>
                  </a:cubicBezTo>
                  <a:lnTo>
                    <a:pt x="144018" y="8477"/>
                  </a:lnTo>
                  <a:cubicBezTo>
                    <a:pt x="144018" y="3810"/>
                    <a:pt x="147828" y="0"/>
                    <a:pt x="152495" y="0"/>
                  </a:cubicBezTo>
                  <a:lnTo>
                    <a:pt x="190310" y="0"/>
                  </a:lnTo>
                  <a:cubicBezTo>
                    <a:pt x="194977" y="0"/>
                    <a:pt x="198787" y="3810"/>
                    <a:pt x="198787" y="10763"/>
                  </a:cubicBezTo>
                  <a:lnTo>
                    <a:pt x="198787" y="30385"/>
                  </a:lnTo>
                  <a:cubicBezTo>
                    <a:pt x="198787" y="34385"/>
                    <a:pt x="201549" y="37624"/>
                    <a:pt x="205359" y="38576"/>
                  </a:cubicBezTo>
                  <a:cubicBezTo>
                    <a:pt x="218123" y="41815"/>
                    <a:pt x="230124" y="46958"/>
                    <a:pt x="241173" y="53435"/>
                  </a:cubicBezTo>
                  <a:cubicBezTo>
                    <a:pt x="244602" y="55436"/>
                    <a:pt x="248888" y="55054"/>
                    <a:pt x="251651" y="52292"/>
                  </a:cubicBezTo>
                  <a:lnTo>
                    <a:pt x="267081" y="36862"/>
                  </a:lnTo>
                  <a:cubicBezTo>
                    <a:pt x="270415" y="33528"/>
                    <a:pt x="275749" y="33528"/>
                    <a:pt x="279083" y="36862"/>
                  </a:cubicBezTo>
                  <a:lnTo>
                    <a:pt x="305848" y="63627"/>
                  </a:lnTo>
                  <a:cubicBezTo>
                    <a:pt x="309182" y="66961"/>
                    <a:pt x="309182" y="72295"/>
                    <a:pt x="304324" y="77248"/>
                  </a:cubicBezTo>
                  <a:lnTo>
                    <a:pt x="290417" y="91154"/>
                  </a:lnTo>
                  <a:cubicBezTo>
                    <a:pt x="287655" y="93917"/>
                    <a:pt x="287274" y="98203"/>
                    <a:pt x="289275" y="101632"/>
                  </a:cubicBezTo>
                  <a:cubicBezTo>
                    <a:pt x="295846" y="112681"/>
                    <a:pt x="300895" y="124682"/>
                    <a:pt x="304133" y="137446"/>
                  </a:cubicBezTo>
                  <a:cubicBezTo>
                    <a:pt x="305086" y="141256"/>
                    <a:pt x="308420" y="144018"/>
                    <a:pt x="312420" y="144018"/>
                  </a:cubicBezTo>
                  <a:lnTo>
                    <a:pt x="334232" y="144018"/>
                  </a:lnTo>
                  <a:cubicBezTo>
                    <a:pt x="338900" y="144018"/>
                    <a:pt x="342710" y="147828"/>
                    <a:pt x="342710" y="152495"/>
                  </a:cubicBezTo>
                  <a:lnTo>
                    <a:pt x="342710" y="190310"/>
                  </a:lnTo>
                  <a:close/>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50" name="Freeform: Shape 149">
              <a:extLst>
                <a:ext uri="{FF2B5EF4-FFF2-40B4-BE49-F238E27FC236}">
                  <a16:creationId xmlns:a16="http://schemas.microsoft.com/office/drawing/2014/main" id="{971F7646-CCC9-E487-8DEA-8EE811334134}"/>
                </a:ext>
              </a:extLst>
            </p:cNvPr>
            <p:cNvSpPr/>
            <p:nvPr/>
          </p:nvSpPr>
          <p:spPr>
            <a:xfrm>
              <a:off x="9449744" y="5172360"/>
              <a:ext cx="291060" cy="291155"/>
            </a:xfrm>
            <a:custGeom>
              <a:avLst/>
              <a:gdLst>
                <a:gd name="connsiteX0" fmla="*/ 194191 w 291060"/>
                <a:gd name="connsiteY0" fmla="*/ 273653 h 291155"/>
                <a:gd name="connsiteX1" fmla="*/ 195239 w 291060"/>
                <a:gd name="connsiteY1" fmla="*/ 273082 h 291155"/>
                <a:gd name="connsiteX2" fmla="*/ 205145 w 291060"/>
                <a:gd name="connsiteY2" fmla="*/ 274225 h 291155"/>
                <a:gd name="connsiteX3" fmla="*/ 219718 w 291060"/>
                <a:gd name="connsiteY3" fmla="*/ 288798 h 291155"/>
                <a:gd name="connsiteX4" fmla="*/ 231053 w 291060"/>
                <a:gd name="connsiteY4" fmla="*/ 288798 h 291155"/>
                <a:gd name="connsiteX5" fmla="*/ 256294 w 291060"/>
                <a:gd name="connsiteY5" fmla="*/ 263557 h 291155"/>
                <a:gd name="connsiteX6" fmla="*/ 254770 w 291060"/>
                <a:gd name="connsiteY6" fmla="*/ 250698 h 291155"/>
                <a:gd name="connsiteX7" fmla="*/ 241625 w 291060"/>
                <a:gd name="connsiteY7" fmla="*/ 237554 h 291155"/>
                <a:gd name="connsiteX8" fmla="*/ 240578 w 291060"/>
                <a:gd name="connsiteY8" fmla="*/ 227647 h 291155"/>
                <a:gd name="connsiteX9" fmla="*/ 254675 w 291060"/>
                <a:gd name="connsiteY9" fmla="*/ 193834 h 291155"/>
                <a:gd name="connsiteX10" fmla="*/ 262485 w 291060"/>
                <a:gd name="connsiteY10" fmla="*/ 187643 h 291155"/>
                <a:gd name="connsiteX11" fmla="*/ 283059 w 291060"/>
                <a:gd name="connsiteY11" fmla="*/ 187643 h 291155"/>
                <a:gd name="connsiteX12" fmla="*/ 291060 w 291060"/>
                <a:gd name="connsiteY12" fmla="*/ 179642 h 291155"/>
                <a:gd name="connsiteX13" fmla="*/ 291060 w 291060"/>
                <a:gd name="connsiteY13" fmla="*/ 143923 h 291155"/>
                <a:gd name="connsiteX14" fmla="*/ 283059 w 291060"/>
                <a:gd name="connsiteY14" fmla="*/ 135922 h 291155"/>
                <a:gd name="connsiteX15" fmla="*/ 262485 w 291060"/>
                <a:gd name="connsiteY15" fmla="*/ 135922 h 291155"/>
                <a:gd name="connsiteX16" fmla="*/ 254675 w 291060"/>
                <a:gd name="connsiteY16" fmla="*/ 129730 h 291155"/>
                <a:gd name="connsiteX17" fmla="*/ 240578 w 291060"/>
                <a:gd name="connsiteY17" fmla="*/ 95917 h 291155"/>
                <a:gd name="connsiteX18" fmla="*/ 241625 w 291060"/>
                <a:gd name="connsiteY18" fmla="*/ 86011 h 291155"/>
                <a:gd name="connsiteX19" fmla="*/ 254770 w 291060"/>
                <a:gd name="connsiteY19" fmla="*/ 72866 h 291155"/>
                <a:gd name="connsiteX20" fmla="*/ 256294 w 291060"/>
                <a:gd name="connsiteY20" fmla="*/ 60007 h 291155"/>
                <a:gd name="connsiteX21" fmla="*/ 231053 w 291060"/>
                <a:gd name="connsiteY21" fmla="*/ 34766 h 291155"/>
                <a:gd name="connsiteX22" fmla="*/ 219718 w 291060"/>
                <a:gd name="connsiteY22" fmla="*/ 34766 h 291155"/>
                <a:gd name="connsiteX23" fmla="*/ 205145 w 291060"/>
                <a:gd name="connsiteY23" fmla="*/ 49339 h 291155"/>
                <a:gd name="connsiteX24" fmla="*/ 195239 w 291060"/>
                <a:gd name="connsiteY24" fmla="*/ 50482 h 291155"/>
                <a:gd name="connsiteX25" fmla="*/ 161425 w 291060"/>
                <a:gd name="connsiteY25" fmla="*/ 36386 h 291155"/>
                <a:gd name="connsiteX26" fmla="*/ 155234 w 291060"/>
                <a:gd name="connsiteY26" fmla="*/ 28575 h 291155"/>
                <a:gd name="connsiteX27" fmla="*/ 155234 w 291060"/>
                <a:gd name="connsiteY27" fmla="*/ 10096 h 291155"/>
                <a:gd name="connsiteX28" fmla="*/ 147233 w 291060"/>
                <a:gd name="connsiteY28" fmla="*/ 0 h 291155"/>
                <a:gd name="connsiteX29" fmla="*/ 111514 w 291060"/>
                <a:gd name="connsiteY29" fmla="*/ 0 h 291155"/>
                <a:gd name="connsiteX30" fmla="*/ 103513 w 291060"/>
                <a:gd name="connsiteY30" fmla="*/ 8001 h 291155"/>
                <a:gd name="connsiteX31" fmla="*/ 103513 w 291060"/>
                <a:gd name="connsiteY31" fmla="*/ 28575 h 291155"/>
                <a:gd name="connsiteX32" fmla="*/ 97322 w 291060"/>
                <a:gd name="connsiteY32" fmla="*/ 36386 h 291155"/>
                <a:gd name="connsiteX33" fmla="*/ 63508 w 291060"/>
                <a:gd name="connsiteY33" fmla="*/ 50482 h 291155"/>
                <a:gd name="connsiteX34" fmla="*/ 53602 w 291060"/>
                <a:gd name="connsiteY34" fmla="*/ 49435 h 291155"/>
                <a:gd name="connsiteX35" fmla="*/ 40457 w 291060"/>
                <a:gd name="connsiteY35" fmla="*/ 36290 h 291155"/>
                <a:gd name="connsiteX36" fmla="*/ 27599 w 291060"/>
                <a:gd name="connsiteY36" fmla="*/ 34766 h 291155"/>
                <a:gd name="connsiteX37" fmla="*/ 2357 w 291060"/>
                <a:gd name="connsiteY37" fmla="*/ 60007 h 291155"/>
                <a:gd name="connsiteX38" fmla="*/ 2357 w 291060"/>
                <a:gd name="connsiteY38" fmla="*/ 71342 h 291155"/>
                <a:gd name="connsiteX39" fmla="*/ 16931 w 291060"/>
                <a:gd name="connsiteY39" fmla="*/ 85915 h 291155"/>
                <a:gd name="connsiteX40" fmla="*/ 18074 w 291060"/>
                <a:gd name="connsiteY40" fmla="*/ 95821 h 291155"/>
                <a:gd name="connsiteX41" fmla="*/ 17502 w 291060"/>
                <a:gd name="connsiteY41" fmla="*/ 96869 h 29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1060" h="291155">
                  <a:moveTo>
                    <a:pt x="194191" y="273653"/>
                  </a:moveTo>
                  <a:cubicBezTo>
                    <a:pt x="194191" y="273653"/>
                    <a:pt x="194858" y="273272"/>
                    <a:pt x="195239" y="273082"/>
                  </a:cubicBezTo>
                  <a:cubicBezTo>
                    <a:pt x="198477" y="271177"/>
                    <a:pt x="202573" y="271558"/>
                    <a:pt x="205145" y="274225"/>
                  </a:cubicBezTo>
                  <a:lnTo>
                    <a:pt x="219718" y="288798"/>
                  </a:lnTo>
                  <a:cubicBezTo>
                    <a:pt x="222861" y="291941"/>
                    <a:pt x="227909" y="291941"/>
                    <a:pt x="231053" y="288798"/>
                  </a:cubicBezTo>
                  <a:lnTo>
                    <a:pt x="256294" y="263557"/>
                  </a:lnTo>
                  <a:cubicBezTo>
                    <a:pt x="259437" y="260413"/>
                    <a:pt x="259437" y="255365"/>
                    <a:pt x="254770" y="250698"/>
                  </a:cubicBezTo>
                  <a:lnTo>
                    <a:pt x="241625" y="237554"/>
                  </a:lnTo>
                  <a:cubicBezTo>
                    <a:pt x="238958" y="234887"/>
                    <a:pt x="238578" y="230886"/>
                    <a:pt x="240578" y="227647"/>
                  </a:cubicBezTo>
                  <a:cubicBezTo>
                    <a:pt x="246769" y="217170"/>
                    <a:pt x="251531" y="205835"/>
                    <a:pt x="254675" y="193834"/>
                  </a:cubicBezTo>
                  <a:cubicBezTo>
                    <a:pt x="255627" y="190214"/>
                    <a:pt x="258770" y="187643"/>
                    <a:pt x="262485" y="187643"/>
                  </a:cubicBezTo>
                  <a:lnTo>
                    <a:pt x="283059" y="187643"/>
                  </a:lnTo>
                  <a:cubicBezTo>
                    <a:pt x="287536" y="187643"/>
                    <a:pt x="291060" y="184023"/>
                    <a:pt x="291060" y="179642"/>
                  </a:cubicBezTo>
                  <a:lnTo>
                    <a:pt x="291060" y="143923"/>
                  </a:lnTo>
                  <a:cubicBezTo>
                    <a:pt x="291060" y="139446"/>
                    <a:pt x="287441" y="135922"/>
                    <a:pt x="283059" y="135922"/>
                  </a:cubicBezTo>
                  <a:lnTo>
                    <a:pt x="262485" y="135922"/>
                  </a:lnTo>
                  <a:cubicBezTo>
                    <a:pt x="258770" y="135922"/>
                    <a:pt x="255627" y="133350"/>
                    <a:pt x="254675" y="129730"/>
                  </a:cubicBezTo>
                  <a:cubicBezTo>
                    <a:pt x="251627" y="117634"/>
                    <a:pt x="246769" y="106299"/>
                    <a:pt x="240578" y="95917"/>
                  </a:cubicBezTo>
                  <a:cubicBezTo>
                    <a:pt x="238673" y="92678"/>
                    <a:pt x="239054" y="88678"/>
                    <a:pt x="241625" y="86011"/>
                  </a:cubicBezTo>
                  <a:lnTo>
                    <a:pt x="254770" y="72866"/>
                  </a:lnTo>
                  <a:cubicBezTo>
                    <a:pt x="259437" y="68199"/>
                    <a:pt x="259342" y="63151"/>
                    <a:pt x="256294" y="60007"/>
                  </a:cubicBezTo>
                  <a:lnTo>
                    <a:pt x="231053" y="34766"/>
                  </a:lnTo>
                  <a:cubicBezTo>
                    <a:pt x="227909" y="31623"/>
                    <a:pt x="222861" y="31623"/>
                    <a:pt x="219718" y="34766"/>
                  </a:cubicBezTo>
                  <a:lnTo>
                    <a:pt x="205145" y="49339"/>
                  </a:lnTo>
                  <a:cubicBezTo>
                    <a:pt x="202478" y="52006"/>
                    <a:pt x="198382" y="52388"/>
                    <a:pt x="195239" y="50482"/>
                  </a:cubicBezTo>
                  <a:cubicBezTo>
                    <a:pt x="184761" y="44291"/>
                    <a:pt x="173427" y="39529"/>
                    <a:pt x="161425" y="36386"/>
                  </a:cubicBezTo>
                  <a:cubicBezTo>
                    <a:pt x="157805" y="35433"/>
                    <a:pt x="155234" y="32385"/>
                    <a:pt x="155234" y="28575"/>
                  </a:cubicBezTo>
                  <a:lnTo>
                    <a:pt x="155234" y="10096"/>
                  </a:lnTo>
                  <a:cubicBezTo>
                    <a:pt x="155234" y="3524"/>
                    <a:pt x="151614" y="0"/>
                    <a:pt x="147233" y="0"/>
                  </a:cubicBezTo>
                  <a:lnTo>
                    <a:pt x="111514" y="0"/>
                  </a:lnTo>
                  <a:cubicBezTo>
                    <a:pt x="107037" y="0"/>
                    <a:pt x="103513" y="3620"/>
                    <a:pt x="103513" y="8001"/>
                  </a:cubicBezTo>
                  <a:lnTo>
                    <a:pt x="103513" y="28575"/>
                  </a:lnTo>
                  <a:cubicBezTo>
                    <a:pt x="103513" y="32290"/>
                    <a:pt x="100941" y="35433"/>
                    <a:pt x="97322" y="36386"/>
                  </a:cubicBezTo>
                  <a:cubicBezTo>
                    <a:pt x="85225" y="39434"/>
                    <a:pt x="73890" y="44291"/>
                    <a:pt x="63508" y="50482"/>
                  </a:cubicBezTo>
                  <a:cubicBezTo>
                    <a:pt x="60270" y="52388"/>
                    <a:pt x="56269" y="52006"/>
                    <a:pt x="53602" y="49435"/>
                  </a:cubicBezTo>
                  <a:lnTo>
                    <a:pt x="40457" y="36290"/>
                  </a:lnTo>
                  <a:cubicBezTo>
                    <a:pt x="35790" y="31623"/>
                    <a:pt x="30742" y="31718"/>
                    <a:pt x="27599" y="34766"/>
                  </a:cubicBezTo>
                  <a:lnTo>
                    <a:pt x="2357" y="60007"/>
                  </a:lnTo>
                  <a:cubicBezTo>
                    <a:pt x="-786" y="63151"/>
                    <a:pt x="-786" y="68199"/>
                    <a:pt x="2357" y="71342"/>
                  </a:cubicBezTo>
                  <a:lnTo>
                    <a:pt x="16931" y="85915"/>
                  </a:lnTo>
                  <a:cubicBezTo>
                    <a:pt x="19598" y="88582"/>
                    <a:pt x="19979" y="92678"/>
                    <a:pt x="18074" y="95821"/>
                  </a:cubicBezTo>
                  <a:cubicBezTo>
                    <a:pt x="17883" y="96203"/>
                    <a:pt x="17693" y="96584"/>
                    <a:pt x="17502" y="96869"/>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sp>
          <p:nvSpPr>
            <p:cNvPr id="151" name="Freeform: Shape 150">
              <a:extLst>
                <a:ext uri="{FF2B5EF4-FFF2-40B4-BE49-F238E27FC236}">
                  <a16:creationId xmlns:a16="http://schemas.microsoft.com/office/drawing/2014/main" id="{D2C91307-7A40-230B-165E-1A15B501356E}"/>
                </a:ext>
              </a:extLst>
            </p:cNvPr>
            <p:cNvSpPr/>
            <p:nvPr/>
          </p:nvSpPr>
          <p:spPr>
            <a:xfrm>
              <a:off x="9518491" y="5267325"/>
              <a:ext cx="127158" cy="127444"/>
            </a:xfrm>
            <a:custGeom>
              <a:avLst/>
              <a:gdLst>
                <a:gd name="connsiteX0" fmla="*/ 87821 w 127158"/>
                <a:gd name="connsiteY0" fmla="*/ 127445 h 127444"/>
                <a:gd name="connsiteX1" fmla="*/ 127159 w 127158"/>
                <a:gd name="connsiteY1" fmla="*/ 66675 h 127444"/>
                <a:gd name="connsiteX2" fmla="*/ 60484 w 127158"/>
                <a:gd name="connsiteY2" fmla="*/ 0 h 127444"/>
                <a:gd name="connsiteX3" fmla="*/ 0 w 127158"/>
                <a:gd name="connsiteY3" fmla="*/ 38671 h 127444"/>
              </a:gdLst>
              <a:ahLst/>
              <a:cxnLst>
                <a:cxn ang="0">
                  <a:pos x="connsiteX0" y="connsiteY0"/>
                </a:cxn>
                <a:cxn ang="0">
                  <a:pos x="connsiteX1" y="connsiteY1"/>
                </a:cxn>
                <a:cxn ang="0">
                  <a:pos x="connsiteX2" y="connsiteY2"/>
                </a:cxn>
                <a:cxn ang="0">
                  <a:pos x="connsiteX3" y="connsiteY3"/>
                </a:cxn>
              </a:cxnLst>
              <a:rect l="l" t="t" r="r" b="b"/>
              <a:pathLst>
                <a:path w="127158" h="127444">
                  <a:moveTo>
                    <a:pt x="87821" y="127445"/>
                  </a:moveTo>
                  <a:cubicBezTo>
                    <a:pt x="110966" y="116967"/>
                    <a:pt x="127159" y="93726"/>
                    <a:pt x="127159" y="66675"/>
                  </a:cubicBezTo>
                  <a:cubicBezTo>
                    <a:pt x="127159" y="29813"/>
                    <a:pt x="97346" y="0"/>
                    <a:pt x="60484" y="0"/>
                  </a:cubicBezTo>
                  <a:cubicBezTo>
                    <a:pt x="33623" y="0"/>
                    <a:pt x="10573" y="15907"/>
                    <a:pt x="0" y="38671"/>
                  </a:cubicBezTo>
                </a:path>
              </a:pathLst>
            </a:custGeom>
            <a:noFill/>
            <a:ln w="12700" cap="rnd">
              <a:solidFill>
                <a:srgbClr val="008998"/>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ea typeface="+mn-ea"/>
                <a:cs typeface="+mn-cs"/>
              </a:endParaRPr>
            </a:p>
          </p:txBody>
        </p:sp>
      </p:grpSp>
      <p:sp>
        <p:nvSpPr>
          <p:cNvPr id="162" name="TextBox 161">
            <a:extLst>
              <a:ext uri="{FF2B5EF4-FFF2-40B4-BE49-F238E27FC236}">
                <a16:creationId xmlns:a16="http://schemas.microsoft.com/office/drawing/2014/main" id="{8516CA91-9EFB-E13D-050C-36CD964026C2}"/>
              </a:ext>
            </a:extLst>
          </p:cNvPr>
          <p:cNvSpPr txBox="1"/>
          <p:nvPr/>
        </p:nvSpPr>
        <p:spPr>
          <a:xfrm>
            <a:off x="5590700" y="4750336"/>
            <a:ext cx="1376798" cy="553998"/>
          </a:xfrm>
          <a:prstGeom prst="rect">
            <a:avLst/>
          </a:prstGeom>
          <a:noFill/>
        </p:spPr>
        <p:txBody>
          <a:bodyPr wrap="square" rtlCol="0">
            <a:spAutoFit/>
          </a:bodyPr>
          <a:lstStyle/>
          <a:p>
            <a:r>
              <a:rPr lang="en-US" sz="1000" dirty="0"/>
              <a:t>Customer Invoice (Customer copy) Process</a:t>
            </a:r>
            <a:endParaRPr lang="en-US" dirty="0"/>
          </a:p>
        </p:txBody>
      </p:sp>
      <p:sp>
        <p:nvSpPr>
          <p:cNvPr id="163" name="TextBox 162">
            <a:extLst>
              <a:ext uri="{FF2B5EF4-FFF2-40B4-BE49-F238E27FC236}">
                <a16:creationId xmlns:a16="http://schemas.microsoft.com/office/drawing/2014/main" id="{17696FDC-054D-2363-2CB2-D96B4183F494}"/>
              </a:ext>
            </a:extLst>
          </p:cNvPr>
          <p:cNvSpPr txBox="1"/>
          <p:nvPr/>
        </p:nvSpPr>
        <p:spPr>
          <a:xfrm>
            <a:off x="6940865" y="4718982"/>
            <a:ext cx="1376798" cy="553998"/>
          </a:xfrm>
          <a:prstGeom prst="rect">
            <a:avLst/>
          </a:prstGeom>
          <a:noFill/>
        </p:spPr>
        <p:txBody>
          <a:bodyPr wrap="square" rtlCol="0">
            <a:spAutoFit/>
          </a:bodyPr>
          <a:lstStyle/>
          <a:p>
            <a:r>
              <a:rPr lang="en-US" sz="1000" dirty="0"/>
              <a:t>Customer Invoice (Supplier Copy) Process</a:t>
            </a:r>
            <a:endParaRPr lang="en-US" dirty="0"/>
          </a:p>
        </p:txBody>
      </p:sp>
      <p:sp>
        <p:nvSpPr>
          <p:cNvPr id="164" name="TextBox 163">
            <a:extLst>
              <a:ext uri="{FF2B5EF4-FFF2-40B4-BE49-F238E27FC236}">
                <a16:creationId xmlns:a16="http://schemas.microsoft.com/office/drawing/2014/main" id="{31908D1B-B5BA-7CD3-0EC2-0E14789DCB01}"/>
              </a:ext>
            </a:extLst>
          </p:cNvPr>
          <p:cNvSpPr txBox="1"/>
          <p:nvPr/>
        </p:nvSpPr>
        <p:spPr>
          <a:xfrm>
            <a:off x="8393590" y="4720789"/>
            <a:ext cx="1120028" cy="400110"/>
          </a:xfrm>
          <a:prstGeom prst="rect">
            <a:avLst/>
          </a:prstGeom>
          <a:noFill/>
        </p:spPr>
        <p:txBody>
          <a:bodyPr wrap="square" rtlCol="0">
            <a:spAutoFit/>
          </a:bodyPr>
          <a:lstStyle/>
          <a:p>
            <a:r>
              <a:rPr lang="en-US" sz="1000" dirty="0"/>
              <a:t>AR Batch Processing</a:t>
            </a:r>
            <a:endParaRPr lang="en-US" dirty="0"/>
          </a:p>
        </p:txBody>
      </p:sp>
      <p:cxnSp>
        <p:nvCxnSpPr>
          <p:cNvPr id="169" name="Straight Arrow Connector 168">
            <a:extLst>
              <a:ext uri="{FF2B5EF4-FFF2-40B4-BE49-F238E27FC236}">
                <a16:creationId xmlns:a16="http://schemas.microsoft.com/office/drawing/2014/main" id="{067EAF0C-769C-0192-103D-1870C5BF8AB7}"/>
              </a:ext>
            </a:extLst>
          </p:cNvPr>
          <p:cNvCxnSpPr>
            <a:cxnSpLocks/>
          </p:cNvCxnSpPr>
          <p:nvPr/>
        </p:nvCxnSpPr>
        <p:spPr>
          <a:xfrm flipH="1">
            <a:off x="9617620" y="3698278"/>
            <a:ext cx="106091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C5FBADD7-B0E0-0EF6-2AE3-17FB1C43796F}"/>
              </a:ext>
            </a:extLst>
          </p:cNvPr>
          <p:cNvSpPr txBox="1"/>
          <p:nvPr/>
        </p:nvSpPr>
        <p:spPr>
          <a:xfrm>
            <a:off x="9576790" y="3317834"/>
            <a:ext cx="1376798" cy="369332"/>
          </a:xfrm>
          <a:prstGeom prst="rect">
            <a:avLst/>
          </a:prstGeom>
          <a:noFill/>
        </p:spPr>
        <p:txBody>
          <a:bodyPr wrap="square" rtlCol="0">
            <a:spAutoFit/>
          </a:bodyPr>
          <a:lstStyle/>
          <a:p>
            <a:r>
              <a:rPr lang="en-US" sz="900" dirty="0"/>
              <a:t>Order Ack, ASN data </a:t>
            </a:r>
          </a:p>
          <a:p>
            <a:pPr algn="ctr"/>
            <a:r>
              <a:rPr lang="en-US" sz="900" dirty="0"/>
              <a:t>IDOC</a:t>
            </a:r>
          </a:p>
        </p:txBody>
      </p:sp>
      <p:cxnSp>
        <p:nvCxnSpPr>
          <p:cNvPr id="173" name="Straight Arrow Connector 172">
            <a:extLst>
              <a:ext uri="{FF2B5EF4-FFF2-40B4-BE49-F238E27FC236}">
                <a16:creationId xmlns:a16="http://schemas.microsoft.com/office/drawing/2014/main" id="{8A15B756-0249-3054-6398-55528EFD50C4}"/>
              </a:ext>
            </a:extLst>
          </p:cNvPr>
          <p:cNvCxnSpPr>
            <a:cxnSpLocks/>
          </p:cNvCxnSpPr>
          <p:nvPr/>
        </p:nvCxnSpPr>
        <p:spPr>
          <a:xfrm flipH="1">
            <a:off x="4039062" y="3684423"/>
            <a:ext cx="1060915" cy="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E64DC975-B545-ECA0-60F4-409E13C54536}"/>
              </a:ext>
            </a:extLst>
          </p:cNvPr>
          <p:cNvSpPr txBox="1"/>
          <p:nvPr/>
        </p:nvSpPr>
        <p:spPr>
          <a:xfrm>
            <a:off x="3913278" y="3315091"/>
            <a:ext cx="1376798" cy="369332"/>
          </a:xfrm>
          <a:prstGeom prst="rect">
            <a:avLst/>
          </a:prstGeom>
          <a:noFill/>
        </p:spPr>
        <p:txBody>
          <a:bodyPr wrap="square" rtlCol="0">
            <a:spAutoFit/>
          </a:bodyPr>
          <a:lstStyle/>
          <a:p>
            <a:pPr algn="ctr"/>
            <a:r>
              <a:rPr lang="en-US" sz="900" dirty="0"/>
              <a:t>Order Conf, ASN</a:t>
            </a:r>
          </a:p>
          <a:p>
            <a:pPr algn="ctr"/>
            <a:r>
              <a:rPr lang="en-US" sz="900" dirty="0"/>
              <a:t>855/856</a:t>
            </a:r>
          </a:p>
        </p:txBody>
      </p:sp>
      <p:sp>
        <p:nvSpPr>
          <p:cNvPr id="3" name="Rectangle 2">
            <a:extLst>
              <a:ext uri="{FF2B5EF4-FFF2-40B4-BE49-F238E27FC236}">
                <a16:creationId xmlns:a16="http://schemas.microsoft.com/office/drawing/2014/main" id="{938CF734-16B0-496A-30E9-61D6D8F78846}"/>
              </a:ext>
            </a:extLst>
          </p:cNvPr>
          <p:cNvSpPr/>
          <p:nvPr/>
        </p:nvSpPr>
        <p:spPr>
          <a:xfrm>
            <a:off x="639452" y="2338942"/>
            <a:ext cx="832522" cy="2695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6DA94A-521A-0EC8-E735-5FE4053DE262}"/>
              </a:ext>
            </a:extLst>
          </p:cNvPr>
          <p:cNvSpPr/>
          <p:nvPr/>
        </p:nvSpPr>
        <p:spPr>
          <a:xfrm>
            <a:off x="10840715" y="2367406"/>
            <a:ext cx="832522" cy="2695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F2325B-6406-F359-85B5-72158A62B26D}"/>
              </a:ext>
            </a:extLst>
          </p:cNvPr>
          <p:cNvSpPr txBox="1"/>
          <p:nvPr/>
        </p:nvSpPr>
        <p:spPr>
          <a:xfrm>
            <a:off x="601631" y="2391876"/>
            <a:ext cx="1101459" cy="430887"/>
          </a:xfrm>
          <a:prstGeom prst="rect">
            <a:avLst/>
          </a:prstGeom>
          <a:noFill/>
        </p:spPr>
        <p:txBody>
          <a:bodyPr wrap="square" rtlCol="0">
            <a:spAutoFit/>
          </a:bodyPr>
          <a:lstStyle/>
          <a:p>
            <a:r>
              <a:rPr lang="en-US" sz="1100" b="1" dirty="0">
                <a:solidFill>
                  <a:srgbClr val="767676"/>
                </a:solidFill>
              </a:rPr>
              <a:t>End Customer</a:t>
            </a:r>
          </a:p>
        </p:txBody>
      </p:sp>
      <p:sp>
        <p:nvSpPr>
          <p:cNvPr id="5" name="TextBox 4">
            <a:extLst>
              <a:ext uri="{FF2B5EF4-FFF2-40B4-BE49-F238E27FC236}">
                <a16:creationId xmlns:a16="http://schemas.microsoft.com/office/drawing/2014/main" id="{5AF33F96-B1F7-63B0-7409-D37885473DB4}"/>
              </a:ext>
            </a:extLst>
          </p:cNvPr>
          <p:cNvSpPr txBox="1"/>
          <p:nvPr/>
        </p:nvSpPr>
        <p:spPr>
          <a:xfrm>
            <a:off x="10757224" y="2346909"/>
            <a:ext cx="1101459" cy="430887"/>
          </a:xfrm>
          <a:prstGeom prst="rect">
            <a:avLst/>
          </a:prstGeom>
          <a:noFill/>
        </p:spPr>
        <p:txBody>
          <a:bodyPr wrap="square" rtlCol="0">
            <a:spAutoFit/>
          </a:bodyPr>
          <a:lstStyle/>
          <a:p>
            <a:r>
              <a:rPr lang="en-US" sz="1100" b="1" dirty="0">
                <a:solidFill>
                  <a:srgbClr val="767676"/>
                </a:solidFill>
              </a:rPr>
              <a:t>Esker Customer</a:t>
            </a:r>
          </a:p>
        </p:txBody>
      </p:sp>
      <p:sp>
        <p:nvSpPr>
          <p:cNvPr id="8" name="Text Placeholder 7">
            <a:extLst>
              <a:ext uri="{FF2B5EF4-FFF2-40B4-BE49-F238E27FC236}">
                <a16:creationId xmlns:a16="http://schemas.microsoft.com/office/drawing/2014/main" id="{D0FD57CC-2945-4F23-8D48-8DEFFCBF726F}"/>
              </a:ext>
            </a:extLst>
          </p:cNvPr>
          <p:cNvSpPr>
            <a:spLocks noGrp="1"/>
          </p:cNvSpPr>
          <p:nvPr>
            <p:ph type="body" sz="quarter" idx="20"/>
          </p:nvPr>
        </p:nvSpPr>
        <p:spPr/>
        <p:txBody>
          <a:bodyPr/>
          <a:lstStyle/>
          <a:p>
            <a:r>
              <a:rPr lang="en-US" dirty="0"/>
              <a:t>EDI Workflow with ARIBA</a:t>
            </a:r>
          </a:p>
        </p:txBody>
      </p:sp>
    </p:spTree>
    <p:extLst>
      <p:ext uri="{BB962C8B-B14F-4D97-AF65-F5344CB8AC3E}">
        <p14:creationId xmlns:p14="http://schemas.microsoft.com/office/powerpoint/2010/main" val="392346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42"/>
          <p:cNvSpPr/>
          <p:nvPr/>
        </p:nvSpPr>
        <p:spPr>
          <a:xfrm>
            <a:off x="2468217" y="1774216"/>
            <a:ext cx="7553740" cy="2639833"/>
          </a:xfrm>
          <a:prstGeom prst="roundRect">
            <a:avLst>
              <a:gd name="adj" fmla="val 25351"/>
            </a:avLst>
          </a:prstGeom>
          <a:noFill/>
          <a:ln w="25400" cmpd="sng">
            <a:solidFill>
              <a:srgbClr val="008B9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Ellipse 34"/>
          <p:cNvSpPr/>
          <p:nvPr/>
        </p:nvSpPr>
        <p:spPr>
          <a:xfrm rot="16200000">
            <a:off x="5979307" y="1696441"/>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36" name="Imag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1" y="3074053"/>
            <a:ext cx="4595358" cy="2964006"/>
          </a:xfrm>
          <a:prstGeom prst="rect">
            <a:avLst/>
          </a:prstGeom>
        </p:spPr>
      </p:pic>
      <p:grpSp>
        <p:nvGrpSpPr>
          <p:cNvPr id="37" name="Groupe 36"/>
          <p:cNvGrpSpPr/>
          <p:nvPr/>
        </p:nvGrpSpPr>
        <p:grpSpPr>
          <a:xfrm>
            <a:off x="2190753" y="1560624"/>
            <a:ext cx="8090969" cy="3256931"/>
            <a:chOff x="971553" y="2034756"/>
            <a:chExt cx="8090969" cy="3256931"/>
          </a:xfrm>
        </p:grpSpPr>
        <p:sp>
          <p:nvSpPr>
            <p:cNvPr id="38" name="Arc 37"/>
            <p:cNvSpPr/>
            <p:nvPr/>
          </p:nvSpPr>
          <p:spPr>
            <a:xfrm rot="5400000">
              <a:off x="7290872" y="3520037"/>
              <a:ext cx="1771650" cy="1771650"/>
            </a:xfrm>
            <a:prstGeom prst="arc">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39" name="Arc 38"/>
            <p:cNvSpPr/>
            <p:nvPr/>
          </p:nvSpPr>
          <p:spPr>
            <a:xfrm rot="16200000">
              <a:off x="971553" y="2034756"/>
              <a:ext cx="1771650" cy="1771650"/>
            </a:xfrm>
            <a:prstGeom prst="arc">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04295" y="5486601"/>
            <a:ext cx="992624" cy="551458"/>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e 41"/>
          <p:cNvGrpSpPr/>
          <p:nvPr/>
        </p:nvGrpSpPr>
        <p:grpSpPr>
          <a:xfrm>
            <a:off x="4703687" y="2868481"/>
            <a:ext cx="4383261" cy="491563"/>
            <a:chOff x="5478842" y="2948486"/>
            <a:chExt cx="4441069" cy="491563"/>
          </a:xfrm>
        </p:grpSpPr>
        <p:sp>
          <p:nvSpPr>
            <p:cNvPr id="43" name="ZoneTexte 42"/>
            <p:cNvSpPr txBox="1"/>
            <p:nvPr/>
          </p:nvSpPr>
          <p:spPr>
            <a:xfrm>
              <a:off x="6001890" y="2948486"/>
              <a:ext cx="3918021" cy="430887"/>
            </a:xfrm>
            <a:prstGeom prst="rect">
              <a:avLst/>
            </a:prstGeom>
            <a:noFill/>
          </p:spPr>
          <p:txBody>
            <a:bodyPr wrap="square" rtlCol="0">
              <a:spAutoFit/>
            </a:bodyPr>
            <a:lstStyle/>
            <a:p>
              <a:r>
                <a:rPr lang="fr-FR" sz="1100" cap="all" dirty="0">
                  <a:solidFill>
                    <a:schemeClr val="accent2"/>
                  </a:solidFill>
                </a:rPr>
                <a:t>FAST SETUP </a:t>
              </a:r>
            </a:p>
            <a:p>
              <a:r>
                <a:rPr lang="fr-FR" sz="1100" cap="all" dirty="0">
                  <a:solidFill>
                    <a:schemeClr val="accent2"/>
                  </a:solidFill>
                </a:rPr>
                <a:t>&amp; MINIMAL IT WORKLOAD</a:t>
              </a:r>
            </a:p>
          </p:txBody>
        </p:sp>
        <p:pic>
          <p:nvPicPr>
            <p:cNvPr id="44" name="Image 43"/>
            <p:cNvPicPr>
              <a:picLocks noChangeAspect="1"/>
            </p:cNvPicPr>
            <p:nvPr/>
          </p:nvPicPr>
          <p:blipFill>
            <a:blip r:embed="rId4">
              <a:duotone>
                <a:prstClr val="black"/>
                <a:schemeClr val="tx1">
                  <a:tint val="45000"/>
                  <a:satMod val="400000"/>
                </a:schemeClr>
              </a:duotone>
              <a:lum bright="-100000"/>
            </a:blip>
            <a:stretch>
              <a:fillRect/>
            </a:stretch>
          </p:blipFill>
          <p:spPr>
            <a:xfrm>
              <a:off x="5478842" y="2982239"/>
              <a:ext cx="469114" cy="457810"/>
            </a:xfrm>
            <a:prstGeom prst="rect">
              <a:avLst/>
            </a:prstGeom>
          </p:spPr>
        </p:pic>
      </p:grpSp>
      <p:grpSp>
        <p:nvGrpSpPr>
          <p:cNvPr id="45" name="Groupe 44"/>
          <p:cNvGrpSpPr/>
          <p:nvPr/>
        </p:nvGrpSpPr>
        <p:grpSpPr>
          <a:xfrm>
            <a:off x="4702716" y="2252679"/>
            <a:ext cx="3448033" cy="528696"/>
            <a:chOff x="5487590" y="3912268"/>
            <a:chExt cx="3493507" cy="528696"/>
          </a:xfrm>
        </p:grpSpPr>
        <p:sp>
          <p:nvSpPr>
            <p:cNvPr id="46" name="ZoneTexte 45"/>
            <p:cNvSpPr txBox="1"/>
            <p:nvPr/>
          </p:nvSpPr>
          <p:spPr>
            <a:xfrm>
              <a:off x="5972876" y="3912268"/>
              <a:ext cx="3008221" cy="430887"/>
            </a:xfrm>
            <a:prstGeom prst="rect">
              <a:avLst/>
            </a:prstGeom>
            <a:noFill/>
          </p:spPr>
          <p:txBody>
            <a:bodyPr wrap="square" rtlCol="0">
              <a:spAutoFit/>
            </a:bodyPr>
            <a:lstStyle/>
            <a:p>
              <a:r>
                <a:rPr lang="fr-FR" sz="1100" cap="all" dirty="0">
                  <a:solidFill>
                    <a:schemeClr val="accent2"/>
                  </a:solidFill>
                </a:rPr>
                <a:t>RELIABLE INTEGRATION BASED ON BUSINESS APIS</a:t>
              </a:r>
            </a:p>
          </p:txBody>
        </p:sp>
        <p:pic>
          <p:nvPicPr>
            <p:cNvPr id="47" name="Image 46"/>
            <p:cNvPicPr>
              <a:picLocks noChangeAspect="1"/>
            </p:cNvPicPr>
            <p:nvPr/>
          </p:nvPicPr>
          <p:blipFill>
            <a:blip r:embed="rId5">
              <a:duotone>
                <a:schemeClr val="accent6">
                  <a:shade val="45000"/>
                  <a:satMod val="135000"/>
                </a:schemeClr>
                <a:prstClr val="white"/>
              </a:duotone>
            </a:blip>
            <a:stretch>
              <a:fillRect/>
            </a:stretch>
          </p:blipFill>
          <p:spPr>
            <a:xfrm>
              <a:off x="5487590" y="3975442"/>
              <a:ext cx="476348" cy="465522"/>
            </a:xfrm>
            <a:prstGeom prst="rect">
              <a:avLst/>
            </a:prstGeom>
          </p:spPr>
        </p:pic>
      </p:grpSp>
      <p:grpSp>
        <p:nvGrpSpPr>
          <p:cNvPr id="48" name="Groupe 47"/>
          <p:cNvGrpSpPr/>
          <p:nvPr/>
        </p:nvGrpSpPr>
        <p:grpSpPr>
          <a:xfrm>
            <a:off x="4733810" y="3500293"/>
            <a:ext cx="4353529" cy="482534"/>
            <a:chOff x="5514512" y="3443877"/>
            <a:chExt cx="4410945" cy="482534"/>
          </a:xfrm>
        </p:grpSpPr>
        <p:sp>
          <p:nvSpPr>
            <p:cNvPr id="49" name="ZoneTexte 48"/>
            <p:cNvSpPr txBox="1"/>
            <p:nvPr/>
          </p:nvSpPr>
          <p:spPr>
            <a:xfrm>
              <a:off x="6007436" y="3443877"/>
              <a:ext cx="3918021" cy="430887"/>
            </a:xfrm>
            <a:prstGeom prst="rect">
              <a:avLst/>
            </a:prstGeom>
            <a:noFill/>
          </p:spPr>
          <p:txBody>
            <a:bodyPr wrap="square" rtlCol="0">
              <a:spAutoFit/>
            </a:bodyPr>
            <a:lstStyle/>
            <a:p>
              <a:r>
                <a:rPr lang="fr-FR" sz="1100" cap="all" dirty="0">
                  <a:solidFill>
                    <a:schemeClr val="accent2"/>
                  </a:solidFill>
                </a:rPr>
                <a:t>CONTINUOUS MAINTENANCE </a:t>
              </a:r>
            </a:p>
            <a:p>
              <a:r>
                <a:rPr lang="fr-FR" sz="1100" cap="all" dirty="0">
                  <a:solidFill>
                    <a:schemeClr val="accent2"/>
                  </a:solidFill>
                </a:rPr>
                <a:t>&amp; UPDATES</a:t>
              </a:r>
            </a:p>
          </p:txBody>
        </p:sp>
        <p:pic>
          <p:nvPicPr>
            <p:cNvPr id="50" name="Image 49"/>
            <p:cNvPicPr>
              <a:picLocks noChangeAspect="1"/>
            </p:cNvPicPr>
            <p:nvPr/>
          </p:nvPicPr>
          <p:blipFill>
            <a:blip r:embed="rId6">
              <a:duotone>
                <a:schemeClr val="accent6">
                  <a:shade val="45000"/>
                  <a:satMod val="135000"/>
                </a:schemeClr>
                <a:prstClr val="white"/>
              </a:duotone>
            </a:blip>
            <a:stretch>
              <a:fillRect/>
            </a:stretch>
          </p:blipFill>
          <p:spPr>
            <a:xfrm>
              <a:off x="5514512" y="3464564"/>
              <a:ext cx="443072" cy="461847"/>
            </a:xfrm>
            <a:prstGeom prst="rect">
              <a:avLst/>
            </a:prstGeom>
          </p:spPr>
        </p:pic>
      </p:grpSp>
      <p:pic>
        <p:nvPicPr>
          <p:cNvPr id="51" name="Image 50"/>
          <p:cNvPicPr>
            <a:picLocks noChangeAspect="1"/>
          </p:cNvPicPr>
          <p:nvPr/>
        </p:nvPicPr>
        <p:blipFill rotWithShape="1">
          <a:blip r:embed="rId7" cstate="print">
            <a:extLst>
              <a:ext uri="{28A0092B-C50C-407E-A947-70E740481C1C}">
                <a14:useLocalDpi xmlns:a14="http://schemas.microsoft.com/office/drawing/2010/main" val="0"/>
              </a:ext>
            </a:extLst>
          </a:blip>
          <a:srcRect l="605" r="4938"/>
          <a:stretch/>
        </p:blipFill>
        <p:spPr>
          <a:xfrm>
            <a:off x="509847" y="3201645"/>
            <a:ext cx="3898670" cy="2184695"/>
          </a:xfrm>
          <a:prstGeom prst="rect">
            <a:avLst/>
          </a:prstGeom>
        </p:spPr>
      </p:pic>
      <p:pic>
        <p:nvPicPr>
          <p:cNvPr id="52" name="Imag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352" y="3190285"/>
            <a:ext cx="3239747" cy="2198242"/>
          </a:xfrm>
          <a:prstGeom prst="rect">
            <a:avLst/>
          </a:prstGeom>
          <a:effectLst>
            <a:outerShdw blurRad="63500" sx="102000" sy="102000" algn="ctr" rotWithShape="0">
              <a:schemeClr val="tx1">
                <a:alpha val="60000"/>
              </a:schemeClr>
            </a:outerShdw>
          </a:effectLst>
        </p:spPr>
      </p:pic>
      <p:pic>
        <p:nvPicPr>
          <p:cNvPr id="53" name="Image 52"/>
          <p:cNvPicPr>
            <a:picLocks noChangeAspect="1"/>
          </p:cNvPicPr>
          <p:nvPr/>
        </p:nvPicPr>
        <p:blipFill>
          <a:blip r:embed="rId9"/>
          <a:stretch>
            <a:fillRect/>
          </a:stretch>
        </p:blipFill>
        <p:spPr>
          <a:xfrm>
            <a:off x="827352" y="5035631"/>
            <a:ext cx="940888" cy="324083"/>
          </a:xfrm>
          <a:prstGeom prst="rect">
            <a:avLst/>
          </a:prstGeom>
        </p:spPr>
      </p:pic>
      <p:grpSp>
        <p:nvGrpSpPr>
          <p:cNvPr id="54" name="Groupe 53"/>
          <p:cNvGrpSpPr/>
          <p:nvPr/>
        </p:nvGrpSpPr>
        <p:grpSpPr>
          <a:xfrm>
            <a:off x="5979307" y="4518041"/>
            <a:ext cx="5464923" cy="1683346"/>
            <a:chOff x="5319034" y="5057929"/>
            <a:chExt cx="5464923" cy="1683346"/>
          </a:xfrm>
        </p:grpSpPr>
        <p:grpSp>
          <p:nvGrpSpPr>
            <p:cNvPr id="55" name="Groupe 54"/>
            <p:cNvGrpSpPr/>
            <p:nvPr/>
          </p:nvGrpSpPr>
          <p:grpSpPr>
            <a:xfrm>
              <a:off x="5350210" y="5435783"/>
              <a:ext cx="5433747" cy="1196968"/>
              <a:chOff x="5404358" y="5763007"/>
              <a:chExt cx="6328268" cy="1196968"/>
            </a:xfrm>
          </p:grpSpPr>
          <p:sp>
            <p:nvSpPr>
              <p:cNvPr id="58" name="Espace réservé du texte 2"/>
              <p:cNvSpPr txBox="1">
                <a:spLocks/>
              </p:cNvSpPr>
              <p:nvPr/>
            </p:nvSpPr>
            <p:spPr>
              <a:xfrm>
                <a:off x="5404358" y="5763007"/>
                <a:ext cx="6328268" cy="11969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r>
                  <a:rPr lang="en-US" sz="1100" dirty="0">
                    <a:latin typeface="+mn-lt"/>
                  </a:rPr>
                  <a:t>Live order simulation </a:t>
                </a:r>
              </a:p>
              <a:p>
                <a:pPr marL="171450" indent="-171450">
                  <a:spcBef>
                    <a:spcPts val="0"/>
                  </a:spcBef>
                  <a:spcAft>
                    <a:spcPts val="600"/>
                  </a:spcAft>
                  <a:buFont typeface="Arial" panose="020B0604020202020204" pitchFamily="34" charset="0"/>
                  <a:buChar char="•"/>
                </a:pPr>
                <a:r>
                  <a:rPr lang="en-US" sz="1100" dirty="0">
                    <a:latin typeface="+mn-lt"/>
                  </a:rPr>
                  <a:t>Order creation in SAP</a:t>
                </a:r>
              </a:p>
              <a:p>
                <a:pPr marL="171450" indent="-171450">
                  <a:spcBef>
                    <a:spcPts val="0"/>
                  </a:spcBef>
                  <a:spcAft>
                    <a:spcPts val="600"/>
                  </a:spcAft>
                  <a:buFont typeface="Arial" panose="020B0604020202020204" pitchFamily="34" charset="0"/>
                  <a:buChar char="•"/>
                </a:pPr>
                <a:r>
                  <a:rPr lang="en-US" sz="1100" dirty="0">
                    <a:latin typeface="+mn-lt"/>
                  </a:rPr>
                  <a:t>SAP order number acknowledgement</a:t>
                </a:r>
              </a:p>
              <a:p>
                <a:pPr marL="171450" indent="-171450">
                  <a:spcBef>
                    <a:spcPts val="0"/>
                  </a:spcBef>
                  <a:spcAft>
                    <a:spcPts val="600"/>
                  </a:spcAft>
                  <a:buFont typeface="Arial" panose="020B0604020202020204" pitchFamily="34" charset="0"/>
                  <a:buChar char="•"/>
                </a:pPr>
                <a:r>
                  <a:rPr lang="en-US" sz="1100" dirty="0">
                    <a:latin typeface="+mn-lt"/>
                  </a:rPr>
                  <a:t>Master data live connection and/or automated synchronization</a:t>
                </a:r>
              </a:p>
              <a:p>
                <a:pPr marL="171450" indent="-171450">
                  <a:spcBef>
                    <a:spcPts val="0"/>
                  </a:spcBef>
                  <a:spcAft>
                    <a:spcPts val="600"/>
                  </a:spcAft>
                  <a:buFont typeface="Arial" panose="020B0604020202020204" pitchFamily="34" charset="0"/>
                  <a:buChar char="•"/>
                </a:pPr>
                <a:r>
                  <a:rPr lang="en-US" sz="1100" dirty="0">
                    <a:latin typeface="+mn-lt"/>
                  </a:rPr>
                  <a:t>Document archive link in SAP</a:t>
                </a:r>
                <a:endParaRPr lang="en-US" sz="900" dirty="0">
                  <a:latin typeface="+mn-lt"/>
                </a:endParaRPr>
              </a:p>
              <a:p>
                <a:pPr marL="171450" indent="-171450">
                  <a:spcBef>
                    <a:spcPts val="0"/>
                  </a:spcBef>
                  <a:spcAft>
                    <a:spcPts val="600"/>
                  </a:spcAft>
                  <a:buFont typeface="Arial" panose="020B0604020202020204" pitchFamily="34" charset="0"/>
                  <a:buChar char="•"/>
                </a:pPr>
                <a:endParaRPr lang="en-US" sz="1100" dirty="0">
                  <a:latin typeface="+mn-lt"/>
                </a:endParaRPr>
              </a:p>
            </p:txBody>
          </p:sp>
          <p:sp>
            <p:nvSpPr>
              <p:cNvPr id="59" name="Espace réservé du texte 2"/>
              <p:cNvSpPr txBox="1">
                <a:spLocks/>
              </p:cNvSpPr>
              <p:nvPr/>
            </p:nvSpPr>
            <p:spPr>
              <a:xfrm>
                <a:off x="8561187" y="5763007"/>
                <a:ext cx="2764544" cy="119696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en-US" sz="900" dirty="0">
                  <a:latin typeface="+mn-lt"/>
                </a:endParaRPr>
              </a:p>
            </p:txBody>
          </p:sp>
        </p:grpSp>
        <p:cxnSp>
          <p:nvCxnSpPr>
            <p:cNvPr id="56" name="Connecteur droit 55"/>
            <p:cNvCxnSpPr/>
            <p:nvPr/>
          </p:nvCxnSpPr>
          <p:spPr>
            <a:xfrm>
              <a:off x="5319034" y="5334965"/>
              <a:ext cx="0" cy="140631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333143" y="5057929"/>
              <a:ext cx="1859719" cy="338554"/>
            </a:xfrm>
            <a:prstGeom prst="rect">
              <a:avLst/>
            </a:prstGeom>
          </p:spPr>
          <p:txBody>
            <a:bodyPr wrap="square">
              <a:spAutoFit/>
            </a:bodyPr>
            <a:lstStyle/>
            <a:p>
              <a:pPr>
                <a:spcAft>
                  <a:spcPts val="600"/>
                </a:spcAft>
                <a:buClr>
                  <a:schemeClr val="accent2"/>
                </a:buClr>
                <a:tabLst>
                  <a:tab pos="895350" algn="l"/>
                </a:tabLst>
              </a:pPr>
              <a:r>
                <a:rPr lang="fr-FR" sz="1600" cap="all" dirty="0">
                  <a:solidFill>
                    <a:schemeClr val="accent2"/>
                  </a:solidFill>
                </a:rPr>
                <a:t>FEATURE SET</a:t>
              </a:r>
              <a:endParaRPr lang="en-US" sz="1400" cap="all" dirty="0">
                <a:solidFill>
                  <a:schemeClr val="accent2"/>
                </a:solidFill>
              </a:endParaRPr>
            </a:p>
          </p:txBody>
        </p:sp>
      </p:grpSp>
      <p:grpSp>
        <p:nvGrpSpPr>
          <p:cNvPr id="60" name="Groupe 59"/>
          <p:cNvGrpSpPr/>
          <p:nvPr/>
        </p:nvGrpSpPr>
        <p:grpSpPr>
          <a:xfrm>
            <a:off x="8516335" y="1471843"/>
            <a:ext cx="3017560" cy="1738115"/>
            <a:chOff x="8821135" y="1945976"/>
            <a:chExt cx="3017560" cy="1738115"/>
          </a:xfrm>
        </p:grpSpPr>
        <p:pic>
          <p:nvPicPr>
            <p:cNvPr id="63" name="Imag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1135" y="1945976"/>
              <a:ext cx="3017560" cy="1738115"/>
            </a:xfrm>
            <a:prstGeom prst="rect">
              <a:avLst/>
            </a:prstGeom>
          </p:spPr>
        </p:pic>
        <p:pic>
          <p:nvPicPr>
            <p:cNvPr id="62" name="Image 61"/>
            <p:cNvPicPr>
              <a:picLocks noChangeAspect="1"/>
            </p:cNvPicPr>
            <p:nvPr/>
          </p:nvPicPr>
          <p:blipFill rotWithShape="1">
            <a:blip r:embed="rId11" cstate="print">
              <a:extLst>
                <a:ext uri="{28A0092B-C50C-407E-A947-70E740481C1C}">
                  <a14:useLocalDpi xmlns:a14="http://schemas.microsoft.com/office/drawing/2010/main" val="0"/>
                </a:ext>
              </a:extLst>
            </a:blip>
            <a:srcRect b="8445"/>
            <a:stretch/>
          </p:blipFill>
          <p:spPr>
            <a:xfrm>
              <a:off x="9192262" y="2041942"/>
              <a:ext cx="2280846" cy="1425044"/>
            </a:xfrm>
            <a:prstGeom prst="rect">
              <a:avLst/>
            </a:prstGeom>
          </p:spPr>
        </p:pic>
      </p:grpSp>
      <p:pic>
        <p:nvPicPr>
          <p:cNvPr id="1032" name="Picture 8" descr="Résultat de recherche d'images pour &quot;SAP ECC logo&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88755" y="3228463"/>
            <a:ext cx="1310666" cy="668440"/>
          </a:xfrm>
          <a:prstGeom prst="rect">
            <a:avLst/>
          </a:prstGeom>
          <a:solidFill>
            <a:schemeClr val="bg1"/>
          </a:solidFill>
        </p:spPr>
      </p:pic>
      <p:sp>
        <p:nvSpPr>
          <p:cNvPr id="3" name="Rectangle 2"/>
          <p:cNvSpPr/>
          <p:nvPr/>
        </p:nvSpPr>
        <p:spPr>
          <a:xfrm>
            <a:off x="10112286" y="3310687"/>
            <a:ext cx="954107" cy="523220"/>
          </a:xfrm>
          <a:prstGeom prst="rect">
            <a:avLst/>
          </a:prstGeom>
        </p:spPr>
        <p:txBody>
          <a:bodyPr wrap="none">
            <a:spAutoFit/>
          </a:bodyPr>
          <a:lstStyle/>
          <a:p>
            <a:pPr algn="r">
              <a:spcBef>
                <a:spcPts val="0"/>
              </a:spcBef>
              <a:spcAft>
                <a:spcPts val="600"/>
              </a:spcAft>
            </a:pPr>
            <a:r>
              <a:rPr lang="en-US" sz="1400" dirty="0"/>
              <a:t>ECC or </a:t>
            </a:r>
            <a:br>
              <a:rPr lang="en-US" sz="1400" dirty="0"/>
            </a:br>
            <a:r>
              <a:rPr lang="en-US" sz="1400" dirty="0"/>
              <a:t>S/4HANA</a:t>
            </a:r>
          </a:p>
        </p:txBody>
      </p:sp>
      <p:pic>
        <p:nvPicPr>
          <p:cNvPr id="68" name="Picture 2">
            <a:extLst>
              <a:ext uri="{FF2B5EF4-FFF2-40B4-BE49-F238E27FC236}">
                <a16:creationId xmlns:a16="http://schemas.microsoft.com/office/drawing/2014/main" id="{25A3DF02-01CD-4436-8636-705E9169875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0990204" y="354768"/>
            <a:ext cx="908051" cy="533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6E409C8-6451-4E99-B7BB-A425B6BB0A5E}"/>
              </a:ext>
            </a:extLst>
          </p:cNvPr>
          <p:cNvSpPr>
            <a:spLocks noGrp="1"/>
          </p:cNvSpPr>
          <p:nvPr>
            <p:ph type="body" sz="quarter" idx="20"/>
          </p:nvPr>
        </p:nvSpPr>
        <p:spPr/>
        <p:txBody>
          <a:bodyPr/>
          <a:lstStyle/>
          <a:p>
            <a:r>
              <a:rPr lang="en-US" dirty="0"/>
              <a:t>SAP Integration</a:t>
            </a:r>
          </a:p>
        </p:txBody>
      </p:sp>
    </p:spTree>
    <p:extLst>
      <p:ext uri="{BB962C8B-B14F-4D97-AF65-F5344CB8AC3E}">
        <p14:creationId xmlns:p14="http://schemas.microsoft.com/office/powerpoint/2010/main" val="217277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FAE7AC4-1905-4C73-B06F-0F1FFCE1865E}"/>
              </a:ext>
            </a:extLst>
          </p:cNvPr>
          <p:cNvSpPr/>
          <p:nvPr/>
        </p:nvSpPr>
        <p:spPr>
          <a:xfrm>
            <a:off x="8143571" y="3445496"/>
            <a:ext cx="3281680" cy="430887"/>
          </a:xfrm>
          <a:prstGeom prst="rect">
            <a:avLst/>
          </a:prstGeom>
        </p:spPr>
        <p:txBody>
          <a:bodyPr wrap="square" anchor="ctr">
            <a:spAutoFit/>
          </a:bodyPr>
          <a:lstStyle/>
          <a:p>
            <a:r>
              <a:rPr lang="en-US" sz="1100" dirty="0">
                <a:solidFill>
                  <a:schemeClr val="accent6"/>
                </a:solidFill>
                <a:ea typeface="Arial" charset="0"/>
                <a:cs typeface="Arial" charset="0"/>
              </a:rPr>
              <a:t>Assisted and automatic data verification at the header &amp; line-item level</a:t>
            </a:r>
          </a:p>
        </p:txBody>
      </p:sp>
      <p:grpSp>
        <p:nvGrpSpPr>
          <p:cNvPr id="61" name="Groupe 518">
            <a:extLst>
              <a:ext uri="{FF2B5EF4-FFF2-40B4-BE49-F238E27FC236}">
                <a16:creationId xmlns:a16="http://schemas.microsoft.com/office/drawing/2014/main" id="{EF69F669-7ADF-4C51-BD0B-4505521E660D}"/>
              </a:ext>
            </a:extLst>
          </p:cNvPr>
          <p:cNvGrpSpPr/>
          <p:nvPr/>
        </p:nvGrpSpPr>
        <p:grpSpPr>
          <a:xfrm>
            <a:off x="7633922" y="3502375"/>
            <a:ext cx="327225" cy="328039"/>
            <a:chOff x="4659313" y="5522401"/>
            <a:chExt cx="636588" cy="638175"/>
          </a:xfrm>
        </p:grpSpPr>
        <p:sp>
          <p:nvSpPr>
            <p:cNvPr id="62" name="Oval 66">
              <a:extLst>
                <a:ext uri="{FF2B5EF4-FFF2-40B4-BE49-F238E27FC236}">
                  <a16:creationId xmlns:a16="http://schemas.microsoft.com/office/drawing/2014/main" id="{5FE7ECF0-08A9-4C2A-AE47-859AB24D2D20}"/>
                </a:ext>
              </a:extLst>
            </p:cNvPr>
            <p:cNvSpPr>
              <a:spLocks noChangeArrowheads="1"/>
            </p:cNvSpPr>
            <p:nvPr/>
          </p:nvSpPr>
          <p:spPr bwMode="auto">
            <a:xfrm>
              <a:off x="4659313" y="5522401"/>
              <a:ext cx="636588" cy="638175"/>
            </a:xfrm>
            <a:prstGeom prst="ellipse">
              <a:avLst/>
            </a:pr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63" name="Freeform 67">
              <a:extLst>
                <a:ext uri="{FF2B5EF4-FFF2-40B4-BE49-F238E27FC236}">
                  <a16:creationId xmlns:a16="http://schemas.microsoft.com/office/drawing/2014/main" id="{7FC8D180-7716-4084-BDDD-6767CAD19740}"/>
                </a:ext>
              </a:extLst>
            </p:cNvPr>
            <p:cNvSpPr>
              <a:spLocks/>
            </p:cNvSpPr>
            <p:nvPr/>
          </p:nvSpPr>
          <p:spPr bwMode="auto">
            <a:xfrm>
              <a:off x="4813300" y="5711313"/>
              <a:ext cx="328613" cy="260350"/>
            </a:xfrm>
            <a:custGeom>
              <a:avLst/>
              <a:gdLst>
                <a:gd name="T0" fmla="*/ 75 w 207"/>
                <a:gd name="T1" fmla="*/ 105 h 164"/>
                <a:gd name="T2" fmla="*/ 29 w 207"/>
                <a:gd name="T3" fmla="*/ 59 h 164"/>
                <a:gd name="T4" fmla="*/ 0 w 207"/>
                <a:gd name="T5" fmla="*/ 89 h 164"/>
                <a:gd name="T6" fmla="*/ 75 w 207"/>
                <a:gd name="T7" fmla="*/ 164 h 164"/>
                <a:gd name="T8" fmla="*/ 207 w 207"/>
                <a:gd name="T9" fmla="*/ 30 h 164"/>
                <a:gd name="T10" fmla="*/ 177 w 207"/>
                <a:gd name="T11" fmla="*/ 0 h 164"/>
                <a:gd name="T12" fmla="*/ 75 w 207"/>
                <a:gd name="T13" fmla="*/ 105 h 164"/>
              </a:gdLst>
              <a:ahLst/>
              <a:cxnLst>
                <a:cxn ang="0">
                  <a:pos x="T0" y="T1"/>
                </a:cxn>
                <a:cxn ang="0">
                  <a:pos x="T2" y="T3"/>
                </a:cxn>
                <a:cxn ang="0">
                  <a:pos x="T4" y="T5"/>
                </a:cxn>
                <a:cxn ang="0">
                  <a:pos x="T6" y="T7"/>
                </a:cxn>
                <a:cxn ang="0">
                  <a:pos x="T8" y="T9"/>
                </a:cxn>
                <a:cxn ang="0">
                  <a:pos x="T10" y="T11"/>
                </a:cxn>
                <a:cxn ang="0">
                  <a:pos x="T12" y="T13"/>
                </a:cxn>
              </a:cxnLst>
              <a:rect l="0" t="0" r="r" b="b"/>
              <a:pathLst>
                <a:path w="207" h="164">
                  <a:moveTo>
                    <a:pt x="75" y="105"/>
                  </a:moveTo>
                  <a:lnTo>
                    <a:pt x="29" y="59"/>
                  </a:lnTo>
                  <a:lnTo>
                    <a:pt x="0" y="89"/>
                  </a:lnTo>
                  <a:lnTo>
                    <a:pt x="75" y="164"/>
                  </a:lnTo>
                  <a:lnTo>
                    <a:pt x="207" y="30"/>
                  </a:lnTo>
                  <a:lnTo>
                    <a:pt x="177" y="0"/>
                  </a:lnTo>
                  <a:lnTo>
                    <a:pt x="75" y="105"/>
                  </a:lnTo>
                  <a:close/>
                </a:path>
              </a:pathLst>
            </a:cu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sp>
        <p:nvSpPr>
          <p:cNvPr id="47" name="Rectangle 46">
            <a:extLst>
              <a:ext uri="{FF2B5EF4-FFF2-40B4-BE49-F238E27FC236}">
                <a16:creationId xmlns:a16="http://schemas.microsoft.com/office/drawing/2014/main" id="{9BDCBE93-357C-41DE-8E3D-646E4FDFD632}"/>
              </a:ext>
            </a:extLst>
          </p:cNvPr>
          <p:cNvSpPr/>
          <p:nvPr/>
        </p:nvSpPr>
        <p:spPr>
          <a:xfrm>
            <a:off x="8148107" y="2562209"/>
            <a:ext cx="3277143" cy="769441"/>
          </a:xfrm>
          <a:prstGeom prst="rect">
            <a:avLst/>
          </a:prstGeom>
        </p:spPr>
        <p:txBody>
          <a:bodyPr wrap="square" anchor="ctr">
            <a:spAutoFit/>
          </a:bodyPr>
          <a:lstStyle/>
          <a:p>
            <a:r>
              <a:rPr lang="en-US" sz="1100" dirty="0">
                <a:solidFill>
                  <a:schemeClr val="accent6"/>
                </a:solidFill>
                <a:ea typeface="Arial" charset="0"/>
                <a:cs typeface="Arial" charset="0"/>
              </a:rPr>
              <a:t>Early indicators for awareness of potential duplicate order, order changes, anomaly detection, allocated items, unit of measure conversion.</a:t>
            </a:r>
          </a:p>
        </p:txBody>
      </p:sp>
      <p:sp>
        <p:nvSpPr>
          <p:cNvPr id="48" name="Rectangle 47">
            <a:extLst>
              <a:ext uri="{FF2B5EF4-FFF2-40B4-BE49-F238E27FC236}">
                <a16:creationId xmlns:a16="http://schemas.microsoft.com/office/drawing/2014/main" id="{DB6C08A8-DE19-4A25-BE65-73F2E1A6D777}"/>
              </a:ext>
            </a:extLst>
          </p:cNvPr>
          <p:cNvSpPr/>
          <p:nvPr/>
        </p:nvSpPr>
        <p:spPr>
          <a:xfrm>
            <a:off x="8133280" y="4082439"/>
            <a:ext cx="3042522" cy="430887"/>
          </a:xfrm>
          <a:prstGeom prst="rect">
            <a:avLst/>
          </a:prstGeom>
        </p:spPr>
        <p:txBody>
          <a:bodyPr wrap="square" anchor="ctr">
            <a:spAutoFit/>
          </a:bodyPr>
          <a:lstStyle/>
          <a:p>
            <a:r>
              <a:rPr lang="en-US" sz="1100" dirty="0">
                <a:solidFill>
                  <a:schemeClr val="accent6"/>
                </a:solidFill>
                <a:ea typeface="Arial" charset="0"/>
                <a:cs typeface="Arial" charset="0"/>
              </a:rPr>
              <a:t>Facilitated collaboration both internally and with customers to clarify orders </a:t>
            </a:r>
          </a:p>
        </p:txBody>
      </p:sp>
      <p:grpSp>
        <p:nvGrpSpPr>
          <p:cNvPr id="76" name="Groupe 75">
            <a:extLst>
              <a:ext uri="{FF2B5EF4-FFF2-40B4-BE49-F238E27FC236}">
                <a16:creationId xmlns:a16="http://schemas.microsoft.com/office/drawing/2014/main" id="{C78092E0-CE3A-4AD7-BAE5-A279DE7E721B}"/>
              </a:ext>
            </a:extLst>
          </p:cNvPr>
          <p:cNvGrpSpPr/>
          <p:nvPr/>
        </p:nvGrpSpPr>
        <p:grpSpPr>
          <a:xfrm>
            <a:off x="7579719" y="4163420"/>
            <a:ext cx="435631" cy="278306"/>
            <a:chOff x="10428288" y="2970213"/>
            <a:chExt cx="673100" cy="441325"/>
          </a:xfrm>
        </p:grpSpPr>
        <p:sp>
          <p:nvSpPr>
            <p:cNvPr id="77" name="Freeform 519">
              <a:extLst>
                <a:ext uri="{FF2B5EF4-FFF2-40B4-BE49-F238E27FC236}">
                  <a16:creationId xmlns:a16="http://schemas.microsoft.com/office/drawing/2014/main" id="{15EBEC1D-B00B-427B-9ECE-17D2478E2D3F}"/>
                </a:ext>
              </a:extLst>
            </p:cNvPr>
            <p:cNvSpPr>
              <a:spLocks/>
            </p:cNvSpPr>
            <p:nvPr/>
          </p:nvSpPr>
          <p:spPr bwMode="auto">
            <a:xfrm>
              <a:off x="10428288" y="3343275"/>
              <a:ext cx="673100" cy="68263"/>
            </a:xfrm>
            <a:custGeom>
              <a:avLst/>
              <a:gdLst>
                <a:gd name="T0" fmla="*/ 0 w 214"/>
                <a:gd name="T1" fmla="*/ 0 h 22"/>
                <a:gd name="T2" fmla="*/ 0 w 214"/>
                <a:gd name="T3" fmla="*/ 7 h 22"/>
                <a:gd name="T4" fmla="*/ 15 w 214"/>
                <a:gd name="T5" fmla="*/ 22 h 22"/>
                <a:gd name="T6" fmla="*/ 199 w 214"/>
                <a:gd name="T7" fmla="*/ 22 h 22"/>
                <a:gd name="T8" fmla="*/ 214 w 214"/>
                <a:gd name="T9" fmla="*/ 7 h 22"/>
                <a:gd name="T10" fmla="*/ 214 w 214"/>
                <a:gd name="T11" fmla="*/ 0 h 22"/>
                <a:gd name="T12" fmla="*/ 122 w 214"/>
                <a:gd name="T13" fmla="*/ 0 h 22"/>
                <a:gd name="T14" fmla="*/ 115 w 214"/>
                <a:gd name="T15" fmla="*/ 7 h 22"/>
                <a:gd name="T16" fmla="*/ 100 w 214"/>
                <a:gd name="T17" fmla="*/ 7 h 22"/>
                <a:gd name="T18" fmla="*/ 93 w 214"/>
                <a:gd name="T19" fmla="*/ 0 h 22"/>
                <a:gd name="T20" fmla="*/ 0 w 214"/>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2">
                  <a:moveTo>
                    <a:pt x="0" y="0"/>
                  </a:moveTo>
                  <a:cubicBezTo>
                    <a:pt x="0" y="7"/>
                    <a:pt x="0" y="7"/>
                    <a:pt x="0" y="7"/>
                  </a:cubicBezTo>
                  <a:cubicBezTo>
                    <a:pt x="0" y="15"/>
                    <a:pt x="7" y="22"/>
                    <a:pt x="15" y="22"/>
                  </a:cubicBezTo>
                  <a:cubicBezTo>
                    <a:pt x="199" y="22"/>
                    <a:pt x="199" y="22"/>
                    <a:pt x="199" y="22"/>
                  </a:cubicBezTo>
                  <a:cubicBezTo>
                    <a:pt x="208" y="22"/>
                    <a:pt x="214" y="15"/>
                    <a:pt x="214" y="7"/>
                  </a:cubicBezTo>
                  <a:cubicBezTo>
                    <a:pt x="214" y="0"/>
                    <a:pt x="214" y="0"/>
                    <a:pt x="214" y="0"/>
                  </a:cubicBezTo>
                  <a:cubicBezTo>
                    <a:pt x="122" y="0"/>
                    <a:pt x="122" y="0"/>
                    <a:pt x="122" y="0"/>
                  </a:cubicBezTo>
                  <a:cubicBezTo>
                    <a:pt x="122" y="4"/>
                    <a:pt x="119" y="7"/>
                    <a:pt x="115" y="7"/>
                  </a:cubicBezTo>
                  <a:cubicBezTo>
                    <a:pt x="100" y="7"/>
                    <a:pt x="100" y="7"/>
                    <a:pt x="100" y="7"/>
                  </a:cubicBezTo>
                  <a:cubicBezTo>
                    <a:pt x="96" y="7"/>
                    <a:pt x="93" y="4"/>
                    <a:pt x="93" y="0"/>
                  </a:cubicBezTo>
                  <a:lnTo>
                    <a:pt x="0" y="0"/>
                  </a:lnTo>
                  <a:close/>
                </a:path>
              </a:pathLst>
            </a:cu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78" name="Freeform 520">
              <a:extLst>
                <a:ext uri="{FF2B5EF4-FFF2-40B4-BE49-F238E27FC236}">
                  <a16:creationId xmlns:a16="http://schemas.microsoft.com/office/drawing/2014/main" id="{DCF7BDE3-1736-418C-8BBF-01C7CE1A0F44}"/>
                </a:ext>
              </a:extLst>
            </p:cNvPr>
            <p:cNvSpPr>
              <a:spLocks/>
            </p:cNvSpPr>
            <p:nvPr/>
          </p:nvSpPr>
          <p:spPr bwMode="auto">
            <a:xfrm>
              <a:off x="10755313" y="2992438"/>
              <a:ext cx="298450" cy="350838"/>
            </a:xfrm>
            <a:custGeom>
              <a:avLst/>
              <a:gdLst>
                <a:gd name="T0" fmla="*/ 95 w 95"/>
                <a:gd name="T1" fmla="*/ 111 h 111"/>
                <a:gd name="T2" fmla="*/ 95 w 95"/>
                <a:gd name="T3" fmla="*/ 11 h 111"/>
                <a:gd name="T4" fmla="*/ 84 w 95"/>
                <a:gd name="T5" fmla="*/ 0 h 111"/>
                <a:gd name="T6" fmla="*/ 0 w 95"/>
                <a:gd name="T7" fmla="*/ 0 h 111"/>
              </a:gdLst>
              <a:ahLst/>
              <a:cxnLst>
                <a:cxn ang="0">
                  <a:pos x="T0" y="T1"/>
                </a:cxn>
                <a:cxn ang="0">
                  <a:pos x="T2" y="T3"/>
                </a:cxn>
                <a:cxn ang="0">
                  <a:pos x="T4" y="T5"/>
                </a:cxn>
                <a:cxn ang="0">
                  <a:pos x="T6" y="T7"/>
                </a:cxn>
              </a:cxnLst>
              <a:rect l="0" t="0" r="r" b="b"/>
              <a:pathLst>
                <a:path w="95" h="111">
                  <a:moveTo>
                    <a:pt x="95" y="111"/>
                  </a:moveTo>
                  <a:cubicBezTo>
                    <a:pt x="95" y="11"/>
                    <a:pt x="95" y="11"/>
                    <a:pt x="95" y="11"/>
                  </a:cubicBezTo>
                  <a:cubicBezTo>
                    <a:pt x="95" y="5"/>
                    <a:pt x="90" y="0"/>
                    <a:pt x="84" y="0"/>
                  </a:cubicBezTo>
                  <a:cubicBezTo>
                    <a:pt x="0" y="0"/>
                    <a:pt x="0" y="0"/>
                    <a:pt x="0" y="0"/>
                  </a:cubicBezTo>
                </a:path>
              </a:pathLst>
            </a:cu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82" name="Line 521">
              <a:extLst>
                <a:ext uri="{FF2B5EF4-FFF2-40B4-BE49-F238E27FC236}">
                  <a16:creationId xmlns:a16="http://schemas.microsoft.com/office/drawing/2014/main" id="{08F55B00-1C13-476B-A41D-D03E9BD0D66C}"/>
                </a:ext>
              </a:extLst>
            </p:cNvPr>
            <p:cNvSpPr>
              <a:spLocks noChangeShapeType="1"/>
            </p:cNvSpPr>
            <p:nvPr/>
          </p:nvSpPr>
          <p:spPr bwMode="auto">
            <a:xfrm>
              <a:off x="10474326" y="3248025"/>
              <a:ext cx="0" cy="95250"/>
            </a:xfrm>
            <a:prstGeom prst="line">
              <a:avLst/>
            </a:prstGeom>
            <a:noFill/>
            <a:ln w="19050"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83" name="Freeform 522">
              <a:extLst>
                <a:ext uri="{FF2B5EF4-FFF2-40B4-BE49-F238E27FC236}">
                  <a16:creationId xmlns:a16="http://schemas.microsoft.com/office/drawing/2014/main" id="{0BC53994-F451-4E4B-82DF-EE5FA21B81E8}"/>
                </a:ext>
              </a:extLst>
            </p:cNvPr>
            <p:cNvSpPr>
              <a:spLocks/>
            </p:cNvSpPr>
            <p:nvPr/>
          </p:nvSpPr>
          <p:spPr bwMode="auto">
            <a:xfrm>
              <a:off x="10428288" y="2970213"/>
              <a:ext cx="327025" cy="277813"/>
            </a:xfrm>
            <a:custGeom>
              <a:avLst/>
              <a:gdLst>
                <a:gd name="T0" fmla="*/ 74 w 104"/>
                <a:gd name="T1" fmla="*/ 74 h 88"/>
                <a:gd name="T2" fmla="*/ 89 w 104"/>
                <a:gd name="T3" fmla="*/ 88 h 88"/>
                <a:gd name="T4" fmla="*/ 89 w 104"/>
                <a:gd name="T5" fmla="*/ 74 h 88"/>
                <a:gd name="T6" fmla="*/ 96 w 104"/>
                <a:gd name="T7" fmla="*/ 74 h 88"/>
                <a:gd name="T8" fmla="*/ 104 w 104"/>
                <a:gd name="T9" fmla="*/ 66 h 88"/>
                <a:gd name="T10" fmla="*/ 104 w 104"/>
                <a:gd name="T11" fmla="*/ 7 h 88"/>
                <a:gd name="T12" fmla="*/ 96 w 104"/>
                <a:gd name="T13" fmla="*/ 0 h 88"/>
                <a:gd name="T14" fmla="*/ 8 w 104"/>
                <a:gd name="T15" fmla="*/ 0 h 88"/>
                <a:gd name="T16" fmla="*/ 0 w 104"/>
                <a:gd name="T17" fmla="*/ 7 h 88"/>
                <a:gd name="T18" fmla="*/ 0 w 104"/>
                <a:gd name="T19" fmla="*/ 66 h 88"/>
                <a:gd name="T20" fmla="*/ 8 w 104"/>
                <a:gd name="T21" fmla="*/ 74 h 88"/>
                <a:gd name="T22" fmla="*/ 74 w 104"/>
                <a:gd name="T23" fmla="*/ 7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88">
                  <a:moveTo>
                    <a:pt x="74" y="74"/>
                  </a:moveTo>
                  <a:cubicBezTo>
                    <a:pt x="89" y="88"/>
                    <a:pt x="89" y="88"/>
                    <a:pt x="89" y="88"/>
                  </a:cubicBezTo>
                  <a:cubicBezTo>
                    <a:pt x="89" y="74"/>
                    <a:pt x="89" y="74"/>
                    <a:pt x="89" y="74"/>
                  </a:cubicBezTo>
                  <a:cubicBezTo>
                    <a:pt x="96" y="74"/>
                    <a:pt x="96" y="74"/>
                    <a:pt x="96" y="74"/>
                  </a:cubicBezTo>
                  <a:cubicBezTo>
                    <a:pt x="100" y="74"/>
                    <a:pt x="104" y="70"/>
                    <a:pt x="104" y="66"/>
                  </a:cubicBezTo>
                  <a:cubicBezTo>
                    <a:pt x="104" y="7"/>
                    <a:pt x="104" y="7"/>
                    <a:pt x="104" y="7"/>
                  </a:cubicBezTo>
                  <a:cubicBezTo>
                    <a:pt x="104" y="3"/>
                    <a:pt x="100" y="0"/>
                    <a:pt x="96" y="0"/>
                  </a:cubicBezTo>
                  <a:cubicBezTo>
                    <a:pt x="8" y="0"/>
                    <a:pt x="8" y="0"/>
                    <a:pt x="8" y="0"/>
                  </a:cubicBezTo>
                  <a:cubicBezTo>
                    <a:pt x="4" y="0"/>
                    <a:pt x="0" y="3"/>
                    <a:pt x="0" y="7"/>
                  </a:cubicBezTo>
                  <a:cubicBezTo>
                    <a:pt x="0" y="66"/>
                    <a:pt x="0" y="66"/>
                    <a:pt x="0" y="66"/>
                  </a:cubicBezTo>
                  <a:cubicBezTo>
                    <a:pt x="0" y="70"/>
                    <a:pt x="4" y="74"/>
                    <a:pt x="8" y="74"/>
                  </a:cubicBezTo>
                  <a:lnTo>
                    <a:pt x="74" y="74"/>
                  </a:lnTo>
                  <a:close/>
                </a:path>
              </a:pathLst>
            </a:cu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84" name="Oval 524">
              <a:extLst>
                <a:ext uri="{FF2B5EF4-FFF2-40B4-BE49-F238E27FC236}">
                  <a16:creationId xmlns:a16="http://schemas.microsoft.com/office/drawing/2014/main" id="{B6F4CFD5-C819-4B4E-AB80-108347BE66A3}"/>
                </a:ext>
              </a:extLst>
            </p:cNvPr>
            <p:cNvSpPr>
              <a:spLocks noChangeArrowheads="1"/>
            </p:cNvSpPr>
            <p:nvPr/>
          </p:nvSpPr>
          <p:spPr bwMode="auto">
            <a:xfrm>
              <a:off x="10825163" y="3062288"/>
              <a:ext cx="115888" cy="115888"/>
            </a:xfrm>
            <a:prstGeom prst="ellipse">
              <a:avLst/>
            </a:pr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85" name="Freeform 525">
              <a:extLst>
                <a:ext uri="{FF2B5EF4-FFF2-40B4-BE49-F238E27FC236}">
                  <a16:creationId xmlns:a16="http://schemas.microsoft.com/office/drawing/2014/main" id="{DF6E3A69-F3C0-49C9-AACA-914C293AF065}"/>
                </a:ext>
              </a:extLst>
            </p:cNvPr>
            <p:cNvSpPr>
              <a:spLocks/>
            </p:cNvSpPr>
            <p:nvPr/>
          </p:nvSpPr>
          <p:spPr bwMode="auto">
            <a:xfrm>
              <a:off x="10777538" y="3190875"/>
              <a:ext cx="207963" cy="104775"/>
            </a:xfrm>
            <a:custGeom>
              <a:avLst/>
              <a:gdLst>
                <a:gd name="T0" fmla="*/ 0 w 66"/>
                <a:gd name="T1" fmla="*/ 33 h 33"/>
                <a:gd name="T2" fmla="*/ 0 w 66"/>
                <a:gd name="T3" fmla="*/ 19 h 33"/>
                <a:gd name="T4" fmla="*/ 8 w 66"/>
                <a:gd name="T5" fmla="*/ 6 h 33"/>
                <a:gd name="T6" fmla="*/ 33 w 66"/>
                <a:gd name="T7" fmla="*/ 0 h 33"/>
                <a:gd name="T8" fmla="*/ 58 w 66"/>
                <a:gd name="T9" fmla="*/ 6 h 33"/>
                <a:gd name="T10" fmla="*/ 66 w 66"/>
                <a:gd name="T11" fmla="*/ 19 h 33"/>
                <a:gd name="T12" fmla="*/ 66 w 6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0" y="33"/>
                  </a:moveTo>
                  <a:cubicBezTo>
                    <a:pt x="0" y="19"/>
                    <a:pt x="0" y="19"/>
                    <a:pt x="0" y="19"/>
                  </a:cubicBezTo>
                  <a:cubicBezTo>
                    <a:pt x="0" y="14"/>
                    <a:pt x="3" y="9"/>
                    <a:pt x="8" y="6"/>
                  </a:cubicBezTo>
                  <a:cubicBezTo>
                    <a:pt x="14" y="3"/>
                    <a:pt x="23" y="0"/>
                    <a:pt x="33" y="0"/>
                  </a:cubicBezTo>
                  <a:cubicBezTo>
                    <a:pt x="43" y="0"/>
                    <a:pt x="52" y="3"/>
                    <a:pt x="58" y="6"/>
                  </a:cubicBezTo>
                  <a:cubicBezTo>
                    <a:pt x="63" y="9"/>
                    <a:pt x="66" y="14"/>
                    <a:pt x="66" y="19"/>
                  </a:cubicBezTo>
                  <a:cubicBezTo>
                    <a:pt x="66" y="33"/>
                    <a:pt x="66" y="33"/>
                    <a:pt x="66" y="33"/>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grpSp>
        <p:nvGrpSpPr>
          <p:cNvPr id="29" name="Group 28">
            <a:extLst>
              <a:ext uri="{FF2B5EF4-FFF2-40B4-BE49-F238E27FC236}">
                <a16:creationId xmlns:a16="http://schemas.microsoft.com/office/drawing/2014/main" id="{FF128427-4DD3-4D7A-A11D-69C2EE651BBF}"/>
              </a:ext>
            </a:extLst>
          </p:cNvPr>
          <p:cNvGrpSpPr/>
          <p:nvPr/>
        </p:nvGrpSpPr>
        <p:grpSpPr>
          <a:xfrm>
            <a:off x="-557194" y="1617565"/>
            <a:ext cx="9259325" cy="4808435"/>
            <a:chOff x="-508001" y="1328925"/>
            <a:chExt cx="9259325" cy="4808435"/>
          </a:xfrm>
        </p:grpSpPr>
        <p:pic>
          <p:nvPicPr>
            <p:cNvPr id="46" name="Image 45">
              <a:extLst>
                <a:ext uri="{FF2B5EF4-FFF2-40B4-BE49-F238E27FC236}">
                  <a16:creationId xmlns:a16="http://schemas.microsoft.com/office/drawing/2014/main" id="{C5D76B90-FFD4-461B-8B24-5CE284CFA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66" y="1687269"/>
              <a:ext cx="6740351" cy="4030088"/>
            </a:xfrm>
            <a:prstGeom prst="rect">
              <a:avLst/>
            </a:prstGeom>
          </p:spPr>
        </p:pic>
        <p:pic>
          <p:nvPicPr>
            <p:cNvPr id="64" name="Graphic 63">
              <a:extLst>
                <a:ext uri="{FF2B5EF4-FFF2-40B4-BE49-F238E27FC236}">
                  <a16:creationId xmlns:a16="http://schemas.microsoft.com/office/drawing/2014/main" id="{F0721093-8F47-46F6-8C66-130E31A6D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001" y="1592431"/>
              <a:ext cx="8330558" cy="4544929"/>
            </a:xfrm>
            <a:prstGeom prst="rect">
              <a:avLst/>
            </a:prstGeom>
          </p:spPr>
        </p:pic>
        <p:grpSp>
          <p:nvGrpSpPr>
            <p:cNvPr id="11" name="Groupe 10">
              <a:extLst>
                <a:ext uri="{FF2B5EF4-FFF2-40B4-BE49-F238E27FC236}">
                  <a16:creationId xmlns:a16="http://schemas.microsoft.com/office/drawing/2014/main" id="{5499EB5C-E2A1-4DD9-AD04-AC16A26EFFD9}"/>
                </a:ext>
              </a:extLst>
            </p:cNvPr>
            <p:cNvGrpSpPr/>
            <p:nvPr/>
          </p:nvGrpSpPr>
          <p:grpSpPr>
            <a:xfrm>
              <a:off x="1016198" y="3839811"/>
              <a:ext cx="1357235" cy="148307"/>
              <a:chOff x="1016198" y="3839811"/>
              <a:chExt cx="1357235" cy="148307"/>
            </a:xfrm>
          </p:grpSpPr>
          <p:pic>
            <p:nvPicPr>
              <p:cNvPr id="50" name="Image 49">
                <a:extLst>
                  <a:ext uri="{FF2B5EF4-FFF2-40B4-BE49-F238E27FC236}">
                    <a16:creationId xmlns:a16="http://schemas.microsoft.com/office/drawing/2014/main" id="{56AAC52D-7CFD-4822-84F9-0CD498922C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9" t="44350" r="79972" b="52690"/>
              <a:stretch/>
            </p:blipFill>
            <p:spPr>
              <a:xfrm>
                <a:off x="1016198" y="3839811"/>
                <a:ext cx="1357235" cy="139071"/>
              </a:xfrm>
              <a:prstGeom prst="rect">
                <a:avLst/>
              </a:prstGeom>
            </p:spPr>
          </p:pic>
          <p:sp>
            <p:nvSpPr>
              <p:cNvPr id="6" name="Rectangle 5">
                <a:extLst>
                  <a:ext uri="{FF2B5EF4-FFF2-40B4-BE49-F238E27FC236}">
                    <a16:creationId xmlns:a16="http://schemas.microsoft.com/office/drawing/2014/main" id="{946452AE-C64E-4AE5-AC6E-69521A5E6DEB}"/>
                  </a:ext>
                </a:extLst>
              </p:cNvPr>
              <p:cNvSpPr/>
              <p:nvPr/>
            </p:nvSpPr>
            <p:spPr>
              <a:xfrm>
                <a:off x="1034670" y="3849047"/>
                <a:ext cx="1283657" cy="139071"/>
              </a:xfrm>
              <a:prstGeom prst="rect">
                <a:avLst/>
              </a:prstGeom>
              <a:noFill/>
              <a:ln w="19050">
                <a:solidFill>
                  <a:srgbClr val="F1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grpSp>
          <p:nvGrpSpPr>
            <p:cNvPr id="14" name="Groupe 13">
              <a:extLst>
                <a:ext uri="{FF2B5EF4-FFF2-40B4-BE49-F238E27FC236}">
                  <a16:creationId xmlns:a16="http://schemas.microsoft.com/office/drawing/2014/main" id="{5511F89E-AE0B-47E7-A30F-4623644D42DF}"/>
                </a:ext>
              </a:extLst>
            </p:cNvPr>
            <p:cNvGrpSpPr/>
            <p:nvPr/>
          </p:nvGrpSpPr>
          <p:grpSpPr>
            <a:xfrm>
              <a:off x="963358" y="2887874"/>
              <a:ext cx="2378979" cy="140364"/>
              <a:chOff x="963358" y="2887874"/>
              <a:chExt cx="2378979" cy="140364"/>
            </a:xfrm>
          </p:grpSpPr>
          <p:pic>
            <p:nvPicPr>
              <p:cNvPr id="51" name="Image 50">
                <a:extLst>
                  <a:ext uri="{FF2B5EF4-FFF2-40B4-BE49-F238E27FC236}">
                    <a16:creationId xmlns:a16="http://schemas.microsoft.com/office/drawing/2014/main" id="{712B03E5-B5FD-42B1-98A1-858C315B4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443" r="67890" b="81738"/>
              <a:stretch/>
            </p:blipFill>
            <p:spPr>
              <a:xfrm>
                <a:off x="963358" y="2904058"/>
                <a:ext cx="2366350" cy="124180"/>
              </a:xfrm>
              <a:prstGeom prst="rect">
                <a:avLst/>
              </a:prstGeom>
            </p:spPr>
          </p:pic>
          <p:sp>
            <p:nvSpPr>
              <p:cNvPr id="12" name="Rectangle 11">
                <a:extLst>
                  <a:ext uri="{FF2B5EF4-FFF2-40B4-BE49-F238E27FC236}">
                    <a16:creationId xmlns:a16="http://schemas.microsoft.com/office/drawing/2014/main" id="{6C487325-85AF-43A6-A868-56E2047BC7E9}"/>
                  </a:ext>
                </a:extLst>
              </p:cNvPr>
              <p:cNvSpPr/>
              <p:nvPr/>
            </p:nvSpPr>
            <p:spPr>
              <a:xfrm>
                <a:off x="963358" y="2887874"/>
                <a:ext cx="2378979" cy="139071"/>
              </a:xfrm>
              <a:prstGeom prst="rect">
                <a:avLst/>
              </a:prstGeom>
              <a:noFill/>
              <a:ln w="19050">
                <a:solidFill>
                  <a:srgbClr val="F1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pic>
          <p:nvPicPr>
            <p:cNvPr id="42" name="Picture 20">
              <a:extLst>
                <a:ext uri="{FF2B5EF4-FFF2-40B4-BE49-F238E27FC236}">
                  <a16:creationId xmlns:a16="http://schemas.microsoft.com/office/drawing/2014/main" id="{872B558C-0CC3-41FE-8DF1-4270B4456657}"/>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178121">
              <a:off x="4180380" y="1458330"/>
              <a:ext cx="377929" cy="760376"/>
            </a:xfrm>
            <a:prstGeom prst="rect">
              <a:avLst/>
            </a:prstGeom>
          </p:spPr>
        </p:pic>
        <p:sp>
          <p:nvSpPr>
            <p:cNvPr id="57" name="Rectangle 56">
              <a:extLst>
                <a:ext uri="{FF2B5EF4-FFF2-40B4-BE49-F238E27FC236}">
                  <a16:creationId xmlns:a16="http://schemas.microsoft.com/office/drawing/2014/main" id="{39C259F6-A674-4BAD-81DF-67E86D2B4E10}"/>
                </a:ext>
              </a:extLst>
            </p:cNvPr>
            <p:cNvSpPr/>
            <p:nvPr/>
          </p:nvSpPr>
          <p:spPr>
            <a:xfrm>
              <a:off x="4654579" y="1328925"/>
              <a:ext cx="1212823" cy="40101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a:solidFill>
                    <a:schemeClr val="bg1"/>
                  </a:solidFill>
                </a:rPr>
                <a:t>Original order image </a:t>
              </a:r>
            </a:p>
          </p:txBody>
        </p:sp>
        <p:sp>
          <p:nvSpPr>
            <p:cNvPr id="52" name="Rectangle 51">
              <a:extLst>
                <a:ext uri="{FF2B5EF4-FFF2-40B4-BE49-F238E27FC236}">
                  <a16:creationId xmlns:a16="http://schemas.microsoft.com/office/drawing/2014/main" id="{D5B002A7-E6E8-4BE0-90C1-4A1AF4F3DD63}"/>
                </a:ext>
              </a:extLst>
            </p:cNvPr>
            <p:cNvSpPr/>
            <p:nvPr/>
          </p:nvSpPr>
          <p:spPr>
            <a:xfrm>
              <a:off x="1384147" y="5509640"/>
              <a:ext cx="1222093" cy="44238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a:solidFill>
                    <a:schemeClr val="bg1"/>
                  </a:solidFill>
                </a:rPr>
                <a:t>Customer </a:t>
              </a:r>
            </a:p>
            <a:p>
              <a:pPr algn="ctr"/>
              <a:r>
                <a:rPr lang="en-US" sz="1000" b="1" dirty="0">
                  <a:solidFill>
                    <a:schemeClr val="bg1"/>
                  </a:solidFill>
                </a:rPr>
                <a:t>conversations</a:t>
              </a:r>
            </a:p>
          </p:txBody>
        </p:sp>
        <p:pic>
          <p:nvPicPr>
            <p:cNvPr id="53" name="Picture 20">
              <a:extLst>
                <a:ext uri="{FF2B5EF4-FFF2-40B4-BE49-F238E27FC236}">
                  <a16:creationId xmlns:a16="http://schemas.microsoft.com/office/drawing/2014/main" id="{447772B6-60B0-43F7-ADFD-4A2272C573CD}"/>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5616740" flipH="1">
              <a:off x="985963" y="5377507"/>
              <a:ext cx="312492" cy="655896"/>
            </a:xfrm>
            <a:prstGeom prst="rect">
              <a:avLst/>
            </a:prstGeom>
          </p:spPr>
        </p:pic>
        <p:grpSp>
          <p:nvGrpSpPr>
            <p:cNvPr id="4" name="Groupe 3">
              <a:extLst>
                <a:ext uri="{FF2B5EF4-FFF2-40B4-BE49-F238E27FC236}">
                  <a16:creationId xmlns:a16="http://schemas.microsoft.com/office/drawing/2014/main" id="{60550C13-C12F-40D3-A7FE-6FBF1628FBB0}"/>
                </a:ext>
              </a:extLst>
            </p:cNvPr>
            <p:cNvGrpSpPr/>
            <p:nvPr/>
          </p:nvGrpSpPr>
          <p:grpSpPr>
            <a:xfrm>
              <a:off x="1192248" y="4163235"/>
              <a:ext cx="490311" cy="1150543"/>
              <a:chOff x="777529" y="4504607"/>
              <a:chExt cx="460803" cy="951075"/>
            </a:xfrm>
          </p:grpSpPr>
          <p:pic>
            <p:nvPicPr>
              <p:cNvPr id="39" name="Image 38">
                <a:extLst>
                  <a:ext uri="{FF2B5EF4-FFF2-40B4-BE49-F238E27FC236}">
                    <a16:creationId xmlns:a16="http://schemas.microsoft.com/office/drawing/2014/main" id="{58242189-4ABC-4D35-8C42-7FAE5405E6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63" t="66705" r="86650" b="12061"/>
              <a:stretch/>
            </p:blipFill>
            <p:spPr>
              <a:xfrm>
                <a:off x="777529" y="4504607"/>
                <a:ext cx="460802" cy="930435"/>
              </a:xfrm>
              <a:prstGeom prst="rect">
                <a:avLst/>
              </a:prstGeom>
            </p:spPr>
          </p:pic>
          <p:sp>
            <p:nvSpPr>
              <p:cNvPr id="3" name="Rectangle 2">
                <a:extLst>
                  <a:ext uri="{FF2B5EF4-FFF2-40B4-BE49-F238E27FC236}">
                    <a16:creationId xmlns:a16="http://schemas.microsoft.com/office/drawing/2014/main" id="{BA0A693C-4036-4C15-9252-6F4467F61FE4}"/>
                  </a:ext>
                </a:extLst>
              </p:cNvPr>
              <p:cNvSpPr/>
              <p:nvPr/>
            </p:nvSpPr>
            <p:spPr>
              <a:xfrm>
                <a:off x="777530" y="4523077"/>
                <a:ext cx="460802" cy="932605"/>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pic>
          <p:nvPicPr>
            <p:cNvPr id="54" name="Picture 20">
              <a:extLst>
                <a:ext uri="{FF2B5EF4-FFF2-40B4-BE49-F238E27FC236}">
                  <a16:creationId xmlns:a16="http://schemas.microsoft.com/office/drawing/2014/main" id="{8E3A590C-0A16-429D-8868-856004FD3073}"/>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4340160" flipH="1">
              <a:off x="1996599" y="4301401"/>
              <a:ext cx="312492" cy="655896"/>
            </a:xfrm>
            <a:prstGeom prst="rect">
              <a:avLst/>
            </a:prstGeom>
          </p:spPr>
        </p:pic>
        <p:pic>
          <p:nvPicPr>
            <p:cNvPr id="58" name="Picture 20">
              <a:extLst>
                <a:ext uri="{FF2B5EF4-FFF2-40B4-BE49-F238E27FC236}">
                  <a16:creationId xmlns:a16="http://schemas.microsoft.com/office/drawing/2014/main" id="{863EBA23-6D1E-493D-AD39-147FAE712153}"/>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9842737">
              <a:off x="2651517" y="2591783"/>
              <a:ext cx="295712" cy="1480486"/>
            </a:xfrm>
            <a:prstGeom prst="rect">
              <a:avLst/>
            </a:prstGeom>
          </p:spPr>
        </p:pic>
        <p:pic>
          <p:nvPicPr>
            <p:cNvPr id="68" name="Picture 20">
              <a:extLst>
                <a:ext uri="{FF2B5EF4-FFF2-40B4-BE49-F238E27FC236}">
                  <a16:creationId xmlns:a16="http://schemas.microsoft.com/office/drawing/2014/main" id="{24309442-B5FC-4421-B8C5-BCF428681870}"/>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7719226">
              <a:off x="1984858" y="3304196"/>
              <a:ext cx="291622" cy="801026"/>
            </a:xfrm>
            <a:prstGeom prst="rect">
              <a:avLst/>
            </a:prstGeom>
          </p:spPr>
        </p:pic>
        <p:sp>
          <p:nvSpPr>
            <p:cNvPr id="69" name="Rectangle 68">
              <a:extLst>
                <a:ext uri="{FF2B5EF4-FFF2-40B4-BE49-F238E27FC236}">
                  <a16:creationId xmlns:a16="http://schemas.microsoft.com/office/drawing/2014/main" id="{81CF2654-51FD-43B1-B1B5-CC072E3ED43A}"/>
                </a:ext>
              </a:extLst>
            </p:cNvPr>
            <p:cNvSpPr/>
            <p:nvPr/>
          </p:nvSpPr>
          <p:spPr>
            <a:xfrm>
              <a:off x="7529231" y="5171117"/>
              <a:ext cx="1222093" cy="44238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a:solidFill>
                    <a:schemeClr val="bg1"/>
                  </a:solidFill>
                </a:rPr>
                <a:t>Internal</a:t>
              </a:r>
            </a:p>
            <a:p>
              <a:pPr algn="ctr"/>
              <a:r>
                <a:rPr lang="en-US" sz="1000" b="1" dirty="0">
                  <a:solidFill>
                    <a:schemeClr val="bg1"/>
                  </a:solidFill>
                </a:rPr>
                <a:t>conversations</a:t>
              </a:r>
            </a:p>
          </p:txBody>
        </p:sp>
        <p:pic>
          <p:nvPicPr>
            <p:cNvPr id="70" name="Picture 20">
              <a:extLst>
                <a:ext uri="{FF2B5EF4-FFF2-40B4-BE49-F238E27FC236}">
                  <a16:creationId xmlns:a16="http://schemas.microsoft.com/office/drawing/2014/main" id="{FCBB63CF-9B1F-44C2-8288-89F9A5EA4B25}"/>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5616740" flipH="1">
              <a:off x="7057635" y="5262031"/>
              <a:ext cx="312492" cy="655896"/>
            </a:xfrm>
            <a:prstGeom prst="rect">
              <a:avLst/>
            </a:prstGeom>
          </p:spPr>
        </p:pic>
        <p:sp>
          <p:nvSpPr>
            <p:cNvPr id="7" name="Rectangle 6">
              <a:extLst>
                <a:ext uri="{FF2B5EF4-FFF2-40B4-BE49-F238E27FC236}">
                  <a16:creationId xmlns:a16="http://schemas.microsoft.com/office/drawing/2014/main" id="{6F2020D8-47D9-C5B1-2A8C-F74057254F19}"/>
                </a:ext>
              </a:extLst>
            </p:cNvPr>
            <p:cNvSpPr/>
            <p:nvPr/>
          </p:nvSpPr>
          <p:spPr>
            <a:xfrm>
              <a:off x="2339388" y="3965368"/>
              <a:ext cx="1412078" cy="44238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a:solidFill>
                    <a:schemeClr val="bg1"/>
                  </a:solidFill>
                </a:rPr>
                <a:t>Automatic Data Capture</a:t>
              </a:r>
            </a:p>
          </p:txBody>
        </p:sp>
        <p:sp>
          <p:nvSpPr>
            <p:cNvPr id="13" name="Rectangle 12">
              <a:extLst>
                <a:ext uri="{FF2B5EF4-FFF2-40B4-BE49-F238E27FC236}">
                  <a16:creationId xmlns:a16="http://schemas.microsoft.com/office/drawing/2014/main" id="{C67C355B-F02C-2A68-B16D-0288858A3C0F}"/>
                </a:ext>
              </a:extLst>
            </p:cNvPr>
            <p:cNvSpPr/>
            <p:nvPr/>
          </p:nvSpPr>
          <p:spPr>
            <a:xfrm>
              <a:off x="5279041" y="4194812"/>
              <a:ext cx="1212823" cy="682928"/>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dirty="0">
                  <a:solidFill>
                    <a:schemeClr val="bg1"/>
                  </a:solidFill>
                </a:rPr>
                <a:t>Early Indicators</a:t>
              </a:r>
            </a:p>
            <a:p>
              <a:pPr algn="ctr"/>
              <a:r>
                <a:rPr lang="en-US" sz="1000" b="1" dirty="0">
                  <a:solidFill>
                    <a:schemeClr val="bg1"/>
                  </a:solidFill>
                </a:rPr>
                <a:t>e.g. Anomaly Detection</a:t>
              </a:r>
            </a:p>
          </p:txBody>
        </p:sp>
      </p:grpSp>
      <p:sp>
        <p:nvSpPr>
          <p:cNvPr id="17" name="Rectangle 16">
            <a:extLst>
              <a:ext uri="{FF2B5EF4-FFF2-40B4-BE49-F238E27FC236}">
                <a16:creationId xmlns:a16="http://schemas.microsoft.com/office/drawing/2014/main" id="{85BED582-4D24-DDA5-AB9E-0578117DF158}"/>
              </a:ext>
            </a:extLst>
          </p:cNvPr>
          <p:cNvSpPr/>
          <p:nvPr/>
        </p:nvSpPr>
        <p:spPr>
          <a:xfrm>
            <a:off x="8119532" y="1882969"/>
            <a:ext cx="3277143" cy="430887"/>
          </a:xfrm>
          <a:prstGeom prst="rect">
            <a:avLst/>
          </a:prstGeom>
        </p:spPr>
        <p:txBody>
          <a:bodyPr wrap="square" anchor="ctr">
            <a:spAutoFit/>
          </a:bodyPr>
          <a:lstStyle/>
          <a:p>
            <a:r>
              <a:rPr lang="en-US" sz="1100" dirty="0">
                <a:solidFill>
                  <a:schemeClr val="accent6"/>
                </a:solidFill>
                <a:ea typeface="Arial" charset="0"/>
                <a:cs typeface="Arial" charset="0"/>
              </a:rPr>
              <a:t>Eased user review with original order image and extracted order data displayed side-by-side</a:t>
            </a:r>
          </a:p>
        </p:txBody>
      </p:sp>
      <p:grpSp>
        <p:nvGrpSpPr>
          <p:cNvPr id="18" name="Groupe 521">
            <a:extLst>
              <a:ext uri="{FF2B5EF4-FFF2-40B4-BE49-F238E27FC236}">
                <a16:creationId xmlns:a16="http://schemas.microsoft.com/office/drawing/2014/main" id="{07ACD2B1-397F-434A-A674-E6D2F550E045}"/>
              </a:ext>
            </a:extLst>
          </p:cNvPr>
          <p:cNvGrpSpPr/>
          <p:nvPr/>
        </p:nvGrpSpPr>
        <p:grpSpPr>
          <a:xfrm>
            <a:off x="7633368" y="1961966"/>
            <a:ext cx="328332" cy="329222"/>
            <a:chOff x="8170863" y="5373691"/>
            <a:chExt cx="584200" cy="585784"/>
          </a:xfrm>
        </p:grpSpPr>
        <p:sp>
          <p:nvSpPr>
            <p:cNvPr id="19" name="Oval 452">
              <a:extLst>
                <a:ext uri="{FF2B5EF4-FFF2-40B4-BE49-F238E27FC236}">
                  <a16:creationId xmlns:a16="http://schemas.microsoft.com/office/drawing/2014/main" id="{EE626F2E-8CC8-E822-7CDB-23009D08E942}"/>
                </a:ext>
              </a:extLst>
            </p:cNvPr>
            <p:cNvSpPr>
              <a:spLocks noChangeArrowheads="1"/>
            </p:cNvSpPr>
            <p:nvPr/>
          </p:nvSpPr>
          <p:spPr bwMode="auto">
            <a:xfrm>
              <a:off x="8170863" y="5373691"/>
              <a:ext cx="465138" cy="469901"/>
            </a:xfrm>
            <a:prstGeom prst="ellipse">
              <a:avLst/>
            </a:pr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20" name="Freeform 453">
              <a:extLst>
                <a:ext uri="{FF2B5EF4-FFF2-40B4-BE49-F238E27FC236}">
                  <a16:creationId xmlns:a16="http://schemas.microsoft.com/office/drawing/2014/main" id="{87A2AD08-CDE4-5FDF-B896-120C4ADC7C74}"/>
                </a:ext>
              </a:extLst>
            </p:cNvPr>
            <p:cNvSpPr>
              <a:spLocks/>
            </p:cNvSpPr>
            <p:nvPr/>
          </p:nvSpPr>
          <p:spPr bwMode="auto">
            <a:xfrm>
              <a:off x="8239135" y="5445134"/>
              <a:ext cx="165100" cy="163513"/>
            </a:xfrm>
            <a:custGeom>
              <a:avLst/>
              <a:gdLst>
                <a:gd name="T0" fmla="*/ 0 w 53"/>
                <a:gd name="T1" fmla="*/ 52 h 52"/>
                <a:gd name="T2" fmla="*/ 53 w 53"/>
                <a:gd name="T3" fmla="*/ 0 h 52"/>
              </a:gdLst>
              <a:ahLst/>
              <a:cxnLst>
                <a:cxn ang="0">
                  <a:pos x="T0" y="T1"/>
                </a:cxn>
                <a:cxn ang="0">
                  <a:pos x="T2" y="T3"/>
                </a:cxn>
              </a:cxnLst>
              <a:rect l="0" t="0" r="r" b="b"/>
              <a:pathLst>
                <a:path w="53" h="52">
                  <a:moveTo>
                    <a:pt x="0" y="52"/>
                  </a:moveTo>
                  <a:cubicBezTo>
                    <a:pt x="0" y="23"/>
                    <a:pt x="24" y="0"/>
                    <a:pt x="53" y="0"/>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21" name="Freeform 454">
              <a:extLst>
                <a:ext uri="{FF2B5EF4-FFF2-40B4-BE49-F238E27FC236}">
                  <a16:creationId xmlns:a16="http://schemas.microsoft.com/office/drawing/2014/main" id="{BBE07005-B786-3E35-8077-E63B651B2C48}"/>
                </a:ext>
              </a:extLst>
            </p:cNvPr>
            <p:cNvSpPr>
              <a:spLocks/>
            </p:cNvSpPr>
            <p:nvPr/>
          </p:nvSpPr>
          <p:spPr bwMode="auto">
            <a:xfrm>
              <a:off x="8529637" y="5737225"/>
              <a:ext cx="225426" cy="222250"/>
            </a:xfrm>
            <a:custGeom>
              <a:avLst/>
              <a:gdLst>
                <a:gd name="T0" fmla="*/ 0 w 72"/>
                <a:gd name="T1" fmla="*/ 22 h 71"/>
                <a:gd name="T2" fmla="*/ 50 w 72"/>
                <a:gd name="T3" fmla="*/ 71 h 71"/>
                <a:gd name="T4" fmla="*/ 72 w 72"/>
                <a:gd name="T5" fmla="*/ 49 h 71"/>
                <a:gd name="T6" fmla="*/ 22 w 72"/>
                <a:gd name="T7" fmla="*/ 0 h 71"/>
              </a:gdLst>
              <a:ahLst/>
              <a:cxnLst>
                <a:cxn ang="0">
                  <a:pos x="T0" y="T1"/>
                </a:cxn>
                <a:cxn ang="0">
                  <a:pos x="T2" y="T3"/>
                </a:cxn>
                <a:cxn ang="0">
                  <a:pos x="T4" y="T5"/>
                </a:cxn>
                <a:cxn ang="0">
                  <a:pos x="T6" y="T7"/>
                </a:cxn>
              </a:cxnLst>
              <a:rect l="0" t="0" r="r" b="b"/>
              <a:pathLst>
                <a:path w="72" h="71">
                  <a:moveTo>
                    <a:pt x="0" y="22"/>
                  </a:moveTo>
                  <a:cubicBezTo>
                    <a:pt x="50" y="71"/>
                    <a:pt x="50" y="71"/>
                    <a:pt x="50" y="71"/>
                  </a:cubicBezTo>
                  <a:cubicBezTo>
                    <a:pt x="62" y="71"/>
                    <a:pt x="72" y="61"/>
                    <a:pt x="72" y="49"/>
                  </a:cubicBezTo>
                  <a:cubicBezTo>
                    <a:pt x="22" y="0"/>
                    <a:pt x="22" y="0"/>
                    <a:pt x="22" y="0"/>
                  </a:cubicBezTo>
                </a:path>
              </a:pathLst>
            </a:custGeom>
            <a:noFill/>
            <a:ln w="1905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grpSp>
        <p:nvGrpSpPr>
          <p:cNvPr id="22" name="Group 21">
            <a:extLst>
              <a:ext uri="{FF2B5EF4-FFF2-40B4-BE49-F238E27FC236}">
                <a16:creationId xmlns:a16="http://schemas.microsoft.com/office/drawing/2014/main" id="{EEA3EA8A-5245-381C-1DB2-023160612BE8}"/>
              </a:ext>
            </a:extLst>
          </p:cNvPr>
          <p:cNvGrpSpPr/>
          <p:nvPr/>
        </p:nvGrpSpPr>
        <p:grpSpPr>
          <a:xfrm>
            <a:off x="7601290" y="2624194"/>
            <a:ext cx="392489" cy="545175"/>
            <a:chOff x="832842" y="2230174"/>
            <a:chExt cx="392489" cy="545175"/>
          </a:xfrm>
          <a:solidFill>
            <a:schemeClr val="accent2"/>
          </a:solidFill>
        </p:grpSpPr>
        <p:sp>
          <p:nvSpPr>
            <p:cNvPr id="23" name="Freeform 924">
              <a:extLst>
                <a:ext uri="{FF2B5EF4-FFF2-40B4-BE49-F238E27FC236}">
                  <a16:creationId xmlns:a16="http://schemas.microsoft.com/office/drawing/2014/main" id="{02039A88-CECE-CC34-1373-760A95A6E507}"/>
                </a:ext>
              </a:extLst>
            </p:cNvPr>
            <p:cNvSpPr>
              <a:spLocks/>
            </p:cNvSpPr>
            <p:nvPr/>
          </p:nvSpPr>
          <p:spPr bwMode="auto">
            <a:xfrm>
              <a:off x="915420" y="2230174"/>
              <a:ext cx="309911" cy="494274"/>
            </a:xfrm>
            <a:custGeom>
              <a:avLst/>
              <a:gdLst>
                <a:gd name="T0" fmla="*/ 120 w 159"/>
                <a:gd name="T1" fmla="*/ 40 h 251"/>
                <a:gd name="T2" fmla="*/ 80 w 159"/>
                <a:gd name="T3" fmla="*/ 40 h 251"/>
                <a:gd name="T4" fmla="*/ 80 w 159"/>
                <a:gd name="T5" fmla="*/ 5 h 251"/>
                <a:gd name="T6" fmla="*/ 77 w 159"/>
                <a:gd name="T7" fmla="*/ 0 h 251"/>
                <a:gd name="T8" fmla="*/ 71 w 159"/>
                <a:gd name="T9" fmla="*/ 5 h 251"/>
                <a:gd name="T10" fmla="*/ 71 w 159"/>
                <a:gd name="T11" fmla="*/ 40 h 251"/>
                <a:gd name="T12" fmla="*/ 38 w 159"/>
                <a:gd name="T13" fmla="*/ 40 h 251"/>
                <a:gd name="T14" fmla="*/ 0 w 159"/>
                <a:gd name="T15" fmla="*/ 79 h 251"/>
                <a:gd name="T16" fmla="*/ 0 w 159"/>
                <a:gd name="T17" fmla="*/ 95 h 251"/>
                <a:gd name="T18" fmla="*/ 3 w 159"/>
                <a:gd name="T19" fmla="*/ 99 h 251"/>
                <a:gd name="T20" fmla="*/ 9 w 159"/>
                <a:gd name="T21" fmla="*/ 95 h 251"/>
                <a:gd name="T22" fmla="*/ 9 w 159"/>
                <a:gd name="T23" fmla="*/ 79 h 251"/>
                <a:gd name="T24" fmla="*/ 38 w 159"/>
                <a:gd name="T25" fmla="*/ 49 h 251"/>
                <a:gd name="T26" fmla="*/ 120 w 159"/>
                <a:gd name="T27" fmla="*/ 49 h 251"/>
                <a:gd name="T28" fmla="*/ 150 w 159"/>
                <a:gd name="T29" fmla="*/ 79 h 251"/>
                <a:gd name="T30" fmla="*/ 150 w 159"/>
                <a:gd name="T31" fmla="*/ 117 h 251"/>
                <a:gd name="T32" fmla="*/ 120 w 159"/>
                <a:gd name="T33" fmla="*/ 147 h 251"/>
                <a:gd name="T34" fmla="*/ 83 w 159"/>
                <a:gd name="T35" fmla="*/ 147 h 251"/>
                <a:gd name="T36" fmla="*/ 79 w 159"/>
                <a:gd name="T37" fmla="*/ 150 h 251"/>
                <a:gd name="T38" fmla="*/ 83 w 159"/>
                <a:gd name="T39" fmla="*/ 155 h 251"/>
                <a:gd name="T40" fmla="*/ 91 w 159"/>
                <a:gd name="T41" fmla="*/ 155 h 251"/>
                <a:gd name="T42" fmla="*/ 91 w 159"/>
                <a:gd name="T43" fmla="*/ 172 h 251"/>
                <a:gd name="T44" fmla="*/ 95 w 159"/>
                <a:gd name="T45" fmla="*/ 177 h 251"/>
                <a:gd name="T46" fmla="*/ 122 w 159"/>
                <a:gd name="T47" fmla="*/ 177 h 251"/>
                <a:gd name="T48" fmla="*/ 122 w 159"/>
                <a:gd name="T49" fmla="*/ 246 h 251"/>
                <a:gd name="T50" fmla="*/ 126 w 159"/>
                <a:gd name="T51" fmla="*/ 250 h 251"/>
                <a:gd name="T52" fmla="*/ 131 w 159"/>
                <a:gd name="T53" fmla="*/ 246 h 251"/>
                <a:gd name="T54" fmla="*/ 131 w 159"/>
                <a:gd name="T55" fmla="*/ 172 h 251"/>
                <a:gd name="T56" fmla="*/ 127 w 159"/>
                <a:gd name="T57" fmla="*/ 168 h 251"/>
                <a:gd name="T58" fmla="*/ 99 w 159"/>
                <a:gd name="T59" fmla="*/ 168 h 251"/>
                <a:gd name="T60" fmla="*/ 99 w 159"/>
                <a:gd name="T61" fmla="*/ 155 h 251"/>
                <a:gd name="T62" fmla="*/ 120 w 159"/>
                <a:gd name="T63" fmla="*/ 155 h 251"/>
                <a:gd name="T64" fmla="*/ 159 w 159"/>
                <a:gd name="T65" fmla="*/ 117 h 251"/>
                <a:gd name="T66" fmla="*/ 159 w 159"/>
                <a:gd name="T67" fmla="*/ 79 h 251"/>
                <a:gd name="T68" fmla="*/ 120 w 159"/>
                <a:gd name="T69" fmla="*/ 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251">
                  <a:moveTo>
                    <a:pt x="120" y="40"/>
                  </a:moveTo>
                  <a:cubicBezTo>
                    <a:pt x="80" y="40"/>
                    <a:pt x="80" y="40"/>
                    <a:pt x="80" y="40"/>
                  </a:cubicBezTo>
                  <a:cubicBezTo>
                    <a:pt x="80" y="5"/>
                    <a:pt x="80" y="5"/>
                    <a:pt x="80" y="5"/>
                  </a:cubicBezTo>
                  <a:cubicBezTo>
                    <a:pt x="80" y="3"/>
                    <a:pt x="79" y="1"/>
                    <a:pt x="77" y="0"/>
                  </a:cubicBezTo>
                  <a:cubicBezTo>
                    <a:pt x="74" y="0"/>
                    <a:pt x="71" y="2"/>
                    <a:pt x="71" y="5"/>
                  </a:cubicBezTo>
                  <a:cubicBezTo>
                    <a:pt x="71" y="40"/>
                    <a:pt x="71" y="40"/>
                    <a:pt x="71" y="40"/>
                  </a:cubicBezTo>
                  <a:cubicBezTo>
                    <a:pt x="38" y="40"/>
                    <a:pt x="38" y="40"/>
                    <a:pt x="38" y="40"/>
                  </a:cubicBezTo>
                  <a:cubicBezTo>
                    <a:pt x="17" y="40"/>
                    <a:pt x="0" y="57"/>
                    <a:pt x="0" y="79"/>
                  </a:cubicBezTo>
                  <a:cubicBezTo>
                    <a:pt x="0" y="95"/>
                    <a:pt x="0" y="95"/>
                    <a:pt x="0" y="95"/>
                  </a:cubicBezTo>
                  <a:cubicBezTo>
                    <a:pt x="0" y="97"/>
                    <a:pt x="1" y="99"/>
                    <a:pt x="3" y="99"/>
                  </a:cubicBezTo>
                  <a:cubicBezTo>
                    <a:pt x="6" y="100"/>
                    <a:pt x="9" y="97"/>
                    <a:pt x="9" y="95"/>
                  </a:cubicBezTo>
                  <a:cubicBezTo>
                    <a:pt x="9" y="79"/>
                    <a:pt x="9" y="79"/>
                    <a:pt x="9" y="79"/>
                  </a:cubicBezTo>
                  <a:cubicBezTo>
                    <a:pt x="9" y="62"/>
                    <a:pt x="22" y="49"/>
                    <a:pt x="38" y="49"/>
                  </a:cubicBezTo>
                  <a:cubicBezTo>
                    <a:pt x="120" y="49"/>
                    <a:pt x="120" y="49"/>
                    <a:pt x="120" y="49"/>
                  </a:cubicBezTo>
                  <a:cubicBezTo>
                    <a:pt x="137" y="49"/>
                    <a:pt x="150" y="62"/>
                    <a:pt x="150" y="79"/>
                  </a:cubicBezTo>
                  <a:cubicBezTo>
                    <a:pt x="150" y="117"/>
                    <a:pt x="150" y="117"/>
                    <a:pt x="150" y="117"/>
                  </a:cubicBezTo>
                  <a:cubicBezTo>
                    <a:pt x="150" y="134"/>
                    <a:pt x="137" y="147"/>
                    <a:pt x="120" y="147"/>
                  </a:cubicBezTo>
                  <a:cubicBezTo>
                    <a:pt x="83" y="147"/>
                    <a:pt x="83" y="147"/>
                    <a:pt x="83" y="147"/>
                  </a:cubicBezTo>
                  <a:cubicBezTo>
                    <a:pt x="81" y="147"/>
                    <a:pt x="79" y="148"/>
                    <a:pt x="79" y="150"/>
                  </a:cubicBezTo>
                  <a:cubicBezTo>
                    <a:pt x="78" y="153"/>
                    <a:pt x="80" y="155"/>
                    <a:pt x="83" y="155"/>
                  </a:cubicBezTo>
                  <a:cubicBezTo>
                    <a:pt x="91" y="155"/>
                    <a:pt x="91" y="155"/>
                    <a:pt x="91" y="155"/>
                  </a:cubicBezTo>
                  <a:cubicBezTo>
                    <a:pt x="91" y="172"/>
                    <a:pt x="91" y="172"/>
                    <a:pt x="91" y="172"/>
                  </a:cubicBezTo>
                  <a:cubicBezTo>
                    <a:pt x="91" y="175"/>
                    <a:pt x="93" y="177"/>
                    <a:pt x="95" y="177"/>
                  </a:cubicBezTo>
                  <a:cubicBezTo>
                    <a:pt x="122" y="177"/>
                    <a:pt x="122" y="177"/>
                    <a:pt x="122" y="177"/>
                  </a:cubicBezTo>
                  <a:cubicBezTo>
                    <a:pt x="122" y="246"/>
                    <a:pt x="122" y="246"/>
                    <a:pt x="122" y="246"/>
                  </a:cubicBezTo>
                  <a:cubicBezTo>
                    <a:pt x="122" y="248"/>
                    <a:pt x="124" y="249"/>
                    <a:pt x="126" y="250"/>
                  </a:cubicBezTo>
                  <a:cubicBezTo>
                    <a:pt x="129" y="251"/>
                    <a:pt x="131" y="248"/>
                    <a:pt x="131" y="246"/>
                  </a:cubicBezTo>
                  <a:cubicBezTo>
                    <a:pt x="131" y="172"/>
                    <a:pt x="131" y="172"/>
                    <a:pt x="131" y="172"/>
                  </a:cubicBezTo>
                  <a:cubicBezTo>
                    <a:pt x="131" y="170"/>
                    <a:pt x="129" y="168"/>
                    <a:pt x="127" y="168"/>
                  </a:cubicBezTo>
                  <a:cubicBezTo>
                    <a:pt x="99" y="168"/>
                    <a:pt x="99" y="168"/>
                    <a:pt x="99" y="168"/>
                  </a:cubicBezTo>
                  <a:cubicBezTo>
                    <a:pt x="99" y="155"/>
                    <a:pt x="99" y="155"/>
                    <a:pt x="99" y="155"/>
                  </a:cubicBezTo>
                  <a:cubicBezTo>
                    <a:pt x="120" y="155"/>
                    <a:pt x="120" y="155"/>
                    <a:pt x="120" y="155"/>
                  </a:cubicBezTo>
                  <a:cubicBezTo>
                    <a:pt x="142" y="155"/>
                    <a:pt x="159" y="138"/>
                    <a:pt x="159" y="117"/>
                  </a:cubicBezTo>
                  <a:cubicBezTo>
                    <a:pt x="159" y="79"/>
                    <a:pt x="159" y="79"/>
                    <a:pt x="159" y="79"/>
                  </a:cubicBezTo>
                  <a:cubicBezTo>
                    <a:pt x="159" y="57"/>
                    <a:pt x="142" y="40"/>
                    <a:pt x="120" y="4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fr-FR">
                <a:solidFill>
                  <a:schemeClr val="accent6"/>
                </a:solidFill>
                <a:effectLst>
                  <a:outerShdw blurRad="50800" dist="50800" dir="5400000" algn="ctr" rotWithShape="0">
                    <a:schemeClr val="bg1"/>
                  </a:outerShdw>
                </a:effectLst>
                <a:highlight>
                  <a:srgbClr val="F8710C"/>
                </a:highlight>
              </a:endParaRPr>
            </a:p>
          </p:txBody>
        </p:sp>
        <p:sp>
          <p:nvSpPr>
            <p:cNvPr id="24" name="Freeform 925">
              <a:extLst>
                <a:ext uri="{FF2B5EF4-FFF2-40B4-BE49-F238E27FC236}">
                  <a16:creationId xmlns:a16="http://schemas.microsoft.com/office/drawing/2014/main" id="{FE2EBD08-0500-DF2A-1198-C14C0CA53CF4}"/>
                </a:ext>
              </a:extLst>
            </p:cNvPr>
            <p:cNvSpPr>
              <a:spLocks noEditPoints="1"/>
            </p:cNvSpPr>
            <p:nvPr/>
          </p:nvSpPr>
          <p:spPr bwMode="auto">
            <a:xfrm>
              <a:off x="956139" y="2368164"/>
              <a:ext cx="99533" cy="101795"/>
            </a:xfrm>
            <a:custGeom>
              <a:avLst/>
              <a:gdLst>
                <a:gd name="T0" fmla="*/ 28 w 51"/>
                <a:gd name="T1" fmla="*/ 2 h 52"/>
                <a:gd name="T2" fmla="*/ 1 w 51"/>
                <a:gd name="T3" fmla="*/ 29 h 52"/>
                <a:gd name="T4" fmla="*/ 23 w 51"/>
                <a:gd name="T5" fmla="*/ 50 h 52"/>
                <a:gd name="T6" fmla="*/ 50 w 51"/>
                <a:gd name="T7" fmla="*/ 23 h 52"/>
                <a:gd name="T8" fmla="*/ 28 w 51"/>
                <a:gd name="T9" fmla="*/ 2 h 52"/>
                <a:gd name="T10" fmla="*/ 27 w 51"/>
                <a:gd name="T11" fmla="*/ 42 h 52"/>
                <a:gd name="T12" fmla="*/ 10 w 51"/>
                <a:gd name="T13" fmla="*/ 25 h 52"/>
                <a:gd name="T14" fmla="*/ 24 w 51"/>
                <a:gd name="T15" fmla="*/ 10 h 52"/>
                <a:gd name="T16" fmla="*/ 41 w 51"/>
                <a:gd name="T17" fmla="*/ 27 h 52"/>
                <a:gd name="T18" fmla="*/ 27 w 51"/>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8" y="2"/>
                  </a:moveTo>
                  <a:cubicBezTo>
                    <a:pt x="13" y="0"/>
                    <a:pt x="0" y="13"/>
                    <a:pt x="1" y="29"/>
                  </a:cubicBezTo>
                  <a:cubicBezTo>
                    <a:pt x="3" y="40"/>
                    <a:pt x="12" y="49"/>
                    <a:pt x="23" y="50"/>
                  </a:cubicBezTo>
                  <a:cubicBezTo>
                    <a:pt x="38" y="52"/>
                    <a:pt x="51" y="39"/>
                    <a:pt x="50" y="23"/>
                  </a:cubicBezTo>
                  <a:cubicBezTo>
                    <a:pt x="48" y="12"/>
                    <a:pt x="39" y="3"/>
                    <a:pt x="28" y="2"/>
                  </a:cubicBezTo>
                  <a:close/>
                  <a:moveTo>
                    <a:pt x="27" y="42"/>
                  </a:moveTo>
                  <a:cubicBezTo>
                    <a:pt x="17" y="42"/>
                    <a:pt x="9" y="34"/>
                    <a:pt x="10" y="25"/>
                  </a:cubicBezTo>
                  <a:cubicBezTo>
                    <a:pt x="10" y="17"/>
                    <a:pt x="17" y="11"/>
                    <a:pt x="24" y="10"/>
                  </a:cubicBezTo>
                  <a:cubicBezTo>
                    <a:pt x="34" y="10"/>
                    <a:pt x="42" y="18"/>
                    <a:pt x="41" y="27"/>
                  </a:cubicBezTo>
                  <a:cubicBezTo>
                    <a:pt x="41" y="35"/>
                    <a:pt x="34" y="41"/>
                    <a:pt x="27" y="4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fr-FR">
                <a:solidFill>
                  <a:schemeClr val="accent6"/>
                </a:solidFill>
                <a:effectLst>
                  <a:outerShdw blurRad="50800" dist="50800" dir="5400000" algn="ctr" rotWithShape="0">
                    <a:schemeClr val="bg1"/>
                  </a:outerShdw>
                </a:effectLst>
                <a:highlight>
                  <a:srgbClr val="F8710C"/>
                </a:highlight>
              </a:endParaRPr>
            </a:p>
          </p:txBody>
        </p:sp>
        <p:sp>
          <p:nvSpPr>
            <p:cNvPr id="25" name="Freeform 926">
              <a:extLst>
                <a:ext uri="{FF2B5EF4-FFF2-40B4-BE49-F238E27FC236}">
                  <a16:creationId xmlns:a16="http://schemas.microsoft.com/office/drawing/2014/main" id="{E8DBACC0-F075-7324-A5DA-9EF4FEFC2DDA}"/>
                </a:ext>
              </a:extLst>
            </p:cNvPr>
            <p:cNvSpPr>
              <a:spLocks noEditPoints="1"/>
            </p:cNvSpPr>
            <p:nvPr/>
          </p:nvSpPr>
          <p:spPr bwMode="auto">
            <a:xfrm>
              <a:off x="1074901" y="2368165"/>
              <a:ext cx="99533" cy="101795"/>
            </a:xfrm>
            <a:custGeom>
              <a:avLst/>
              <a:gdLst>
                <a:gd name="T0" fmla="*/ 23 w 51"/>
                <a:gd name="T1" fmla="*/ 50 h 52"/>
                <a:gd name="T2" fmla="*/ 50 w 51"/>
                <a:gd name="T3" fmla="*/ 23 h 52"/>
                <a:gd name="T4" fmla="*/ 28 w 51"/>
                <a:gd name="T5" fmla="*/ 2 h 52"/>
                <a:gd name="T6" fmla="*/ 2 w 51"/>
                <a:gd name="T7" fmla="*/ 29 h 52"/>
                <a:gd name="T8" fmla="*/ 23 w 51"/>
                <a:gd name="T9" fmla="*/ 50 h 52"/>
                <a:gd name="T10" fmla="*/ 24 w 51"/>
                <a:gd name="T11" fmla="*/ 10 h 52"/>
                <a:gd name="T12" fmla="*/ 41 w 51"/>
                <a:gd name="T13" fmla="*/ 27 h 52"/>
                <a:gd name="T14" fmla="*/ 27 w 51"/>
                <a:gd name="T15" fmla="*/ 42 h 52"/>
                <a:gd name="T16" fmla="*/ 10 w 51"/>
                <a:gd name="T17" fmla="*/ 25 h 52"/>
                <a:gd name="T18" fmla="*/ 24 w 51"/>
                <a:gd name="T19"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3" y="50"/>
                  </a:moveTo>
                  <a:cubicBezTo>
                    <a:pt x="38" y="52"/>
                    <a:pt x="51" y="39"/>
                    <a:pt x="50" y="23"/>
                  </a:cubicBezTo>
                  <a:cubicBezTo>
                    <a:pt x="49" y="12"/>
                    <a:pt x="40" y="3"/>
                    <a:pt x="28" y="2"/>
                  </a:cubicBezTo>
                  <a:cubicBezTo>
                    <a:pt x="13" y="0"/>
                    <a:pt x="0" y="13"/>
                    <a:pt x="2" y="29"/>
                  </a:cubicBezTo>
                  <a:cubicBezTo>
                    <a:pt x="3" y="40"/>
                    <a:pt x="12" y="49"/>
                    <a:pt x="23" y="50"/>
                  </a:cubicBezTo>
                  <a:close/>
                  <a:moveTo>
                    <a:pt x="24" y="10"/>
                  </a:moveTo>
                  <a:cubicBezTo>
                    <a:pt x="34" y="10"/>
                    <a:pt x="42" y="18"/>
                    <a:pt x="41" y="27"/>
                  </a:cubicBezTo>
                  <a:cubicBezTo>
                    <a:pt x="41" y="35"/>
                    <a:pt x="35" y="41"/>
                    <a:pt x="27" y="42"/>
                  </a:cubicBezTo>
                  <a:cubicBezTo>
                    <a:pt x="17" y="42"/>
                    <a:pt x="9" y="34"/>
                    <a:pt x="10" y="25"/>
                  </a:cubicBezTo>
                  <a:cubicBezTo>
                    <a:pt x="11" y="17"/>
                    <a:pt x="17" y="11"/>
                    <a:pt x="24" y="1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fr-FR">
                <a:solidFill>
                  <a:schemeClr val="accent6"/>
                </a:solidFill>
                <a:effectLst>
                  <a:outerShdw blurRad="50800" dist="50800" dir="5400000" algn="ctr" rotWithShape="0">
                    <a:schemeClr val="bg1"/>
                  </a:outerShdw>
                </a:effectLst>
                <a:highlight>
                  <a:srgbClr val="F8710C"/>
                </a:highlight>
              </a:endParaRPr>
            </a:p>
          </p:txBody>
        </p:sp>
        <p:sp>
          <p:nvSpPr>
            <p:cNvPr id="26" name="Freeform 927">
              <a:extLst>
                <a:ext uri="{FF2B5EF4-FFF2-40B4-BE49-F238E27FC236}">
                  <a16:creationId xmlns:a16="http://schemas.microsoft.com/office/drawing/2014/main" id="{B54C98AD-A3B1-1AA6-96FB-28AEB93324E9}"/>
                </a:ext>
              </a:extLst>
            </p:cNvPr>
            <p:cNvSpPr>
              <a:spLocks/>
            </p:cNvSpPr>
            <p:nvPr/>
          </p:nvSpPr>
          <p:spPr bwMode="auto">
            <a:xfrm>
              <a:off x="986669" y="2605690"/>
              <a:ext cx="149300" cy="169659"/>
            </a:xfrm>
            <a:custGeom>
              <a:avLst/>
              <a:gdLst>
                <a:gd name="T0" fmla="*/ 71 w 76"/>
                <a:gd name="T1" fmla="*/ 1 h 86"/>
                <a:gd name="T2" fmla="*/ 68 w 76"/>
                <a:gd name="T3" fmla="*/ 5 h 86"/>
                <a:gd name="T4" fmla="*/ 68 w 76"/>
                <a:gd name="T5" fmla="*/ 77 h 86"/>
                <a:gd name="T6" fmla="*/ 9 w 76"/>
                <a:gd name="T7" fmla="*/ 77 h 86"/>
                <a:gd name="T8" fmla="*/ 9 w 76"/>
                <a:gd name="T9" fmla="*/ 60 h 86"/>
                <a:gd name="T10" fmla="*/ 5 w 76"/>
                <a:gd name="T11" fmla="*/ 56 h 86"/>
                <a:gd name="T12" fmla="*/ 0 w 76"/>
                <a:gd name="T13" fmla="*/ 60 h 86"/>
                <a:gd name="T14" fmla="*/ 0 w 76"/>
                <a:gd name="T15" fmla="*/ 82 h 86"/>
                <a:gd name="T16" fmla="*/ 4 w 76"/>
                <a:gd name="T17" fmla="*/ 86 h 86"/>
                <a:gd name="T18" fmla="*/ 72 w 76"/>
                <a:gd name="T19" fmla="*/ 86 h 86"/>
                <a:gd name="T20" fmla="*/ 76 w 76"/>
                <a:gd name="T21" fmla="*/ 82 h 86"/>
                <a:gd name="T22" fmla="*/ 76 w 76"/>
                <a:gd name="T23" fmla="*/ 5 h 86"/>
                <a:gd name="T24" fmla="*/ 71 w 76"/>
                <a:gd name="T25"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71" y="1"/>
                  </a:moveTo>
                  <a:cubicBezTo>
                    <a:pt x="69" y="1"/>
                    <a:pt x="68" y="3"/>
                    <a:pt x="68" y="5"/>
                  </a:cubicBezTo>
                  <a:cubicBezTo>
                    <a:pt x="68" y="77"/>
                    <a:pt x="68" y="77"/>
                    <a:pt x="68" y="77"/>
                  </a:cubicBezTo>
                  <a:cubicBezTo>
                    <a:pt x="9" y="77"/>
                    <a:pt x="9" y="77"/>
                    <a:pt x="9" y="77"/>
                  </a:cubicBezTo>
                  <a:cubicBezTo>
                    <a:pt x="9" y="60"/>
                    <a:pt x="9" y="60"/>
                    <a:pt x="9" y="60"/>
                  </a:cubicBezTo>
                  <a:cubicBezTo>
                    <a:pt x="9" y="58"/>
                    <a:pt x="7" y="57"/>
                    <a:pt x="5" y="56"/>
                  </a:cubicBezTo>
                  <a:cubicBezTo>
                    <a:pt x="3" y="56"/>
                    <a:pt x="0" y="58"/>
                    <a:pt x="0" y="60"/>
                  </a:cubicBezTo>
                  <a:cubicBezTo>
                    <a:pt x="0" y="82"/>
                    <a:pt x="0" y="82"/>
                    <a:pt x="0" y="82"/>
                  </a:cubicBezTo>
                  <a:cubicBezTo>
                    <a:pt x="0" y="84"/>
                    <a:pt x="2" y="86"/>
                    <a:pt x="4" y="86"/>
                  </a:cubicBezTo>
                  <a:cubicBezTo>
                    <a:pt x="72" y="86"/>
                    <a:pt x="72" y="86"/>
                    <a:pt x="72" y="86"/>
                  </a:cubicBezTo>
                  <a:cubicBezTo>
                    <a:pt x="74" y="86"/>
                    <a:pt x="76" y="84"/>
                    <a:pt x="76" y="82"/>
                  </a:cubicBezTo>
                  <a:cubicBezTo>
                    <a:pt x="76" y="5"/>
                    <a:pt x="76" y="5"/>
                    <a:pt x="76" y="5"/>
                  </a:cubicBezTo>
                  <a:cubicBezTo>
                    <a:pt x="76" y="2"/>
                    <a:pt x="74" y="0"/>
                    <a:pt x="71" y="1"/>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fr-FR">
                <a:solidFill>
                  <a:schemeClr val="accent6"/>
                </a:solidFill>
                <a:effectLst>
                  <a:outerShdw blurRad="50800" dist="50800" dir="5400000" algn="ctr" rotWithShape="0">
                    <a:schemeClr val="bg1"/>
                  </a:outerShdw>
                </a:effectLst>
                <a:highlight>
                  <a:srgbClr val="F8710C"/>
                </a:highlight>
              </a:endParaRPr>
            </a:p>
          </p:txBody>
        </p:sp>
        <p:sp>
          <p:nvSpPr>
            <p:cNvPr id="27" name="Freeform 928">
              <a:extLst>
                <a:ext uri="{FF2B5EF4-FFF2-40B4-BE49-F238E27FC236}">
                  <a16:creationId xmlns:a16="http://schemas.microsoft.com/office/drawing/2014/main" id="{FAE58AA8-70DA-288C-9449-B4B1A9254B82}"/>
                </a:ext>
              </a:extLst>
            </p:cNvPr>
            <p:cNvSpPr>
              <a:spLocks noEditPoints="1"/>
            </p:cNvSpPr>
            <p:nvPr/>
          </p:nvSpPr>
          <p:spPr bwMode="auto">
            <a:xfrm>
              <a:off x="832842" y="2381739"/>
              <a:ext cx="218295" cy="338188"/>
            </a:xfrm>
            <a:custGeom>
              <a:avLst/>
              <a:gdLst>
                <a:gd name="T0" fmla="*/ 94 w 112"/>
                <a:gd name="T1" fmla="*/ 150 h 172"/>
                <a:gd name="T2" fmla="*/ 78 w 112"/>
                <a:gd name="T3" fmla="*/ 114 h 172"/>
                <a:gd name="T4" fmla="*/ 106 w 112"/>
                <a:gd name="T5" fmla="*/ 102 h 172"/>
                <a:gd name="T6" fmla="*/ 111 w 112"/>
                <a:gd name="T7" fmla="*/ 95 h 172"/>
                <a:gd name="T8" fmla="*/ 108 w 112"/>
                <a:gd name="T9" fmla="*/ 87 h 172"/>
                <a:gd name="T10" fmla="*/ 14 w 112"/>
                <a:gd name="T11" fmla="*/ 2 h 172"/>
                <a:gd name="T12" fmla="*/ 8 w 112"/>
                <a:gd name="T13" fmla="*/ 0 h 172"/>
                <a:gd name="T14" fmla="*/ 5 w 112"/>
                <a:gd name="T15" fmla="*/ 0 h 172"/>
                <a:gd name="T16" fmla="*/ 0 w 112"/>
                <a:gd name="T17" fmla="*/ 8 h 172"/>
                <a:gd name="T18" fmla="*/ 0 w 112"/>
                <a:gd name="T19" fmla="*/ 136 h 172"/>
                <a:gd name="T20" fmla="*/ 4 w 112"/>
                <a:gd name="T21" fmla="*/ 143 h 172"/>
                <a:gd name="T22" fmla="*/ 12 w 112"/>
                <a:gd name="T23" fmla="*/ 143 h 172"/>
                <a:gd name="T24" fmla="*/ 40 w 112"/>
                <a:gd name="T25" fmla="*/ 131 h 172"/>
                <a:gd name="T26" fmla="*/ 56 w 112"/>
                <a:gd name="T27" fmla="*/ 167 h 172"/>
                <a:gd name="T28" fmla="*/ 63 w 112"/>
                <a:gd name="T29" fmla="*/ 172 h 172"/>
                <a:gd name="T30" fmla="*/ 67 w 112"/>
                <a:gd name="T31" fmla="*/ 171 h 172"/>
                <a:gd name="T32" fmla="*/ 90 w 112"/>
                <a:gd name="T33" fmla="*/ 161 h 172"/>
                <a:gd name="T34" fmla="*/ 94 w 112"/>
                <a:gd name="T35" fmla="*/ 150 h 172"/>
                <a:gd name="T36" fmla="*/ 63 w 112"/>
                <a:gd name="T37" fmla="*/ 163 h 172"/>
                <a:gd name="T38" fmla="*/ 44 w 112"/>
                <a:gd name="T39" fmla="*/ 120 h 172"/>
                <a:gd name="T40" fmla="*/ 44 w 112"/>
                <a:gd name="T41" fmla="*/ 120 h 172"/>
                <a:gd name="T42" fmla="*/ 8 w 112"/>
                <a:gd name="T43" fmla="*/ 135 h 172"/>
                <a:gd name="T44" fmla="*/ 8 w 112"/>
                <a:gd name="T45" fmla="*/ 8 h 172"/>
                <a:gd name="T46" fmla="*/ 103 w 112"/>
                <a:gd name="T47" fmla="*/ 94 h 172"/>
                <a:gd name="T48" fmla="*/ 67 w 112"/>
                <a:gd name="T49" fmla="*/ 110 h 172"/>
                <a:gd name="T50" fmla="*/ 67 w 112"/>
                <a:gd name="T51" fmla="*/ 110 h 172"/>
                <a:gd name="T52" fmla="*/ 67 w 112"/>
                <a:gd name="T53" fmla="*/ 110 h 172"/>
                <a:gd name="T54" fmla="*/ 67 w 112"/>
                <a:gd name="T55" fmla="*/ 110 h 172"/>
                <a:gd name="T56" fmla="*/ 86 w 112"/>
                <a:gd name="T57" fmla="*/ 153 h 172"/>
                <a:gd name="T58" fmla="*/ 63 w 112"/>
                <a:gd name="T5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72">
                  <a:moveTo>
                    <a:pt x="94" y="150"/>
                  </a:moveTo>
                  <a:cubicBezTo>
                    <a:pt x="78" y="114"/>
                    <a:pt x="78" y="114"/>
                    <a:pt x="78" y="114"/>
                  </a:cubicBezTo>
                  <a:cubicBezTo>
                    <a:pt x="106" y="102"/>
                    <a:pt x="106" y="102"/>
                    <a:pt x="106" y="102"/>
                  </a:cubicBezTo>
                  <a:cubicBezTo>
                    <a:pt x="109" y="100"/>
                    <a:pt x="111" y="98"/>
                    <a:pt x="111" y="95"/>
                  </a:cubicBezTo>
                  <a:cubicBezTo>
                    <a:pt x="112" y="92"/>
                    <a:pt x="111" y="89"/>
                    <a:pt x="108" y="87"/>
                  </a:cubicBezTo>
                  <a:cubicBezTo>
                    <a:pt x="14" y="2"/>
                    <a:pt x="14" y="2"/>
                    <a:pt x="14" y="2"/>
                  </a:cubicBezTo>
                  <a:cubicBezTo>
                    <a:pt x="12" y="0"/>
                    <a:pt x="10" y="0"/>
                    <a:pt x="8" y="0"/>
                  </a:cubicBezTo>
                  <a:cubicBezTo>
                    <a:pt x="7" y="0"/>
                    <a:pt x="6" y="0"/>
                    <a:pt x="5" y="0"/>
                  </a:cubicBezTo>
                  <a:cubicBezTo>
                    <a:pt x="2" y="2"/>
                    <a:pt x="0" y="5"/>
                    <a:pt x="0" y="8"/>
                  </a:cubicBezTo>
                  <a:cubicBezTo>
                    <a:pt x="0" y="136"/>
                    <a:pt x="0" y="136"/>
                    <a:pt x="0" y="136"/>
                  </a:cubicBezTo>
                  <a:cubicBezTo>
                    <a:pt x="0" y="138"/>
                    <a:pt x="1" y="141"/>
                    <a:pt x="4" y="143"/>
                  </a:cubicBezTo>
                  <a:cubicBezTo>
                    <a:pt x="6" y="144"/>
                    <a:pt x="9" y="144"/>
                    <a:pt x="12" y="143"/>
                  </a:cubicBezTo>
                  <a:cubicBezTo>
                    <a:pt x="40" y="131"/>
                    <a:pt x="40" y="131"/>
                    <a:pt x="40" y="131"/>
                  </a:cubicBezTo>
                  <a:cubicBezTo>
                    <a:pt x="56" y="167"/>
                    <a:pt x="56" y="167"/>
                    <a:pt x="56" y="167"/>
                  </a:cubicBezTo>
                  <a:cubicBezTo>
                    <a:pt x="57" y="170"/>
                    <a:pt x="60" y="172"/>
                    <a:pt x="63" y="172"/>
                  </a:cubicBezTo>
                  <a:cubicBezTo>
                    <a:pt x="64" y="172"/>
                    <a:pt x="66" y="171"/>
                    <a:pt x="67" y="171"/>
                  </a:cubicBezTo>
                  <a:cubicBezTo>
                    <a:pt x="90" y="161"/>
                    <a:pt x="90" y="161"/>
                    <a:pt x="90" y="161"/>
                  </a:cubicBezTo>
                  <a:cubicBezTo>
                    <a:pt x="94" y="159"/>
                    <a:pt x="96" y="154"/>
                    <a:pt x="94" y="150"/>
                  </a:cubicBezTo>
                  <a:close/>
                  <a:moveTo>
                    <a:pt x="63" y="163"/>
                  </a:moveTo>
                  <a:cubicBezTo>
                    <a:pt x="44" y="120"/>
                    <a:pt x="44" y="120"/>
                    <a:pt x="44" y="120"/>
                  </a:cubicBezTo>
                  <a:cubicBezTo>
                    <a:pt x="44" y="120"/>
                    <a:pt x="44" y="120"/>
                    <a:pt x="44" y="120"/>
                  </a:cubicBezTo>
                  <a:cubicBezTo>
                    <a:pt x="8" y="135"/>
                    <a:pt x="8" y="135"/>
                    <a:pt x="8" y="135"/>
                  </a:cubicBezTo>
                  <a:cubicBezTo>
                    <a:pt x="8" y="8"/>
                    <a:pt x="8" y="8"/>
                    <a:pt x="8" y="8"/>
                  </a:cubicBezTo>
                  <a:cubicBezTo>
                    <a:pt x="103" y="94"/>
                    <a:pt x="103" y="94"/>
                    <a:pt x="103" y="94"/>
                  </a:cubicBezTo>
                  <a:cubicBezTo>
                    <a:pt x="67" y="110"/>
                    <a:pt x="67" y="110"/>
                    <a:pt x="67" y="110"/>
                  </a:cubicBezTo>
                  <a:cubicBezTo>
                    <a:pt x="67" y="110"/>
                    <a:pt x="67" y="110"/>
                    <a:pt x="67" y="110"/>
                  </a:cubicBezTo>
                  <a:cubicBezTo>
                    <a:pt x="67" y="110"/>
                    <a:pt x="67" y="110"/>
                    <a:pt x="67" y="110"/>
                  </a:cubicBezTo>
                  <a:cubicBezTo>
                    <a:pt x="67" y="110"/>
                    <a:pt x="67" y="110"/>
                    <a:pt x="67" y="110"/>
                  </a:cubicBezTo>
                  <a:cubicBezTo>
                    <a:pt x="86" y="153"/>
                    <a:pt x="86" y="153"/>
                    <a:pt x="86" y="153"/>
                  </a:cubicBezTo>
                  <a:lnTo>
                    <a:pt x="63" y="16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fr-FR">
                <a:solidFill>
                  <a:schemeClr val="accent6"/>
                </a:solidFill>
                <a:effectLst>
                  <a:outerShdw blurRad="50800" dist="50800" dir="5400000" algn="ctr" rotWithShape="0">
                    <a:schemeClr val="bg1"/>
                  </a:outerShdw>
                </a:effectLst>
                <a:highlight>
                  <a:srgbClr val="F8710C"/>
                </a:highlight>
              </a:endParaRPr>
            </a:p>
          </p:txBody>
        </p:sp>
      </p:grpSp>
      <p:sp>
        <p:nvSpPr>
          <p:cNvPr id="9" name="Text Placeholder 8">
            <a:extLst>
              <a:ext uri="{FF2B5EF4-FFF2-40B4-BE49-F238E27FC236}">
                <a16:creationId xmlns:a16="http://schemas.microsoft.com/office/drawing/2014/main" id="{8D521B7F-9AFF-4E40-BB86-71B3BE76784E}"/>
              </a:ext>
            </a:extLst>
          </p:cNvPr>
          <p:cNvSpPr>
            <a:spLocks noGrp="1"/>
          </p:cNvSpPr>
          <p:nvPr>
            <p:ph type="body" sz="quarter" idx="20"/>
          </p:nvPr>
        </p:nvSpPr>
        <p:spPr>
          <a:xfrm>
            <a:off x="2064975" y="736682"/>
            <a:ext cx="8062050" cy="514558"/>
          </a:xfrm>
        </p:spPr>
        <p:txBody>
          <a:bodyPr/>
          <a:lstStyle/>
          <a:p>
            <a:r>
              <a:rPr lang="en-US" dirty="0">
                <a:latin typeface="+mn-lt"/>
              </a:rPr>
              <a:t>Exception Validation</a:t>
            </a:r>
          </a:p>
        </p:txBody>
      </p:sp>
      <p:sp>
        <p:nvSpPr>
          <p:cNvPr id="28" name="Text Placeholder 27">
            <a:extLst>
              <a:ext uri="{FF2B5EF4-FFF2-40B4-BE49-F238E27FC236}">
                <a16:creationId xmlns:a16="http://schemas.microsoft.com/office/drawing/2014/main" id="{E5F74B17-B0C4-452E-86C1-17DE90ED6B9B}"/>
              </a:ext>
            </a:extLst>
          </p:cNvPr>
          <p:cNvSpPr>
            <a:spLocks noGrp="1"/>
          </p:cNvSpPr>
          <p:nvPr>
            <p:ph type="body" sz="quarter" idx="21"/>
          </p:nvPr>
        </p:nvSpPr>
        <p:spPr/>
        <p:txBody>
          <a:bodyPr/>
          <a:lstStyle/>
          <a:p>
            <a:r>
              <a:rPr lang="en-US" dirty="0">
                <a:latin typeface="+mn-lt"/>
              </a:rPr>
              <a:t>Combining human &amp; artificial intelligence</a:t>
            </a:r>
          </a:p>
        </p:txBody>
      </p:sp>
      <p:pic>
        <p:nvPicPr>
          <p:cNvPr id="2" name="Picture 20">
            <a:extLst>
              <a:ext uri="{FF2B5EF4-FFF2-40B4-BE49-F238E27FC236}">
                <a16:creationId xmlns:a16="http://schemas.microsoft.com/office/drawing/2014/main" id="{BF7F70A4-1FE0-02DC-4550-7F147FE5DEC9}"/>
              </a:ext>
            </a:extLst>
          </p:cNvPr>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13172148" flipH="1">
            <a:off x="6550243" y="2716706"/>
            <a:ext cx="312492" cy="2148912"/>
          </a:xfrm>
          <a:prstGeom prst="rect">
            <a:avLst/>
          </a:prstGeom>
        </p:spPr>
      </p:pic>
    </p:spTree>
    <p:extLst>
      <p:ext uri="{BB962C8B-B14F-4D97-AF65-F5344CB8AC3E}">
        <p14:creationId xmlns:p14="http://schemas.microsoft.com/office/powerpoint/2010/main" val="71815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7C5A7BFD-F1F8-4DF9-90DC-946A3EF4BE6E}"/>
              </a:ext>
            </a:extLst>
          </p:cNvPr>
          <p:cNvPicPr>
            <a:picLocks noChangeAspect="1"/>
          </p:cNvPicPr>
          <p:nvPr/>
        </p:nvPicPr>
        <p:blipFill rotWithShape="1">
          <a:blip r:embed="rId3" cstate="email">
            <a:duotone>
              <a:prstClr val="black"/>
              <a:srgbClr val="0070C0">
                <a:tint val="45000"/>
                <a:satMod val="400000"/>
              </a:srgbClr>
            </a:duotone>
            <a:extLst>
              <a:ext uri="{28A0092B-C50C-407E-A947-70E740481C1C}">
                <a14:useLocalDpi xmlns:a14="http://schemas.microsoft.com/office/drawing/2010/main"/>
              </a:ext>
            </a:extLst>
          </a:blip>
          <a:srcRect t="1275" b="13011"/>
          <a:stretch/>
        </p:blipFill>
        <p:spPr>
          <a:xfrm>
            <a:off x="0" y="143932"/>
            <a:ext cx="12192000" cy="5779409"/>
          </a:xfrm>
          <a:prstGeom prst="rect">
            <a:avLst/>
          </a:prstGeom>
        </p:spPr>
      </p:pic>
      <p:sp>
        <p:nvSpPr>
          <p:cNvPr id="55" name="TextBox 20"/>
          <p:cNvSpPr txBox="1"/>
          <p:nvPr/>
        </p:nvSpPr>
        <p:spPr>
          <a:xfrm>
            <a:off x="856413" y="863688"/>
            <a:ext cx="10582731" cy="447495"/>
          </a:xfrm>
          <a:prstGeom prst="rect">
            <a:avLst/>
          </a:prstGeom>
          <a:noFill/>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ts val="2600"/>
              </a:lnSpc>
              <a:spcBef>
                <a:spcPts val="0"/>
              </a:spcBef>
              <a:spcAft>
                <a:spcPts val="0"/>
              </a:spcAft>
              <a:buClrTx/>
              <a:buSzTx/>
              <a:buFontTx/>
              <a:buNone/>
              <a:tabLst>
                <a:tab pos="2598738" algn="l"/>
                <a:tab pos="3497263" algn="l"/>
              </a:tabLst>
              <a:defRPr/>
            </a:pPr>
            <a:r>
              <a:rPr kumimoji="0" lang="en-US" sz="3600" b="1" i="0" u="none" strike="noStrike" kern="1200" spc="0" normalizeH="0" baseline="0" noProof="0" dirty="0">
                <a:ln>
                  <a:noFill/>
                </a:ln>
                <a:solidFill>
                  <a:srgbClr val="FFFFFF"/>
                </a:solidFill>
                <a:effectLst/>
                <a:uLnTx/>
                <a:uFillTx/>
                <a:ea typeface="Tahoma" panose="020B0604030504040204" pitchFamily="34" charset="0"/>
              </a:rPr>
              <a:t>One Solution </a:t>
            </a:r>
            <a:r>
              <a:rPr kumimoji="0" lang="en-US" sz="3600" b="1" i="0" u="none" strike="noStrike" kern="1200" spc="0" normalizeH="0" baseline="0" noProof="0" dirty="0">
                <a:ln>
                  <a:noFill/>
                </a:ln>
                <a:solidFill>
                  <a:schemeClr val="accent5"/>
                </a:solidFill>
                <a:effectLst/>
                <a:uLnTx/>
                <a:uFillTx/>
                <a:ea typeface="Tahoma" panose="020B0604030504040204" pitchFamily="34" charset="0"/>
              </a:rPr>
              <a:t>For All Stakeholders</a:t>
            </a:r>
            <a:endParaRPr kumimoji="0" lang="en-US" sz="3600" b="1" i="0" u="none" strike="noStrike" kern="1200" spc="0" normalizeH="0" baseline="0" noProof="0" dirty="0">
              <a:ln>
                <a:noFill/>
              </a:ln>
              <a:solidFill>
                <a:schemeClr val="accent5"/>
              </a:solidFill>
              <a:effectLst/>
              <a:uLnTx/>
              <a:uFillTx/>
              <a:ea typeface="Tahoma" panose="020B0604030504040204" pitchFamily="34" charset="0"/>
              <a:cs typeface="Arial" panose="020B0604020202020204" pitchFamily="34" charset="0"/>
            </a:endParaRPr>
          </a:p>
        </p:txBody>
      </p:sp>
      <p:grpSp>
        <p:nvGrpSpPr>
          <p:cNvPr id="25" name="Group 24"/>
          <p:cNvGrpSpPr/>
          <p:nvPr/>
        </p:nvGrpSpPr>
        <p:grpSpPr>
          <a:xfrm>
            <a:off x="10165920" y="1630437"/>
            <a:ext cx="2036860" cy="4292904"/>
            <a:chOff x="10165920" y="1630437"/>
            <a:chExt cx="2036860" cy="4292904"/>
          </a:xfrm>
        </p:grpSpPr>
        <p:sp>
          <p:nvSpPr>
            <p:cNvPr id="50" name="Rectangle 49"/>
            <p:cNvSpPr/>
            <p:nvPr/>
          </p:nvSpPr>
          <p:spPr>
            <a:xfrm>
              <a:off x="10168780" y="4089686"/>
              <a:ext cx="2034000" cy="1833655"/>
            </a:xfrm>
            <a:prstGeom prst="rect">
              <a:avLst/>
            </a:prstGeom>
            <a:solidFill>
              <a:schemeClr val="accent1">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80" name="Title 1"/>
            <p:cNvSpPr txBox="1">
              <a:spLocks/>
            </p:cNvSpPr>
            <p:nvPr/>
          </p:nvSpPr>
          <p:spPr>
            <a:xfrm>
              <a:off x="10205252" y="4345864"/>
              <a:ext cx="1962353" cy="845567"/>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Manage operations &amp; monitor profitability</a:t>
              </a:r>
            </a:p>
          </p:txBody>
        </p:sp>
        <p:pic>
          <p:nvPicPr>
            <p:cNvPr id="20" name="Image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524764" y="1630437"/>
              <a:ext cx="1332128" cy="2200506"/>
            </a:xfrm>
            <a:prstGeom prst="rect">
              <a:avLst/>
            </a:prstGeom>
          </p:spPr>
        </p:pic>
        <p:sp>
          <p:nvSpPr>
            <p:cNvPr id="71" name="Rectangle 70"/>
            <p:cNvSpPr/>
            <p:nvPr/>
          </p:nvSpPr>
          <p:spPr>
            <a:xfrm>
              <a:off x="10165920" y="3761411"/>
              <a:ext cx="2034000" cy="316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78" name="TextBox 141"/>
            <p:cNvSpPr txBox="1"/>
            <p:nvPr/>
          </p:nvSpPr>
          <p:spPr>
            <a:xfrm>
              <a:off x="10277032" y="3779864"/>
              <a:ext cx="1800000"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FFFFFF"/>
                  </a:solidFill>
                  <a:effectLst/>
                  <a:uLnTx/>
                  <a:uFillTx/>
                  <a:ea typeface="Tahoma" panose="020B0604030504040204" pitchFamily="34" charset="0"/>
                </a:rPr>
                <a:t>CEO</a:t>
              </a:r>
            </a:p>
          </p:txBody>
        </p:sp>
      </p:grpSp>
      <p:grpSp>
        <p:nvGrpSpPr>
          <p:cNvPr id="4" name="Group 3"/>
          <p:cNvGrpSpPr/>
          <p:nvPr/>
        </p:nvGrpSpPr>
        <p:grpSpPr>
          <a:xfrm>
            <a:off x="2035242" y="1450781"/>
            <a:ext cx="2031016" cy="4453712"/>
            <a:chOff x="2035242" y="1450781"/>
            <a:chExt cx="2031016" cy="4453712"/>
          </a:xfrm>
        </p:grpSpPr>
        <p:sp>
          <p:nvSpPr>
            <p:cNvPr id="48" name="Rectangle 47"/>
            <p:cNvSpPr/>
            <p:nvPr/>
          </p:nvSpPr>
          <p:spPr>
            <a:xfrm>
              <a:off x="2035858" y="4089687"/>
              <a:ext cx="2030400" cy="1814806"/>
            </a:xfrm>
            <a:prstGeom prst="rect">
              <a:avLst/>
            </a:prstGeom>
            <a:solidFill>
              <a:schemeClr val="accent1">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74" name="Title 1"/>
            <p:cNvSpPr txBox="1">
              <a:spLocks/>
            </p:cNvSpPr>
            <p:nvPr/>
          </p:nvSpPr>
          <p:spPr>
            <a:xfrm>
              <a:off x="2154925" y="4345864"/>
              <a:ext cx="1800000" cy="811034"/>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Process orders faster and more accurately</a:t>
              </a:r>
            </a:p>
          </p:txBody>
        </p:sp>
        <p:pic>
          <p:nvPicPr>
            <p:cNvPr id="15" name="Imag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38336" y="1450781"/>
              <a:ext cx="1707225" cy="2317404"/>
            </a:xfrm>
            <a:prstGeom prst="rect">
              <a:avLst/>
            </a:prstGeom>
          </p:spPr>
        </p:pic>
        <p:sp>
          <p:nvSpPr>
            <p:cNvPr id="67" name="Rectangle 66"/>
            <p:cNvSpPr/>
            <p:nvPr/>
          </p:nvSpPr>
          <p:spPr>
            <a:xfrm>
              <a:off x="2035242" y="3761411"/>
              <a:ext cx="2030400" cy="3165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73" name="TextBox 24"/>
            <p:cNvSpPr txBox="1"/>
            <p:nvPr/>
          </p:nvSpPr>
          <p:spPr>
            <a:xfrm>
              <a:off x="2154925" y="3779864"/>
              <a:ext cx="1800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FFFFFF"/>
                  </a:solidFill>
                  <a:effectLst/>
                  <a:uLnTx/>
                  <a:uFillTx/>
                  <a:ea typeface="Tahoma" panose="020B0604030504040204" pitchFamily="34" charset="0"/>
                </a:rPr>
                <a:t>CSR</a:t>
              </a:r>
              <a:endParaRPr kumimoji="0" lang="en-US" sz="1100" b="1" i="0" u="none" strike="noStrike" kern="1200" cap="all" spc="0" normalizeH="0" baseline="0" noProof="0" dirty="0">
                <a:ln>
                  <a:noFill/>
                </a:ln>
                <a:solidFill>
                  <a:srgbClr val="FFFFFF"/>
                </a:solidFill>
                <a:effectLst/>
                <a:uLnTx/>
                <a:uFillTx/>
                <a:ea typeface="Tahoma" panose="020B0604030504040204" pitchFamily="34" charset="0"/>
              </a:endParaRPr>
            </a:p>
          </p:txBody>
        </p:sp>
      </p:grpSp>
      <p:grpSp>
        <p:nvGrpSpPr>
          <p:cNvPr id="2" name="Group 1"/>
          <p:cNvGrpSpPr/>
          <p:nvPr/>
        </p:nvGrpSpPr>
        <p:grpSpPr>
          <a:xfrm>
            <a:off x="-3533" y="1630013"/>
            <a:ext cx="2038109" cy="4274480"/>
            <a:chOff x="-3533" y="1630013"/>
            <a:chExt cx="2038109" cy="4274480"/>
          </a:xfrm>
        </p:grpSpPr>
        <p:sp>
          <p:nvSpPr>
            <p:cNvPr id="62" name="Rectangle 61"/>
            <p:cNvSpPr/>
            <p:nvPr/>
          </p:nvSpPr>
          <p:spPr>
            <a:xfrm>
              <a:off x="-3533" y="3960348"/>
              <a:ext cx="2034000" cy="1944145"/>
            </a:xfrm>
            <a:prstGeom prst="rect">
              <a:avLst/>
            </a:prstGeom>
            <a:solidFill>
              <a:srgbClr val="008B9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39" name="Title 1"/>
            <p:cNvSpPr txBox="1">
              <a:spLocks/>
            </p:cNvSpPr>
            <p:nvPr/>
          </p:nvSpPr>
          <p:spPr>
            <a:xfrm>
              <a:off x="108211" y="4345864"/>
              <a:ext cx="1841067" cy="811034"/>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Purchase and follow</a:t>
              </a:r>
              <a:r>
                <a:rPr kumimoji="0" lang="en-US" sz="1600" i="0" u="none" strike="noStrike" kern="1200" cap="none" spc="-50" normalizeH="0" noProof="0" dirty="0">
                  <a:ln>
                    <a:noFill/>
                  </a:ln>
                  <a:solidFill>
                    <a:srgbClr val="FFFFFF"/>
                  </a:solidFill>
                  <a:effectLst/>
                  <a:uLnTx/>
                  <a:uFillTx/>
                  <a:latin typeface="+mn-lt"/>
                  <a:ea typeface="Tahoma" panose="020B0604030504040204" pitchFamily="34" charset="0"/>
                  <a:cs typeface="Calibri" panose="020F0502020204030204" pitchFamily="34" charset="0"/>
                </a:rPr>
                <a:t> </a:t>
              </a: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up on your orders 24/7</a:t>
              </a:r>
            </a:p>
          </p:txBody>
        </p:sp>
        <p:sp>
          <p:nvSpPr>
            <p:cNvPr id="40" name="Rectangle 39"/>
            <p:cNvSpPr/>
            <p:nvPr/>
          </p:nvSpPr>
          <p:spPr>
            <a:xfrm>
              <a:off x="124859" y="5074494"/>
              <a:ext cx="18000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pic>
          <p:nvPicPr>
            <p:cNvPr id="9" name="Imag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260001" y="1630013"/>
              <a:ext cx="1461846" cy="2121942"/>
            </a:xfrm>
            <a:prstGeom prst="rect">
              <a:avLst/>
            </a:prstGeom>
          </p:spPr>
        </p:pic>
        <p:sp>
          <p:nvSpPr>
            <p:cNvPr id="43" name="Rectangle 42"/>
            <p:cNvSpPr/>
            <p:nvPr/>
          </p:nvSpPr>
          <p:spPr>
            <a:xfrm>
              <a:off x="576" y="3761411"/>
              <a:ext cx="2034000" cy="3165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44" name="TextBox 154"/>
            <p:cNvSpPr txBox="1"/>
            <p:nvPr/>
          </p:nvSpPr>
          <p:spPr>
            <a:xfrm>
              <a:off x="46681" y="3781210"/>
              <a:ext cx="1800000" cy="276999"/>
            </a:xfrm>
            <a:prstGeom prst="rect">
              <a:avLst/>
            </a:prstGeom>
            <a:noFill/>
            <a:ln>
              <a:noFill/>
            </a:ln>
          </p:spPr>
          <p:txBody>
            <a:bodyPr wrap="square" rtlCol="0">
              <a:spAutoFit/>
            </a:bodyPr>
            <a:lstStyle>
              <a:defPPr>
                <a:defRPr lang="en-US"/>
              </a:defPPr>
              <a:lvl1pPr algn="ctr">
                <a:defRPr sz="1200" cap="all">
                  <a:solidFill>
                    <a:schemeClr val="bg1"/>
                  </a:solidFill>
                  <a:latin typeface="Helvetica CondensedBlack" panose="000009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FFFFFF"/>
                  </a:solidFill>
                  <a:effectLst/>
                  <a:uLnTx/>
                  <a:uFillTx/>
                  <a:latin typeface="+mn-lt"/>
                  <a:ea typeface="Tahoma" panose="020B0604030504040204" pitchFamily="34" charset="0"/>
                </a:rPr>
                <a:t>customer</a:t>
              </a:r>
            </a:p>
          </p:txBody>
        </p:sp>
      </p:grpSp>
      <p:grpSp>
        <p:nvGrpSpPr>
          <p:cNvPr id="21" name="Group 20"/>
          <p:cNvGrpSpPr/>
          <p:nvPr/>
        </p:nvGrpSpPr>
        <p:grpSpPr>
          <a:xfrm>
            <a:off x="5954421" y="1438374"/>
            <a:ext cx="2353863" cy="4466118"/>
            <a:chOff x="5954421" y="1438374"/>
            <a:chExt cx="2353863" cy="4466118"/>
          </a:xfrm>
        </p:grpSpPr>
        <p:sp>
          <p:nvSpPr>
            <p:cNvPr id="51" name="Rectangle 50"/>
            <p:cNvSpPr/>
            <p:nvPr/>
          </p:nvSpPr>
          <p:spPr>
            <a:xfrm>
              <a:off x="6099252" y="4096109"/>
              <a:ext cx="2030400" cy="1808383"/>
            </a:xfrm>
            <a:prstGeom prst="rect">
              <a:avLst/>
            </a:prstGeom>
            <a:solidFill>
              <a:schemeClr val="accent1">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59" name="Title 1"/>
            <p:cNvSpPr txBox="1">
              <a:spLocks/>
            </p:cNvSpPr>
            <p:nvPr/>
          </p:nvSpPr>
          <p:spPr>
            <a:xfrm>
              <a:off x="6228955" y="4345864"/>
              <a:ext cx="1800000" cy="811034"/>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Look after your customers</a:t>
              </a:r>
            </a:p>
          </p:txBody>
        </p:sp>
        <p:pic>
          <p:nvPicPr>
            <p:cNvPr id="3" name="Imag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54421" y="1438374"/>
              <a:ext cx="2353863" cy="2463683"/>
            </a:xfrm>
            <a:prstGeom prst="rect">
              <a:avLst/>
            </a:prstGeom>
          </p:spPr>
        </p:pic>
        <p:sp>
          <p:nvSpPr>
            <p:cNvPr id="53" name="Rectangle 52"/>
            <p:cNvSpPr/>
            <p:nvPr/>
          </p:nvSpPr>
          <p:spPr>
            <a:xfrm>
              <a:off x="6098480" y="3761310"/>
              <a:ext cx="2030400" cy="31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58" name="TextBox 136"/>
            <p:cNvSpPr txBox="1"/>
            <p:nvPr/>
          </p:nvSpPr>
          <p:spPr>
            <a:xfrm>
              <a:off x="6310231" y="3779864"/>
              <a:ext cx="164224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FFFFFF"/>
                  </a:solidFill>
                  <a:effectLst/>
                  <a:uLnTx/>
                  <a:uFillTx/>
                  <a:ea typeface="Tahoma" panose="020B0604030504040204" pitchFamily="34" charset="0"/>
                </a:rPr>
                <a:t>Sales rep</a:t>
              </a:r>
            </a:p>
          </p:txBody>
        </p:sp>
      </p:grpSp>
      <p:grpSp>
        <p:nvGrpSpPr>
          <p:cNvPr id="19" name="Group 18"/>
          <p:cNvGrpSpPr/>
          <p:nvPr/>
        </p:nvGrpSpPr>
        <p:grpSpPr>
          <a:xfrm>
            <a:off x="3918275" y="1396574"/>
            <a:ext cx="2178708" cy="4509415"/>
            <a:chOff x="3918275" y="1396574"/>
            <a:chExt cx="2178708" cy="4509415"/>
          </a:xfrm>
        </p:grpSpPr>
        <p:sp>
          <p:nvSpPr>
            <p:cNvPr id="49" name="Rectangle 48"/>
            <p:cNvSpPr/>
            <p:nvPr/>
          </p:nvSpPr>
          <p:spPr>
            <a:xfrm>
              <a:off x="4065306" y="3970065"/>
              <a:ext cx="2030400" cy="1935924"/>
            </a:xfrm>
            <a:prstGeom prst="rect">
              <a:avLst/>
            </a:prstGeom>
            <a:solidFill>
              <a:srgbClr val="008B9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72" name="Title 1"/>
            <p:cNvSpPr txBox="1">
              <a:spLocks/>
            </p:cNvSpPr>
            <p:nvPr/>
          </p:nvSpPr>
          <p:spPr>
            <a:xfrm>
              <a:off x="4209126" y="4345864"/>
              <a:ext cx="1800000" cy="811034"/>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Build great customer experience</a:t>
              </a:r>
            </a:p>
          </p:txBody>
        </p:sp>
        <p:pic>
          <p:nvPicPr>
            <p:cNvPr id="17" name="Imag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3918275" y="1396574"/>
              <a:ext cx="2141030" cy="2401845"/>
            </a:xfrm>
            <a:prstGeom prst="rect">
              <a:avLst/>
            </a:prstGeom>
          </p:spPr>
        </p:pic>
        <p:sp>
          <p:nvSpPr>
            <p:cNvPr id="66" name="Rectangle 65"/>
            <p:cNvSpPr/>
            <p:nvPr/>
          </p:nvSpPr>
          <p:spPr>
            <a:xfrm>
              <a:off x="4066583" y="3761411"/>
              <a:ext cx="2030400" cy="316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89" name="TextBox 4"/>
            <p:cNvSpPr txBox="1"/>
            <p:nvPr/>
          </p:nvSpPr>
          <p:spPr>
            <a:xfrm>
              <a:off x="4315692" y="3779864"/>
              <a:ext cx="1530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FFFFFF"/>
                  </a:solidFill>
                  <a:effectLst/>
                  <a:uLnTx/>
                  <a:uFillTx/>
                  <a:ea typeface="Tahoma" panose="020B0604030504040204" pitchFamily="34" charset="0"/>
                </a:rPr>
                <a:t>CSR MANAGER</a:t>
              </a:r>
            </a:p>
          </p:txBody>
        </p:sp>
      </p:grpSp>
      <p:grpSp>
        <p:nvGrpSpPr>
          <p:cNvPr id="23" name="Group 22"/>
          <p:cNvGrpSpPr/>
          <p:nvPr/>
        </p:nvGrpSpPr>
        <p:grpSpPr>
          <a:xfrm>
            <a:off x="8124749" y="1598129"/>
            <a:ext cx="2044030" cy="4325213"/>
            <a:chOff x="8124749" y="1598129"/>
            <a:chExt cx="2044030" cy="4325213"/>
          </a:xfrm>
        </p:grpSpPr>
        <p:sp>
          <p:nvSpPr>
            <p:cNvPr id="65" name="Rectangle 64"/>
            <p:cNvSpPr/>
            <p:nvPr/>
          </p:nvSpPr>
          <p:spPr>
            <a:xfrm>
              <a:off x="8124749" y="4082780"/>
              <a:ext cx="2044030" cy="1840562"/>
            </a:xfrm>
            <a:prstGeom prst="rect">
              <a:avLst/>
            </a:prstGeom>
            <a:solidFill>
              <a:srgbClr val="008B9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Tahoma" panose="020B0604030504040204" pitchFamily="34" charset="0"/>
                <a:cs typeface="+mn-cs"/>
              </a:endParaRPr>
            </a:p>
          </p:txBody>
        </p:sp>
        <p:sp>
          <p:nvSpPr>
            <p:cNvPr id="75" name="Title 1"/>
            <p:cNvSpPr txBox="1">
              <a:spLocks/>
            </p:cNvSpPr>
            <p:nvPr/>
          </p:nvSpPr>
          <p:spPr>
            <a:xfrm>
              <a:off x="8226637" y="4345864"/>
              <a:ext cx="1800000" cy="811034"/>
            </a:xfrm>
            <a:prstGeom prst="rect">
              <a:avLst/>
            </a:prstGeom>
          </p:spPr>
          <p:txBody>
            <a:bodyPr anchor="ctr"/>
            <a:lstStyle>
              <a:lvl1pPr algn="ctr" defTabSz="914400" rtl="0" eaLnBrk="1" latinLnBrk="0" hangingPunct="1">
                <a:spcBef>
                  <a:spcPct val="0"/>
                </a:spcBef>
                <a:buNone/>
                <a:defRPr sz="3200" b="0" kern="1200" cap="all" baseline="0">
                  <a:solidFill>
                    <a:srgbClr val="008998"/>
                  </a:solidFill>
                  <a:latin typeface="+mj-lt"/>
                  <a:ea typeface="+mj-ea"/>
                  <a:cs typeface="Arial" pitchFamily="34" charset="0"/>
                </a:defRPr>
              </a:lvl1pPr>
            </a:lstStyle>
            <a:p>
              <a:pPr marL="0" marR="0" lvl="0" indent="0" algn="ctr" defTabSz="914400" rtl="0" eaLnBrk="1" fontAlgn="auto" latinLnBrk="0" hangingPunct="1">
                <a:spcBef>
                  <a:spcPct val="0"/>
                </a:spcBef>
                <a:spcAft>
                  <a:spcPts val="0"/>
                </a:spcAft>
                <a:buClrTx/>
                <a:buSzTx/>
                <a:buFontTx/>
                <a:buNone/>
                <a:tabLst/>
                <a:defRPr/>
              </a:pPr>
              <a:r>
                <a:rPr kumimoji="0" lang="en-US" sz="1600" i="0" u="none" strike="noStrike" kern="1200" cap="none" spc="-50" normalizeH="0" baseline="0" noProof="0" dirty="0">
                  <a:ln>
                    <a:noFill/>
                  </a:ln>
                  <a:solidFill>
                    <a:srgbClr val="FFFFFF"/>
                  </a:solidFill>
                  <a:effectLst/>
                  <a:uLnTx/>
                  <a:uFillTx/>
                  <a:latin typeface="+mn-lt"/>
                  <a:ea typeface="Tahoma" panose="020B0604030504040204" pitchFamily="34" charset="0"/>
                  <a:cs typeface="Calibri" panose="020F0502020204030204" pitchFamily="34" charset="0"/>
                </a:rPr>
                <a:t>Plan shipments ahead of time</a:t>
              </a:r>
            </a:p>
          </p:txBody>
        </p:sp>
        <p:pic>
          <p:nvPicPr>
            <p:cNvPr id="24" name="Image 23"/>
            <p:cNvPicPr>
              <a:picLocks noChangeAspect="1"/>
            </p:cNvPicPr>
            <p:nvPr/>
          </p:nvPicPr>
          <p:blipFill rotWithShape="1">
            <a:blip r:embed="rId9" cstate="screen">
              <a:extLst>
                <a:ext uri="{28A0092B-C50C-407E-A947-70E740481C1C}">
                  <a14:useLocalDpi xmlns:a14="http://schemas.microsoft.com/office/drawing/2010/main"/>
                </a:ext>
              </a:extLst>
            </a:blip>
            <a:srcRect r="-2644"/>
            <a:stretch/>
          </p:blipFill>
          <p:spPr>
            <a:xfrm>
              <a:off x="8253835" y="1598129"/>
              <a:ext cx="1792152" cy="2289632"/>
            </a:xfrm>
            <a:prstGeom prst="rect">
              <a:avLst/>
            </a:prstGeom>
          </p:spPr>
        </p:pic>
        <p:grpSp>
          <p:nvGrpSpPr>
            <p:cNvPr id="7" name="Group 6"/>
            <p:cNvGrpSpPr/>
            <p:nvPr/>
          </p:nvGrpSpPr>
          <p:grpSpPr>
            <a:xfrm>
              <a:off x="8125490" y="3761864"/>
              <a:ext cx="2042516" cy="316597"/>
              <a:chOff x="3378603" y="3695977"/>
              <a:chExt cx="2062252" cy="316597"/>
            </a:xfrm>
          </p:grpSpPr>
          <p:sp>
            <p:nvSpPr>
              <p:cNvPr id="70" name="Rectangle 69"/>
              <p:cNvSpPr/>
              <p:nvPr/>
            </p:nvSpPr>
            <p:spPr>
              <a:xfrm>
                <a:off x="3378603" y="3695977"/>
                <a:ext cx="2062252" cy="3165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a:ln>
                    <a:noFill/>
                  </a:ln>
                  <a:solidFill>
                    <a:srgbClr val="FFFFFF"/>
                  </a:solidFill>
                  <a:effectLst/>
                  <a:uLnTx/>
                  <a:uFillTx/>
                  <a:ea typeface="Tahoma" panose="020B0604030504040204" pitchFamily="34" charset="0"/>
                  <a:cs typeface="+mn-cs"/>
                </a:endParaRPr>
              </a:p>
            </p:txBody>
          </p:sp>
          <p:sp>
            <p:nvSpPr>
              <p:cNvPr id="77" name="TextBox 136"/>
              <p:cNvSpPr txBox="1"/>
              <p:nvPr/>
            </p:nvSpPr>
            <p:spPr>
              <a:xfrm>
                <a:off x="3382004" y="3713977"/>
                <a:ext cx="205885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FFFFFF"/>
                    </a:solidFill>
                    <a:effectLst/>
                    <a:uLnTx/>
                    <a:uFillTx/>
                    <a:ea typeface="Tahoma" panose="020B0604030504040204" pitchFamily="34" charset="0"/>
                  </a:rPr>
                  <a:t>Supply chain director</a:t>
                </a:r>
              </a:p>
            </p:txBody>
          </p:sp>
        </p:grpSp>
      </p:grpSp>
    </p:spTree>
    <p:extLst>
      <p:ext uri="{BB962C8B-B14F-4D97-AF65-F5344CB8AC3E}">
        <p14:creationId xmlns:p14="http://schemas.microsoft.com/office/powerpoint/2010/main" val="258956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Espace réservé du texte 24">
            <a:extLst>
              <a:ext uri="{FF2B5EF4-FFF2-40B4-BE49-F238E27FC236}">
                <a16:creationId xmlns:a16="http://schemas.microsoft.com/office/drawing/2014/main" id="{9B8D73AC-1E83-4B54-8962-ED674090792C}"/>
              </a:ext>
            </a:extLst>
          </p:cNvPr>
          <p:cNvSpPr txBox="1">
            <a:spLocks/>
          </p:cNvSpPr>
          <p:nvPr/>
        </p:nvSpPr>
        <p:spPr>
          <a:xfrm>
            <a:off x="0" y="931104"/>
            <a:ext cx="12192000" cy="445735"/>
          </a:xfrm>
          <a:prstGeom prst="rect">
            <a:avLst/>
          </a:prstGeom>
        </p:spPr>
        <p:txBody>
          <a:bodyPr/>
          <a:lstStyle>
            <a:lvl1pPr marL="228600" indent="-228600" algn="l" defTabSz="914400" rtl="0" eaLnBrk="1" latinLnBrk="0" hangingPunct="1">
              <a:lnSpc>
                <a:spcPct val="90000"/>
              </a:lnSpc>
              <a:spcBef>
                <a:spcPts val="1000"/>
              </a:spcBef>
              <a:buFont typeface="+mj-lt"/>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mj-l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j-l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9pPr>
          </a:lstStyle>
          <a:p>
            <a:pPr marL="0" indent="0" algn="ctr">
              <a:buNone/>
            </a:pPr>
            <a:endParaRPr lang="en-US" sz="2000" dirty="0">
              <a:solidFill>
                <a:schemeClr val="accent2"/>
              </a:solidFill>
            </a:endParaRPr>
          </a:p>
        </p:txBody>
      </p:sp>
      <p:pic>
        <p:nvPicPr>
          <p:cNvPr id="263" name="Picture 14">
            <a:extLst>
              <a:ext uri="{FF2B5EF4-FFF2-40B4-BE49-F238E27FC236}">
                <a16:creationId xmlns:a16="http://schemas.microsoft.com/office/drawing/2014/main" id="{1E34EF16-9449-40AB-AB7F-236DB057C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918"/>
          <a:stretch/>
        </p:blipFill>
        <p:spPr>
          <a:xfrm>
            <a:off x="4608947" y="3246907"/>
            <a:ext cx="3090862" cy="1663975"/>
          </a:xfrm>
          <a:prstGeom prst="rect">
            <a:avLst/>
          </a:prstGeom>
        </p:spPr>
      </p:pic>
      <p:grpSp>
        <p:nvGrpSpPr>
          <p:cNvPr id="264" name="Groupe 895">
            <a:extLst>
              <a:ext uri="{FF2B5EF4-FFF2-40B4-BE49-F238E27FC236}">
                <a16:creationId xmlns:a16="http://schemas.microsoft.com/office/drawing/2014/main" id="{285FB230-BBCA-4E54-B3C3-4D4BB6319889}"/>
              </a:ext>
            </a:extLst>
          </p:cNvPr>
          <p:cNvGrpSpPr/>
          <p:nvPr/>
        </p:nvGrpSpPr>
        <p:grpSpPr>
          <a:xfrm>
            <a:off x="7946671" y="1833356"/>
            <a:ext cx="682905" cy="735890"/>
            <a:chOff x="5802313" y="1787525"/>
            <a:chExt cx="552450" cy="595313"/>
          </a:xfrm>
        </p:grpSpPr>
        <p:sp>
          <p:nvSpPr>
            <p:cNvPr id="265" name="Freeform 371">
              <a:extLst>
                <a:ext uri="{FF2B5EF4-FFF2-40B4-BE49-F238E27FC236}">
                  <a16:creationId xmlns:a16="http://schemas.microsoft.com/office/drawing/2014/main" id="{87B6E126-05C8-4890-9A5C-4509B75795AD}"/>
                </a:ext>
              </a:extLst>
            </p:cNvPr>
            <p:cNvSpPr>
              <a:spLocks/>
            </p:cNvSpPr>
            <p:nvPr/>
          </p:nvSpPr>
          <p:spPr bwMode="auto">
            <a:xfrm>
              <a:off x="5802313" y="1881188"/>
              <a:ext cx="360363" cy="309563"/>
            </a:xfrm>
            <a:custGeom>
              <a:avLst/>
              <a:gdLst>
                <a:gd name="T0" fmla="*/ 46 w 114"/>
                <a:gd name="T1" fmla="*/ 0 h 98"/>
                <a:gd name="T2" fmla="*/ 12 w 114"/>
                <a:gd name="T3" fmla="*/ 0 h 98"/>
                <a:gd name="T4" fmla="*/ 0 w 114"/>
                <a:gd name="T5" fmla="*/ 11 h 98"/>
                <a:gd name="T6" fmla="*/ 0 w 114"/>
                <a:gd name="T7" fmla="*/ 64 h 98"/>
                <a:gd name="T8" fmla="*/ 12 w 114"/>
                <a:gd name="T9" fmla="*/ 76 h 98"/>
                <a:gd name="T10" fmla="*/ 69 w 114"/>
                <a:gd name="T11" fmla="*/ 76 h 98"/>
                <a:gd name="T12" fmla="*/ 69 w 114"/>
                <a:gd name="T13" fmla="*/ 98 h 98"/>
                <a:gd name="T14" fmla="*/ 91 w 114"/>
                <a:gd name="T15" fmla="*/ 76 h 98"/>
                <a:gd name="T16" fmla="*/ 103 w 114"/>
                <a:gd name="T17" fmla="*/ 76 h 98"/>
                <a:gd name="T18" fmla="*/ 114 w 114"/>
                <a:gd name="T19" fmla="*/ 64 h 98"/>
                <a:gd name="T20" fmla="*/ 114 w 114"/>
                <a:gd name="T21"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46" y="0"/>
                  </a:moveTo>
                  <a:cubicBezTo>
                    <a:pt x="12" y="0"/>
                    <a:pt x="12" y="0"/>
                    <a:pt x="12" y="0"/>
                  </a:cubicBezTo>
                  <a:cubicBezTo>
                    <a:pt x="6" y="0"/>
                    <a:pt x="0" y="5"/>
                    <a:pt x="0" y="11"/>
                  </a:cubicBezTo>
                  <a:cubicBezTo>
                    <a:pt x="0" y="64"/>
                    <a:pt x="0" y="64"/>
                    <a:pt x="0" y="64"/>
                  </a:cubicBezTo>
                  <a:cubicBezTo>
                    <a:pt x="0" y="71"/>
                    <a:pt x="6" y="76"/>
                    <a:pt x="12" y="76"/>
                  </a:cubicBezTo>
                  <a:cubicBezTo>
                    <a:pt x="69" y="76"/>
                    <a:pt x="69" y="76"/>
                    <a:pt x="69" y="76"/>
                  </a:cubicBezTo>
                  <a:cubicBezTo>
                    <a:pt x="69" y="98"/>
                    <a:pt x="69" y="98"/>
                    <a:pt x="69" y="98"/>
                  </a:cubicBezTo>
                  <a:cubicBezTo>
                    <a:pt x="91" y="76"/>
                    <a:pt x="91" y="76"/>
                    <a:pt x="91" y="76"/>
                  </a:cubicBezTo>
                  <a:cubicBezTo>
                    <a:pt x="103" y="76"/>
                    <a:pt x="103" y="76"/>
                    <a:pt x="103" y="76"/>
                  </a:cubicBezTo>
                  <a:cubicBezTo>
                    <a:pt x="109" y="76"/>
                    <a:pt x="114" y="71"/>
                    <a:pt x="114" y="64"/>
                  </a:cubicBezTo>
                  <a:cubicBezTo>
                    <a:pt x="114" y="53"/>
                    <a:pt x="114" y="53"/>
                    <a:pt x="114" y="53"/>
                  </a:cubicBezTo>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66" name="Freeform 372">
              <a:extLst>
                <a:ext uri="{FF2B5EF4-FFF2-40B4-BE49-F238E27FC236}">
                  <a16:creationId xmlns:a16="http://schemas.microsoft.com/office/drawing/2014/main" id="{B3F01298-1389-4C13-968A-4F2E81F355D4}"/>
                </a:ext>
              </a:extLst>
            </p:cNvPr>
            <p:cNvSpPr>
              <a:spLocks/>
            </p:cNvSpPr>
            <p:nvPr/>
          </p:nvSpPr>
          <p:spPr bwMode="auto">
            <a:xfrm>
              <a:off x="5948363" y="1787525"/>
              <a:ext cx="406400" cy="333375"/>
            </a:xfrm>
            <a:custGeom>
              <a:avLst/>
              <a:gdLst>
                <a:gd name="T0" fmla="*/ 0 w 129"/>
                <a:gd name="T1" fmla="*/ 72 h 106"/>
                <a:gd name="T2" fmla="*/ 0 w 129"/>
                <a:gd name="T3" fmla="*/ 11 h 106"/>
                <a:gd name="T4" fmla="*/ 11 w 129"/>
                <a:gd name="T5" fmla="*/ 0 h 106"/>
                <a:gd name="T6" fmla="*/ 118 w 129"/>
                <a:gd name="T7" fmla="*/ 0 h 106"/>
                <a:gd name="T8" fmla="*/ 129 w 129"/>
                <a:gd name="T9" fmla="*/ 11 h 106"/>
                <a:gd name="T10" fmla="*/ 129 w 129"/>
                <a:gd name="T11" fmla="*/ 72 h 106"/>
                <a:gd name="T12" fmla="*/ 118 w 129"/>
                <a:gd name="T13" fmla="*/ 83 h 106"/>
                <a:gd name="T14" fmla="*/ 106 w 129"/>
                <a:gd name="T15" fmla="*/ 83 h 106"/>
                <a:gd name="T16" fmla="*/ 106 w 129"/>
                <a:gd name="T17" fmla="*/ 106 h 106"/>
                <a:gd name="T18" fmla="*/ 83 w 129"/>
                <a:gd name="T19" fmla="*/ 83 h 106"/>
                <a:gd name="T20" fmla="*/ 11 w 129"/>
                <a:gd name="T21" fmla="*/ 83 h 106"/>
                <a:gd name="T22" fmla="*/ 0 w 129"/>
                <a:gd name="T23" fmla="*/ 7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06">
                  <a:moveTo>
                    <a:pt x="0" y="72"/>
                  </a:moveTo>
                  <a:cubicBezTo>
                    <a:pt x="0" y="11"/>
                    <a:pt x="0" y="11"/>
                    <a:pt x="0" y="11"/>
                  </a:cubicBezTo>
                  <a:cubicBezTo>
                    <a:pt x="0" y="5"/>
                    <a:pt x="5" y="0"/>
                    <a:pt x="11" y="0"/>
                  </a:cubicBezTo>
                  <a:cubicBezTo>
                    <a:pt x="118" y="0"/>
                    <a:pt x="118" y="0"/>
                    <a:pt x="118" y="0"/>
                  </a:cubicBezTo>
                  <a:cubicBezTo>
                    <a:pt x="124" y="0"/>
                    <a:pt x="129" y="5"/>
                    <a:pt x="129" y="11"/>
                  </a:cubicBezTo>
                  <a:cubicBezTo>
                    <a:pt x="129" y="72"/>
                    <a:pt x="129" y="72"/>
                    <a:pt x="129" y="72"/>
                  </a:cubicBezTo>
                  <a:cubicBezTo>
                    <a:pt x="129" y="78"/>
                    <a:pt x="124" y="83"/>
                    <a:pt x="118" y="83"/>
                  </a:cubicBezTo>
                  <a:cubicBezTo>
                    <a:pt x="106" y="83"/>
                    <a:pt x="106" y="83"/>
                    <a:pt x="106" y="83"/>
                  </a:cubicBezTo>
                  <a:cubicBezTo>
                    <a:pt x="106" y="106"/>
                    <a:pt x="106" y="106"/>
                    <a:pt x="106" y="106"/>
                  </a:cubicBezTo>
                  <a:cubicBezTo>
                    <a:pt x="83" y="83"/>
                    <a:pt x="83" y="83"/>
                    <a:pt x="83" y="83"/>
                  </a:cubicBezTo>
                  <a:cubicBezTo>
                    <a:pt x="11" y="83"/>
                    <a:pt x="11" y="83"/>
                    <a:pt x="11" y="83"/>
                  </a:cubicBezTo>
                  <a:cubicBezTo>
                    <a:pt x="5" y="83"/>
                    <a:pt x="0" y="78"/>
                    <a:pt x="0" y="72"/>
                  </a:cubicBez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67" name="Oval 373">
              <a:extLst>
                <a:ext uri="{FF2B5EF4-FFF2-40B4-BE49-F238E27FC236}">
                  <a16:creationId xmlns:a16="http://schemas.microsoft.com/office/drawing/2014/main" id="{DCA2A4C1-11D7-4DFD-8A26-F67FA6D09D4F}"/>
                </a:ext>
              </a:extLst>
            </p:cNvPr>
            <p:cNvSpPr>
              <a:spLocks noChangeArrowheads="1"/>
            </p:cNvSpPr>
            <p:nvPr/>
          </p:nvSpPr>
          <p:spPr bwMode="auto">
            <a:xfrm>
              <a:off x="5853113" y="2168525"/>
              <a:ext cx="120650" cy="120650"/>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68" name="Freeform 374">
              <a:extLst>
                <a:ext uri="{FF2B5EF4-FFF2-40B4-BE49-F238E27FC236}">
                  <a16:creationId xmlns:a16="http://schemas.microsoft.com/office/drawing/2014/main" id="{5AE6898C-001F-4A2F-A0B6-A9D8776BF3BE}"/>
                </a:ext>
              </a:extLst>
            </p:cNvPr>
            <p:cNvSpPr>
              <a:spLocks/>
            </p:cNvSpPr>
            <p:nvPr/>
          </p:nvSpPr>
          <p:spPr bwMode="auto">
            <a:xfrm>
              <a:off x="5802313" y="2311400"/>
              <a:ext cx="217488" cy="71438"/>
            </a:xfrm>
            <a:custGeom>
              <a:avLst/>
              <a:gdLst>
                <a:gd name="T0" fmla="*/ 69 w 69"/>
                <a:gd name="T1" fmla="*/ 23 h 23"/>
                <a:gd name="T2" fmla="*/ 69 w 69"/>
                <a:gd name="T3" fmla="*/ 18 h 23"/>
                <a:gd name="T4" fmla="*/ 59 w 69"/>
                <a:gd name="T5" fmla="*/ 4 h 23"/>
                <a:gd name="T6" fmla="*/ 50 w 69"/>
                <a:gd name="T7" fmla="*/ 0 h 23"/>
                <a:gd name="T8" fmla="*/ 35 w 69"/>
                <a:gd name="T9" fmla="*/ 16 h 23"/>
                <a:gd name="T10" fmla="*/ 19 w 69"/>
                <a:gd name="T11" fmla="*/ 0 h 23"/>
                <a:gd name="T12" fmla="*/ 10 w 69"/>
                <a:gd name="T13" fmla="*/ 4 h 23"/>
                <a:gd name="T14" fmla="*/ 0 w 69"/>
                <a:gd name="T15" fmla="*/ 18 h 23"/>
                <a:gd name="T16" fmla="*/ 0 w 69"/>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3">
                  <a:moveTo>
                    <a:pt x="69" y="23"/>
                  </a:moveTo>
                  <a:cubicBezTo>
                    <a:pt x="69" y="18"/>
                    <a:pt x="69" y="18"/>
                    <a:pt x="69" y="18"/>
                  </a:cubicBezTo>
                  <a:cubicBezTo>
                    <a:pt x="69" y="12"/>
                    <a:pt x="65" y="6"/>
                    <a:pt x="59" y="4"/>
                  </a:cubicBezTo>
                  <a:cubicBezTo>
                    <a:pt x="50" y="0"/>
                    <a:pt x="50" y="0"/>
                    <a:pt x="50" y="0"/>
                  </a:cubicBezTo>
                  <a:cubicBezTo>
                    <a:pt x="35" y="16"/>
                    <a:pt x="35" y="16"/>
                    <a:pt x="35" y="16"/>
                  </a:cubicBezTo>
                  <a:cubicBezTo>
                    <a:pt x="19" y="0"/>
                    <a:pt x="19" y="0"/>
                    <a:pt x="19" y="0"/>
                  </a:cubicBezTo>
                  <a:cubicBezTo>
                    <a:pt x="10" y="4"/>
                    <a:pt x="10" y="4"/>
                    <a:pt x="10" y="4"/>
                  </a:cubicBezTo>
                  <a:cubicBezTo>
                    <a:pt x="4" y="6"/>
                    <a:pt x="0" y="12"/>
                    <a:pt x="0" y="18"/>
                  </a:cubicBezTo>
                  <a:cubicBezTo>
                    <a:pt x="0" y="23"/>
                    <a:pt x="0" y="23"/>
                    <a:pt x="0" y="2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69" name="Oval 375">
              <a:extLst>
                <a:ext uri="{FF2B5EF4-FFF2-40B4-BE49-F238E27FC236}">
                  <a16:creationId xmlns:a16="http://schemas.microsoft.com/office/drawing/2014/main" id="{8930E0F0-1ED2-4E18-8F81-E14D569D16CD}"/>
                </a:ext>
              </a:extLst>
            </p:cNvPr>
            <p:cNvSpPr>
              <a:spLocks noChangeArrowheads="1"/>
            </p:cNvSpPr>
            <p:nvPr/>
          </p:nvSpPr>
          <p:spPr bwMode="auto">
            <a:xfrm>
              <a:off x="6162676" y="2168525"/>
              <a:ext cx="119063" cy="120650"/>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0" name="Freeform 376">
              <a:extLst>
                <a:ext uri="{FF2B5EF4-FFF2-40B4-BE49-F238E27FC236}">
                  <a16:creationId xmlns:a16="http://schemas.microsoft.com/office/drawing/2014/main" id="{C7762386-AF53-4CAF-B7C3-E2342271BF47}"/>
                </a:ext>
              </a:extLst>
            </p:cNvPr>
            <p:cNvSpPr>
              <a:spLocks/>
            </p:cNvSpPr>
            <p:nvPr/>
          </p:nvSpPr>
          <p:spPr bwMode="auto">
            <a:xfrm>
              <a:off x="6115051" y="2311400"/>
              <a:ext cx="214313" cy="71438"/>
            </a:xfrm>
            <a:custGeom>
              <a:avLst/>
              <a:gdLst>
                <a:gd name="T0" fmla="*/ 68 w 68"/>
                <a:gd name="T1" fmla="*/ 23 h 23"/>
                <a:gd name="T2" fmla="*/ 68 w 68"/>
                <a:gd name="T3" fmla="*/ 18 h 23"/>
                <a:gd name="T4" fmla="*/ 59 w 68"/>
                <a:gd name="T5" fmla="*/ 4 h 23"/>
                <a:gd name="T6" fmla="*/ 49 w 68"/>
                <a:gd name="T7" fmla="*/ 0 h 23"/>
                <a:gd name="T8" fmla="*/ 34 w 68"/>
                <a:gd name="T9" fmla="*/ 16 h 23"/>
                <a:gd name="T10" fmla="*/ 19 w 68"/>
                <a:gd name="T11" fmla="*/ 0 h 23"/>
                <a:gd name="T12" fmla="*/ 10 w 68"/>
                <a:gd name="T13" fmla="*/ 4 h 23"/>
                <a:gd name="T14" fmla="*/ 0 w 68"/>
                <a:gd name="T15" fmla="*/ 18 h 23"/>
                <a:gd name="T16" fmla="*/ 0 w 6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3">
                  <a:moveTo>
                    <a:pt x="68" y="23"/>
                  </a:moveTo>
                  <a:cubicBezTo>
                    <a:pt x="68" y="18"/>
                    <a:pt x="68" y="18"/>
                    <a:pt x="68" y="18"/>
                  </a:cubicBezTo>
                  <a:cubicBezTo>
                    <a:pt x="68" y="12"/>
                    <a:pt x="65" y="6"/>
                    <a:pt x="59" y="4"/>
                  </a:cubicBezTo>
                  <a:cubicBezTo>
                    <a:pt x="49" y="0"/>
                    <a:pt x="49" y="0"/>
                    <a:pt x="49" y="0"/>
                  </a:cubicBezTo>
                  <a:cubicBezTo>
                    <a:pt x="34" y="16"/>
                    <a:pt x="34" y="16"/>
                    <a:pt x="34" y="16"/>
                  </a:cubicBezTo>
                  <a:cubicBezTo>
                    <a:pt x="19" y="0"/>
                    <a:pt x="19" y="0"/>
                    <a:pt x="19" y="0"/>
                  </a:cubicBezTo>
                  <a:cubicBezTo>
                    <a:pt x="10" y="4"/>
                    <a:pt x="10" y="4"/>
                    <a:pt x="10" y="4"/>
                  </a:cubicBezTo>
                  <a:cubicBezTo>
                    <a:pt x="4" y="6"/>
                    <a:pt x="0" y="12"/>
                    <a:pt x="0" y="18"/>
                  </a:cubicBezTo>
                  <a:cubicBezTo>
                    <a:pt x="0" y="23"/>
                    <a:pt x="0" y="23"/>
                    <a:pt x="0" y="2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grpSp>
      <p:grpSp>
        <p:nvGrpSpPr>
          <p:cNvPr id="271" name="Groupe 905">
            <a:extLst>
              <a:ext uri="{FF2B5EF4-FFF2-40B4-BE49-F238E27FC236}">
                <a16:creationId xmlns:a16="http://schemas.microsoft.com/office/drawing/2014/main" id="{129A1DEF-5AA3-4971-89EA-942A1BE0A054}"/>
              </a:ext>
            </a:extLst>
          </p:cNvPr>
          <p:cNvGrpSpPr/>
          <p:nvPr/>
        </p:nvGrpSpPr>
        <p:grpSpPr>
          <a:xfrm>
            <a:off x="3792121" y="1736396"/>
            <a:ext cx="740802" cy="733032"/>
            <a:chOff x="3384551" y="4151313"/>
            <a:chExt cx="642938" cy="595313"/>
          </a:xfrm>
        </p:grpSpPr>
        <p:sp>
          <p:nvSpPr>
            <p:cNvPr id="272" name="Freeform 241">
              <a:extLst>
                <a:ext uri="{FF2B5EF4-FFF2-40B4-BE49-F238E27FC236}">
                  <a16:creationId xmlns:a16="http://schemas.microsoft.com/office/drawing/2014/main" id="{70044DC1-2644-46B7-B7F1-4893D5DAA5ED}"/>
                </a:ext>
              </a:extLst>
            </p:cNvPr>
            <p:cNvSpPr>
              <a:spLocks/>
            </p:cNvSpPr>
            <p:nvPr/>
          </p:nvSpPr>
          <p:spPr bwMode="auto">
            <a:xfrm>
              <a:off x="3384551" y="4343400"/>
              <a:ext cx="142875" cy="403225"/>
            </a:xfrm>
            <a:custGeom>
              <a:avLst/>
              <a:gdLst>
                <a:gd name="T0" fmla="*/ 20 w 45"/>
                <a:gd name="T1" fmla="*/ 41 h 128"/>
                <a:gd name="T2" fmla="*/ 16 w 45"/>
                <a:gd name="T3" fmla="*/ 7 h 128"/>
                <a:gd name="T4" fmla="*/ 8 w 45"/>
                <a:gd name="T5" fmla="*/ 0 h 128"/>
                <a:gd name="T6" fmla="*/ 8 w 45"/>
                <a:gd name="T7" fmla="*/ 0 h 128"/>
                <a:gd name="T8" fmla="*/ 0 w 45"/>
                <a:gd name="T9" fmla="*/ 8 h 128"/>
                <a:gd name="T10" fmla="*/ 0 w 45"/>
                <a:gd name="T11" fmla="*/ 65 h 128"/>
                <a:gd name="T12" fmla="*/ 4 w 45"/>
                <a:gd name="T13" fmla="*/ 76 h 128"/>
                <a:gd name="T14" fmla="*/ 41 w 45"/>
                <a:gd name="T15" fmla="*/ 113 h 128"/>
                <a:gd name="T16" fmla="*/ 45 w 45"/>
                <a:gd name="T17" fmla="*/ 123 h 128"/>
                <a:gd name="T18" fmla="*/ 45 w 45"/>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28">
                  <a:moveTo>
                    <a:pt x="20" y="41"/>
                  </a:moveTo>
                  <a:cubicBezTo>
                    <a:pt x="16" y="7"/>
                    <a:pt x="16" y="7"/>
                    <a:pt x="16" y="7"/>
                  </a:cubicBezTo>
                  <a:cubicBezTo>
                    <a:pt x="15" y="3"/>
                    <a:pt x="12" y="0"/>
                    <a:pt x="8" y="0"/>
                  </a:cubicBezTo>
                  <a:cubicBezTo>
                    <a:pt x="8" y="0"/>
                    <a:pt x="8" y="0"/>
                    <a:pt x="8" y="0"/>
                  </a:cubicBezTo>
                  <a:cubicBezTo>
                    <a:pt x="3" y="0"/>
                    <a:pt x="0" y="3"/>
                    <a:pt x="0" y="8"/>
                  </a:cubicBezTo>
                  <a:cubicBezTo>
                    <a:pt x="0" y="65"/>
                    <a:pt x="0" y="65"/>
                    <a:pt x="0" y="65"/>
                  </a:cubicBezTo>
                  <a:cubicBezTo>
                    <a:pt x="0" y="69"/>
                    <a:pt x="1" y="73"/>
                    <a:pt x="4" y="76"/>
                  </a:cubicBezTo>
                  <a:cubicBezTo>
                    <a:pt x="41" y="113"/>
                    <a:pt x="41" y="113"/>
                    <a:pt x="41" y="113"/>
                  </a:cubicBezTo>
                  <a:cubicBezTo>
                    <a:pt x="44" y="115"/>
                    <a:pt x="45" y="119"/>
                    <a:pt x="45" y="123"/>
                  </a:cubicBezTo>
                  <a:cubicBezTo>
                    <a:pt x="45" y="128"/>
                    <a:pt x="45" y="128"/>
                    <a:pt x="45" y="128"/>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3" name="Freeform 242">
              <a:extLst>
                <a:ext uri="{FF2B5EF4-FFF2-40B4-BE49-F238E27FC236}">
                  <a16:creationId xmlns:a16="http://schemas.microsoft.com/office/drawing/2014/main" id="{F1E4D434-BC0E-42FF-86F6-B8C0621D622F}"/>
                </a:ext>
              </a:extLst>
            </p:cNvPr>
            <p:cNvSpPr>
              <a:spLocks/>
            </p:cNvSpPr>
            <p:nvPr/>
          </p:nvSpPr>
          <p:spPr bwMode="auto">
            <a:xfrm>
              <a:off x="3425826" y="4468813"/>
              <a:ext cx="246063" cy="277813"/>
            </a:xfrm>
            <a:custGeom>
              <a:avLst/>
              <a:gdLst>
                <a:gd name="T0" fmla="*/ 78 w 78"/>
                <a:gd name="T1" fmla="*/ 88 h 88"/>
                <a:gd name="T2" fmla="*/ 78 w 78"/>
                <a:gd name="T3" fmla="*/ 59 h 88"/>
                <a:gd name="T4" fmla="*/ 51 w 78"/>
                <a:gd name="T5" fmla="*/ 26 h 88"/>
                <a:gd name="T6" fmla="*/ 43 w 78"/>
                <a:gd name="T7" fmla="*/ 25 h 88"/>
                <a:gd name="T8" fmla="*/ 34 w 78"/>
                <a:gd name="T9" fmla="*/ 20 h 88"/>
                <a:gd name="T10" fmla="*/ 18 w 78"/>
                <a:gd name="T11" fmla="*/ 4 h 88"/>
                <a:gd name="T12" fmla="*/ 5 w 78"/>
                <a:gd name="T13" fmla="*/ 3 h 88"/>
                <a:gd name="T14" fmla="*/ 4 w 78"/>
                <a:gd name="T15" fmla="*/ 17 h 88"/>
                <a:gd name="T16" fmla="*/ 30 w 78"/>
                <a:gd name="T17"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8">
                  <a:moveTo>
                    <a:pt x="78" y="88"/>
                  </a:moveTo>
                  <a:cubicBezTo>
                    <a:pt x="78" y="59"/>
                    <a:pt x="78" y="59"/>
                    <a:pt x="78" y="59"/>
                  </a:cubicBezTo>
                  <a:cubicBezTo>
                    <a:pt x="78" y="43"/>
                    <a:pt x="66" y="29"/>
                    <a:pt x="51" y="26"/>
                  </a:cubicBezTo>
                  <a:cubicBezTo>
                    <a:pt x="48" y="25"/>
                    <a:pt x="46" y="25"/>
                    <a:pt x="43" y="25"/>
                  </a:cubicBezTo>
                  <a:cubicBezTo>
                    <a:pt x="40" y="24"/>
                    <a:pt x="37" y="23"/>
                    <a:pt x="34" y="20"/>
                  </a:cubicBezTo>
                  <a:cubicBezTo>
                    <a:pt x="18" y="4"/>
                    <a:pt x="18" y="4"/>
                    <a:pt x="18" y="4"/>
                  </a:cubicBezTo>
                  <a:cubicBezTo>
                    <a:pt x="14" y="0"/>
                    <a:pt x="8" y="0"/>
                    <a:pt x="5" y="3"/>
                  </a:cubicBezTo>
                  <a:cubicBezTo>
                    <a:pt x="0" y="6"/>
                    <a:pt x="0" y="13"/>
                    <a:pt x="4" y="17"/>
                  </a:cubicBezTo>
                  <a:cubicBezTo>
                    <a:pt x="30" y="43"/>
                    <a:pt x="30" y="43"/>
                    <a:pt x="30" y="4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4" name="Freeform 243">
              <a:extLst>
                <a:ext uri="{FF2B5EF4-FFF2-40B4-BE49-F238E27FC236}">
                  <a16:creationId xmlns:a16="http://schemas.microsoft.com/office/drawing/2014/main" id="{D09F3EF6-9C33-4E48-9CDA-140FBE33B2FD}"/>
                </a:ext>
              </a:extLst>
            </p:cNvPr>
            <p:cNvSpPr>
              <a:spLocks/>
            </p:cNvSpPr>
            <p:nvPr/>
          </p:nvSpPr>
          <p:spPr bwMode="auto">
            <a:xfrm>
              <a:off x="3886201" y="4343400"/>
              <a:ext cx="141288" cy="403225"/>
            </a:xfrm>
            <a:custGeom>
              <a:avLst/>
              <a:gdLst>
                <a:gd name="T0" fmla="*/ 24 w 45"/>
                <a:gd name="T1" fmla="*/ 41 h 128"/>
                <a:gd name="T2" fmla="*/ 29 w 45"/>
                <a:gd name="T3" fmla="*/ 7 h 128"/>
                <a:gd name="T4" fmla="*/ 37 w 45"/>
                <a:gd name="T5" fmla="*/ 0 h 128"/>
                <a:gd name="T6" fmla="*/ 37 w 45"/>
                <a:gd name="T7" fmla="*/ 0 h 128"/>
                <a:gd name="T8" fmla="*/ 45 w 45"/>
                <a:gd name="T9" fmla="*/ 8 h 128"/>
                <a:gd name="T10" fmla="*/ 45 w 45"/>
                <a:gd name="T11" fmla="*/ 65 h 128"/>
                <a:gd name="T12" fmla="*/ 41 w 45"/>
                <a:gd name="T13" fmla="*/ 76 h 128"/>
                <a:gd name="T14" fmla="*/ 4 w 45"/>
                <a:gd name="T15" fmla="*/ 113 h 128"/>
                <a:gd name="T16" fmla="*/ 0 w 45"/>
                <a:gd name="T17" fmla="*/ 123 h 128"/>
                <a:gd name="T18" fmla="*/ 0 w 45"/>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28">
                  <a:moveTo>
                    <a:pt x="24" y="41"/>
                  </a:moveTo>
                  <a:cubicBezTo>
                    <a:pt x="29" y="7"/>
                    <a:pt x="29" y="7"/>
                    <a:pt x="29" y="7"/>
                  </a:cubicBezTo>
                  <a:cubicBezTo>
                    <a:pt x="29" y="3"/>
                    <a:pt x="33" y="0"/>
                    <a:pt x="37" y="0"/>
                  </a:cubicBezTo>
                  <a:cubicBezTo>
                    <a:pt x="37" y="0"/>
                    <a:pt x="37" y="0"/>
                    <a:pt x="37" y="0"/>
                  </a:cubicBezTo>
                  <a:cubicBezTo>
                    <a:pt x="41" y="0"/>
                    <a:pt x="45" y="3"/>
                    <a:pt x="45" y="8"/>
                  </a:cubicBezTo>
                  <a:cubicBezTo>
                    <a:pt x="45" y="65"/>
                    <a:pt x="45" y="65"/>
                    <a:pt x="45" y="65"/>
                  </a:cubicBezTo>
                  <a:cubicBezTo>
                    <a:pt x="45" y="69"/>
                    <a:pt x="43" y="73"/>
                    <a:pt x="41" y="76"/>
                  </a:cubicBezTo>
                  <a:cubicBezTo>
                    <a:pt x="4" y="113"/>
                    <a:pt x="4" y="113"/>
                    <a:pt x="4" y="113"/>
                  </a:cubicBezTo>
                  <a:cubicBezTo>
                    <a:pt x="1" y="115"/>
                    <a:pt x="0" y="119"/>
                    <a:pt x="0" y="123"/>
                  </a:cubicBezTo>
                  <a:cubicBezTo>
                    <a:pt x="0" y="128"/>
                    <a:pt x="0" y="128"/>
                    <a:pt x="0" y="128"/>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5" name="Freeform 244">
              <a:extLst>
                <a:ext uri="{FF2B5EF4-FFF2-40B4-BE49-F238E27FC236}">
                  <a16:creationId xmlns:a16="http://schemas.microsoft.com/office/drawing/2014/main" id="{FFCD01B8-622E-4C5B-B31E-407B4E5D21BD}"/>
                </a:ext>
              </a:extLst>
            </p:cNvPr>
            <p:cNvSpPr>
              <a:spLocks/>
            </p:cNvSpPr>
            <p:nvPr/>
          </p:nvSpPr>
          <p:spPr bwMode="auto">
            <a:xfrm>
              <a:off x="3741738" y="4468813"/>
              <a:ext cx="244475" cy="277813"/>
            </a:xfrm>
            <a:custGeom>
              <a:avLst/>
              <a:gdLst>
                <a:gd name="T0" fmla="*/ 0 w 78"/>
                <a:gd name="T1" fmla="*/ 88 h 88"/>
                <a:gd name="T2" fmla="*/ 0 w 78"/>
                <a:gd name="T3" fmla="*/ 59 h 88"/>
                <a:gd name="T4" fmla="*/ 27 w 78"/>
                <a:gd name="T5" fmla="*/ 26 h 88"/>
                <a:gd name="T6" fmla="*/ 34 w 78"/>
                <a:gd name="T7" fmla="*/ 25 h 88"/>
                <a:gd name="T8" fmla="*/ 44 w 78"/>
                <a:gd name="T9" fmla="*/ 20 h 88"/>
                <a:gd name="T10" fmla="*/ 60 w 78"/>
                <a:gd name="T11" fmla="*/ 4 h 88"/>
                <a:gd name="T12" fmla="*/ 73 w 78"/>
                <a:gd name="T13" fmla="*/ 3 h 88"/>
                <a:gd name="T14" fmla="*/ 74 w 78"/>
                <a:gd name="T15" fmla="*/ 17 h 88"/>
                <a:gd name="T16" fmla="*/ 48 w 78"/>
                <a:gd name="T17"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8">
                  <a:moveTo>
                    <a:pt x="0" y="88"/>
                  </a:moveTo>
                  <a:cubicBezTo>
                    <a:pt x="0" y="59"/>
                    <a:pt x="0" y="59"/>
                    <a:pt x="0" y="59"/>
                  </a:cubicBezTo>
                  <a:cubicBezTo>
                    <a:pt x="0" y="43"/>
                    <a:pt x="11" y="29"/>
                    <a:pt x="27" y="26"/>
                  </a:cubicBezTo>
                  <a:cubicBezTo>
                    <a:pt x="29" y="25"/>
                    <a:pt x="32" y="25"/>
                    <a:pt x="34" y="25"/>
                  </a:cubicBezTo>
                  <a:cubicBezTo>
                    <a:pt x="38" y="24"/>
                    <a:pt x="41" y="23"/>
                    <a:pt x="44" y="20"/>
                  </a:cubicBezTo>
                  <a:cubicBezTo>
                    <a:pt x="48" y="16"/>
                    <a:pt x="56" y="8"/>
                    <a:pt x="60" y="4"/>
                  </a:cubicBezTo>
                  <a:cubicBezTo>
                    <a:pt x="64" y="0"/>
                    <a:pt x="69" y="0"/>
                    <a:pt x="73" y="3"/>
                  </a:cubicBezTo>
                  <a:cubicBezTo>
                    <a:pt x="78" y="6"/>
                    <a:pt x="78" y="13"/>
                    <a:pt x="74" y="17"/>
                  </a:cubicBezTo>
                  <a:cubicBezTo>
                    <a:pt x="48" y="43"/>
                    <a:pt x="48" y="43"/>
                    <a:pt x="48" y="4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6" name="Oval 245">
              <a:extLst>
                <a:ext uri="{FF2B5EF4-FFF2-40B4-BE49-F238E27FC236}">
                  <a16:creationId xmlns:a16="http://schemas.microsoft.com/office/drawing/2014/main" id="{79884BB7-AFF3-42B7-A402-F63285D96E1E}"/>
                </a:ext>
              </a:extLst>
            </p:cNvPr>
            <p:cNvSpPr>
              <a:spLocks noChangeArrowheads="1"/>
            </p:cNvSpPr>
            <p:nvPr/>
          </p:nvSpPr>
          <p:spPr bwMode="auto">
            <a:xfrm>
              <a:off x="3646488" y="4248150"/>
              <a:ext cx="119063" cy="117475"/>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7" name="Freeform 246">
              <a:extLst>
                <a:ext uri="{FF2B5EF4-FFF2-40B4-BE49-F238E27FC236}">
                  <a16:creationId xmlns:a16="http://schemas.microsoft.com/office/drawing/2014/main" id="{551135D8-0CCB-404F-9A94-9268B8A254CA}"/>
                </a:ext>
              </a:extLst>
            </p:cNvPr>
            <p:cNvSpPr>
              <a:spLocks/>
            </p:cNvSpPr>
            <p:nvPr/>
          </p:nvSpPr>
          <p:spPr bwMode="auto">
            <a:xfrm>
              <a:off x="3586163" y="4391025"/>
              <a:ext cx="239713" cy="119063"/>
            </a:xfrm>
            <a:custGeom>
              <a:avLst/>
              <a:gdLst>
                <a:gd name="T0" fmla="*/ 64 w 76"/>
                <a:gd name="T1" fmla="*/ 38 h 38"/>
                <a:gd name="T2" fmla="*/ 76 w 76"/>
                <a:gd name="T3" fmla="*/ 26 h 38"/>
                <a:gd name="T4" fmla="*/ 76 w 76"/>
                <a:gd name="T5" fmla="*/ 15 h 38"/>
                <a:gd name="T6" fmla="*/ 67 w 76"/>
                <a:gd name="T7" fmla="*/ 3 h 38"/>
                <a:gd name="T8" fmla="*/ 57 w 76"/>
                <a:gd name="T9" fmla="*/ 0 h 38"/>
                <a:gd name="T10" fmla="*/ 38 w 76"/>
                <a:gd name="T11" fmla="*/ 19 h 38"/>
                <a:gd name="T12" fmla="*/ 19 w 76"/>
                <a:gd name="T13" fmla="*/ 0 h 38"/>
                <a:gd name="T14" fmla="*/ 9 w 76"/>
                <a:gd name="T15" fmla="*/ 3 h 38"/>
                <a:gd name="T16" fmla="*/ 0 w 76"/>
                <a:gd name="T17" fmla="*/ 15 h 38"/>
                <a:gd name="T18" fmla="*/ 0 w 76"/>
                <a:gd name="T19" fmla="*/ 26 h 38"/>
                <a:gd name="T20" fmla="*/ 11 w 76"/>
                <a:gd name="T21" fmla="*/ 38 h 38"/>
                <a:gd name="T22" fmla="*/ 64 w 76"/>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38">
                  <a:moveTo>
                    <a:pt x="64" y="38"/>
                  </a:moveTo>
                  <a:cubicBezTo>
                    <a:pt x="71" y="38"/>
                    <a:pt x="76" y="33"/>
                    <a:pt x="76" y="26"/>
                  </a:cubicBezTo>
                  <a:cubicBezTo>
                    <a:pt x="76" y="15"/>
                    <a:pt x="76" y="15"/>
                    <a:pt x="76" y="15"/>
                  </a:cubicBezTo>
                  <a:cubicBezTo>
                    <a:pt x="76" y="9"/>
                    <a:pt x="72" y="5"/>
                    <a:pt x="67" y="3"/>
                  </a:cubicBezTo>
                  <a:cubicBezTo>
                    <a:pt x="64" y="3"/>
                    <a:pt x="57" y="0"/>
                    <a:pt x="57" y="0"/>
                  </a:cubicBezTo>
                  <a:cubicBezTo>
                    <a:pt x="38" y="19"/>
                    <a:pt x="38" y="19"/>
                    <a:pt x="38" y="19"/>
                  </a:cubicBezTo>
                  <a:cubicBezTo>
                    <a:pt x="19" y="0"/>
                    <a:pt x="19" y="0"/>
                    <a:pt x="19" y="0"/>
                  </a:cubicBezTo>
                  <a:cubicBezTo>
                    <a:pt x="19" y="0"/>
                    <a:pt x="12" y="3"/>
                    <a:pt x="9" y="3"/>
                  </a:cubicBezTo>
                  <a:cubicBezTo>
                    <a:pt x="4" y="5"/>
                    <a:pt x="0" y="9"/>
                    <a:pt x="0" y="15"/>
                  </a:cubicBezTo>
                  <a:cubicBezTo>
                    <a:pt x="0" y="26"/>
                    <a:pt x="0" y="26"/>
                    <a:pt x="0" y="26"/>
                  </a:cubicBezTo>
                  <a:cubicBezTo>
                    <a:pt x="0" y="33"/>
                    <a:pt x="5" y="38"/>
                    <a:pt x="11" y="38"/>
                  </a:cubicBezTo>
                  <a:lnTo>
                    <a:pt x="64" y="38"/>
                  </a:ln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8" name="Line 247">
              <a:extLst>
                <a:ext uri="{FF2B5EF4-FFF2-40B4-BE49-F238E27FC236}">
                  <a16:creationId xmlns:a16="http://schemas.microsoft.com/office/drawing/2014/main" id="{81DB8D37-998C-4033-93EC-71EC6EDB4D90}"/>
                </a:ext>
              </a:extLst>
            </p:cNvPr>
            <p:cNvSpPr>
              <a:spLocks noChangeShapeType="1"/>
            </p:cNvSpPr>
            <p:nvPr/>
          </p:nvSpPr>
          <p:spPr bwMode="auto">
            <a:xfrm>
              <a:off x="3706813" y="4151313"/>
              <a:ext cx="0" cy="49213"/>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79" name="Line 248">
              <a:extLst>
                <a:ext uri="{FF2B5EF4-FFF2-40B4-BE49-F238E27FC236}">
                  <a16:creationId xmlns:a16="http://schemas.microsoft.com/office/drawing/2014/main" id="{AA025629-49C8-4DE9-B778-249E2C08F421}"/>
                </a:ext>
              </a:extLst>
            </p:cNvPr>
            <p:cNvSpPr>
              <a:spLocks noChangeShapeType="1"/>
            </p:cNvSpPr>
            <p:nvPr/>
          </p:nvSpPr>
          <p:spPr bwMode="auto">
            <a:xfrm>
              <a:off x="3627438" y="4171950"/>
              <a:ext cx="25400" cy="41275"/>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0" name="Line 249">
              <a:extLst>
                <a:ext uri="{FF2B5EF4-FFF2-40B4-BE49-F238E27FC236}">
                  <a16:creationId xmlns:a16="http://schemas.microsoft.com/office/drawing/2014/main" id="{3E99DEDC-0DA2-4F0B-9EF2-601F0F39025F}"/>
                </a:ext>
              </a:extLst>
            </p:cNvPr>
            <p:cNvSpPr>
              <a:spLocks noChangeShapeType="1"/>
            </p:cNvSpPr>
            <p:nvPr/>
          </p:nvSpPr>
          <p:spPr bwMode="auto">
            <a:xfrm flipH="1">
              <a:off x="3759201" y="4171950"/>
              <a:ext cx="22225" cy="41275"/>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1" name="Line 250">
              <a:extLst>
                <a:ext uri="{FF2B5EF4-FFF2-40B4-BE49-F238E27FC236}">
                  <a16:creationId xmlns:a16="http://schemas.microsoft.com/office/drawing/2014/main" id="{2E827931-AE64-4F72-B545-1C102C391198}"/>
                </a:ext>
              </a:extLst>
            </p:cNvPr>
            <p:cNvSpPr>
              <a:spLocks noChangeShapeType="1"/>
            </p:cNvSpPr>
            <p:nvPr/>
          </p:nvSpPr>
          <p:spPr bwMode="auto">
            <a:xfrm>
              <a:off x="3552826" y="4308475"/>
              <a:ext cx="46038"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2" name="Line 251">
              <a:extLst>
                <a:ext uri="{FF2B5EF4-FFF2-40B4-BE49-F238E27FC236}">
                  <a16:creationId xmlns:a16="http://schemas.microsoft.com/office/drawing/2014/main" id="{098EE660-22A5-4D85-BE3B-AD3E34897574}"/>
                </a:ext>
              </a:extLst>
            </p:cNvPr>
            <p:cNvSpPr>
              <a:spLocks noChangeShapeType="1"/>
            </p:cNvSpPr>
            <p:nvPr/>
          </p:nvSpPr>
          <p:spPr bwMode="auto">
            <a:xfrm>
              <a:off x="3813176" y="4308475"/>
              <a:ext cx="47625"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3" name="Line 252">
              <a:extLst>
                <a:ext uri="{FF2B5EF4-FFF2-40B4-BE49-F238E27FC236}">
                  <a16:creationId xmlns:a16="http://schemas.microsoft.com/office/drawing/2014/main" id="{F768BBC3-300A-4170-9964-6D70299A683D}"/>
                </a:ext>
              </a:extLst>
            </p:cNvPr>
            <p:cNvSpPr>
              <a:spLocks noChangeShapeType="1"/>
            </p:cNvSpPr>
            <p:nvPr/>
          </p:nvSpPr>
          <p:spPr bwMode="auto">
            <a:xfrm>
              <a:off x="3552826" y="4308475"/>
              <a:ext cx="46038"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4" name="Line 253">
              <a:extLst>
                <a:ext uri="{FF2B5EF4-FFF2-40B4-BE49-F238E27FC236}">
                  <a16:creationId xmlns:a16="http://schemas.microsoft.com/office/drawing/2014/main" id="{41E20253-3E78-4BDF-8324-D7E8AC4BC27C}"/>
                </a:ext>
              </a:extLst>
            </p:cNvPr>
            <p:cNvSpPr>
              <a:spLocks noChangeShapeType="1"/>
            </p:cNvSpPr>
            <p:nvPr/>
          </p:nvSpPr>
          <p:spPr bwMode="auto">
            <a:xfrm>
              <a:off x="3813176" y="4308475"/>
              <a:ext cx="47625"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5" name="Line 254">
              <a:extLst>
                <a:ext uri="{FF2B5EF4-FFF2-40B4-BE49-F238E27FC236}">
                  <a16:creationId xmlns:a16="http://schemas.microsoft.com/office/drawing/2014/main" id="{5BA41869-9FEE-403E-A650-F3B4D269D644}"/>
                </a:ext>
              </a:extLst>
            </p:cNvPr>
            <p:cNvSpPr>
              <a:spLocks noChangeShapeType="1"/>
            </p:cNvSpPr>
            <p:nvPr/>
          </p:nvSpPr>
          <p:spPr bwMode="auto">
            <a:xfrm>
              <a:off x="3570288" y="4229100"/>
              <a:ext cx="41275" cy="2540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6" name="Line 255">
              <a:extLst>
                <a:ext uri="{FF2B5EF4-FFF2-40B4-BE49-F238E27FC236}">
                  <a16:creationId xmlns:a16="http://schemas.microsoft.com/office/drawing/2014/main" id="{8B9E728F-B0CD-40F9-BFB2-4B33D3913E3F}"/>
                </a:ext>
              </a:extLst>
            </p:cNvPr>
            <p:cNvSpPr>
              <a:spLocks noChangeShapeType="1"/>
            </p:cNvSpPr>
            <p:nvPr/>
          </p:nvSpPr>
          <p:spPr bwMode="auto">
            <a:xfrm flipV="1">
              <a:off x="3797301" y="4229100"/>
              <a:ext cx="41275" cy="2540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grpSp>
      <p:grpSp>
        <p:nvGrpSpPr>
          <p:cNvPr id="287" name="Groupe 1592">
            <a:extLst>
              <a:ext uri="{FF2B5EF4-FFF2-40B4-BE49-F238E27FC236}">
                <a16:creationId xmlns:a16="http://schemas.microsoft.com/office/drawing/2014/main" id="{4597DAE7-CFB6-4EE6-9D08-99FEB83E203E}"/>
              </a:ext>
            </a:extLst>
          </p:cNvPr>
          <p:cNvGrpSpPr/>
          <p:nvPr/>
        </p:nvGrpSpPr>
        <p:grpSpPr>
          <a:xfrm>
            <a:off x="9042984" y="4395951"/>
            <a:ext cx="637188" cy="589344"/>
            <a:chOff x="2244726" y="3986213"/>
            <a:chExt cx="631825" cy="633413"/>
          </a:xfrm>
        </p:grpSpPr>
        <p:sp>
          <p:nvSpPr>
            <p:cNvPr id="288" name="Freeform 1125">
              <a:extLst>
                <a:ext uri="{FF2B5EF4-FFF2-40B4-BE49-F238E27FC236}">
                  <a16:creationId xmlns:a16="http://schemas.microsoft.com/office/drawing/2014/main" id="{BB435F64-E3D4-491D-B66A-889FDD5F0427}"/>
                </a:ext>
              </a:extLst>
            </p:cNvPr>
            <p:cNvSpPr>
              <a:spLocks/>
            </p:cNvSpPr>
            <p:nvPr/>
          </p:nvSpPr>
          <p:spPr bwMode="auto">
            <a:xfrm>
              <a:off x="2244726" y="4037013"/>
              <a:ext cx="581025" cy="582613"/>
            </a:xfrm>
            <a:custGeom>
              <a:avLst/>
              <a:gdLst>
                <a:gd name="T0" fmla="*/ 186 w 186"/>
                <a:gd name="T1" fmla="*/ 136 h 186"/>
                <a:gd name="T2" fmla="*/ 171 w 186"/>
                <a:gd name="T3" fmla="*/ 175 h 186"/>
                <a:gd name="T4" fmla="*/ 156 w 186"/>
                <a:gd name="T5" fmla="*/ 184 h 186"/>
                <a:gd name="T6" fmla="*/ 2 w 186"/>
                <a:gd name="T7" fmla="*/ 30 h 186"/>
                <a:gd name="T8" fmla="*/ 11 w 186"/>
                <a:gd name="T9" fmla="*/ 15 h 186"/>
                <a:gd name="T10" fmla="*/ 50 w 186"/>
                <a:gd name="T11" fmla="*/ 0 h 186"/>
                <a:gd name="T12" fmla="*/ 78 w 186"/>
                <a:gd name="T13" fmla="*/ 52 h 186"/>
                <a:gd name="T14" fmla="*/ 58 w 186"/>
                <a:gd name="T15" fmla="*/ 72 h 186"/>
                <a:gd name="T16" fmla="*/ 114 w 186"/>
                <a:gd name="T17" fmla="*/ 128 h 186"/>
                <a:gd name="T18" fmla="*/ 134 w 186"/>
                <a:gd name="T19" fmla="*/ 108 h 186"/>
                <a:gd name="T20" fmla="*/ 186 w 186"/>
                <a:gd name="T21"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86" y="136"/>
                  </a:moveTo>
                  <a:cubicBezTo>
                    <a:pt x="171" y="175"/>
                    <a:pt x="171" y="175"/>
                    <a:pt x="171" y="175"/>
                  </a:cubicBezTo>
                  <a:cubicBezTo>
                    <a:pt x="169" y="182"/>
                    <a:pt x="162" y="186"/>
                    <a:pt x="156" y="184"/>
                  </a:cubicBezTo>
                  <a:cubicBezTo>
                    <a:pt x="86" y="165"/>
                    <a:pt x="21" y="100"/>
                    <a:pt x="2" y="30"/>
                  </a:cubicBezTo>
                  <a:cubicBezTo>
                    <a:pt x="0" y="24"/>
                    <a:pt x="4" y="17"/>
                    <a:pt x="11" y="15"/>
                  </a:cubicBezTo>
                  <a:cubicBezTo>
                    <a:pt x="50" y="0"/>
                    <a:pt x="50" y="0"/>
                    <a:pt x="50" y="0"/>
                  </a:cubicBezTo>
                  <a:cubicBezTo>
                    <a:pt x="78" y="52"/>
                    <a:pt x="78" y="52"/>
                    <a:pt x="78" y="52"/>
                  </a:cubicBezTo>
                  <a:cubicBezTo>
                    <a:pt x="58" y="72"/>
                    <a:pt x="58" y="72"/>
                    <a:pt x="58" y="72"/>
                  </a:cubicBezTo>
                  <a:cubicBezTo>
                    <a:pt x="73" y="93"/>
                    <a:pt x="93" y="113"/>
                    <a:pt x="114" y="128"/>
                  </a:cubicBezTo>
                  <a:cubicBezTo>
                    <a:pt x="134" y="108"/>
                    <a:pt x="134" y="108"/>
                    <a:pt x="134" y="108"/>
                  </a:cubicBezTo>
                  <a:lnTo>
                    <a:pt x="186" y="136"/>
                  </a:ln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89" name="Freeform 1126">
              <a:extLst>
                <a:ext uri="{FF2B5EF4-FFF2-40B4-BE49-F238E27FC236}">
                  <a16:creationId xmlns:a16="http://schemas.microsoft.com/office/drawing/2014/main" id="{D7752DE4-0FDB-44CF-9D63-121E39D3254B}"/>
                </a:ext>
              </a:extLst>
            </p:cNvPr>
            <p:cNvSpPr>
              <a:spLocks/>
            </p:cNvSpPr>
            <p:nvPr/>
          </p:nvSpPr>
          <p:spPr bwMode="auto">
            <a:xfrm>
              <a:off x="2551113" y="3986213"/>
              <a:ext cx="325438" cy="325438"/>
            </a:xfrm>
            <a:custGeom>
              <a:avLst/>
              <a:gdLst>
                <a:gd name="T0" fmla="*/ 104 w 104"/>
                <a:gd name="T1" fmla="*/ 104 h 104"/>
                <a:gd name="T2" fmla="*/ 0 w 104"/>
                <a:gd name="T3" fmla="*/ 0 h 104"/>
              </a:gdLst>
              <a:ahLst/>
              <a:cxnLst>
                <a:cxn ang="0">
                  <a:pos x="T0" y="T1"/>
                </a:cxn>
                <a:cxn ang="0">
                  <a:pos x="T2" y="T3"/>
                </a:cxn>
              </a:cxnLst>
              <a:rect l="0" t="0" r="r" b="b"/>
              <a:pathLst>
                <a:path w="104" h="104">
                  <a:moveTo>
                    <a:pt x="104" y="104"/>
                  </a:moveTo>
                  <a:cubicBezTo>
                    <a:pt x="104" y="47"/>
                    <a:pt x="57" y="0"/>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90" name="Freeform 1127">
              <a:extLst>
                <a:ext uri="{FF2B5EF4-FFF2-40B4-BE49-F238E27FC236}">
                  <a16:creationId xmlns:a16="http://schemas.microsoft.com/office/drawing/2014/main" id="{4924179B-78C3-4BA0-A620-83DE04E177AE}"/>
                </a:ext>
              </a:extLst>
            </p:cNvPr>
            <p:cNvSpPr>
              <a:spLocks/>
            </p:cNvSpPr>
            <p:nvPr/>
          </p:nvSpPr>
          <p:spPr bwMode="auto">
            <a:xfrm>
              <a:off x="2551113" y="4111625"/>
              <a:ext cx="200025" cy="200025"/>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35" y="0"/>
                    <a:pt x="64" y="29"/>
                    <a:pt x="64" y="64"/>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291" name="Freeform 1128">
              <a:extLst>
                <a:ext uri="{FF2B5EF4-FFF2-40B4-BE49-F238E27FC236}">
                  <a16:creationId xmlns:a16="http://schemas.microsoft.com/office/drawing/2014/main" id="{9FE4DF56-CC13-4892-8D16-A41E26CDF550}"/>
                </a:ext>
              </a:extLst>
            </p:cNvPr>
            <p:cNvSpPr>
              <a:spLocks/>
            </p:cNvSpPr>
            <p:nvPr/>
          </p:nvSpPr>
          <p:spPr bwMode="auto">
            <a:xfrm>
              <a:off x="2551113" y="4237038"/>
              <a:ext cx="74613" cy="746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13" y="0"/>
                    <a:pt x="24" y="11"/>
                    <a:pt x="24" y="24"/>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grpSp>
      <p:grpSp>
        <p:nvGrpSpPr>
          <p:cNvPr id="303" name="Groupe 5">
            <a:extLst>
              <a:ext uri="{FF2B5EF4-FFF2-40B4-BE49-F238E27FC236}">
                <a16:creationId xmlns:a16="http://schemas.microsoft.com/office/drawing/2014/main" id="{DD6D59D9-44B5-4F4B-9D95-910FF9E03961}"/>
              </a:ext>
            </a:extLst>
          </p:cNvPr>
          <p:cNvGrpSpPr/>
          <p:nvPr/>
        </p:nvGrpSpPr>
        <p:grpSpPr>
          <a:xfrm>
            <a:off x="2083042" y="4405479"/>
            <a:ext cx="735890" cy="678980"/>
            <a:chOff x="2276476" y="4251325"/>
            <a:chExt cx="595313" cy="549275"/>
          </a:xfrm>
        </p:grpSpPr>
        <p:sp>
          <p:nvSpPr>
            <p:cNvPr id="304" name="Freeform 311">
              <a:extLst>
                <a:ext uri="{FF2B5EF4-FFF2-40B4-BE49-F238E27FC236}">
                  <a16:creationId xmlns:a16="http://schemas.microsoft.com/office/drawing/2014/main" id="{B3061303-D44E-4FAA-B303-E72421AA84C9}"/>
                </a:ext>
              </a:extLst>
            </p:cNvPr>
            <p:cNvSpPr>
              <a:spLocks/>
            </p:cNvSpPr>
            <p:nvPr/>
          </p:nvSpPr>
          <p:spPr bwMode="auto">
            <a:xfrm>
              <a:off x="2276476" y="4538663"/>
              <a:ext cx="214313" cy="188913"/>
            </a:xfrm>
            <a:custGeom>
              <a:avLst/>
              <a:gdLst>
                <a:gd name="T0" fmla="*/ 0 w 68"/>
                <a:gd name="T1" fmla="*/ 60 h 60"/>
                <a:gd name="T2" fmla="*/ 0 w 68"/>
                <a:gd name="T3" fmla="*/ 11 h 60"/>
                <a:gd name="T4" fmla="*/ 11 w 68"/>
                <a:gd name="T5" fmla="*/ 0 h 60"/>
                <a:gd name="T6" fmla="*/ 19 w 68"/>
                <a:gd name="T7" fmla="*/ 0 h 60"/>
                <a:gd name="T8" fmla="*/ 30 w 68"/>
                <a:gd name="T9" fmla="*/ 11 h 60"/>
                <a:gd name="T10" fmla="*/ 30 w 68"/>
                <a:gd name="T11" fmla="*/ 34 h 60"/>
                <a:gd name="T12" fmla="*/ 34 w 68"/>
                <a:gd name="T13" fmla="*/ 38 h 60"/>
                <a:gd name="T14" fmla="*/ 60 w 68"/>
                <a:gd name="T15" fmla="*/ 38 h 60"/>
                <a:gd name="T16" fmla="*/ 68 w 68"/>
                <a:gd name="T17" fmla="*/ 45 h 60"/>
                <a:gd name="T18" fmla="*/ 68 w 68"/>
                <a:gd name="T19" fmla="*/ 45 h 60"/>
                <a:gd name="T20" fmla="*/ 60 w 68"/>
                <a:gd name="T21" fmla="*/ 53 h 60"/>
                <a:gd name="T22" fmla="*/ 15 w 68"/>
                <a:gd name="T2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0" y="60"/>
                  </a:moveTo>
                  <a:cubicBezTo>
                    <a:pt x="0" y="11"/>
                    <a:pt x="0" y="11"/>
                    <a:pt x="0" y="11"/>
                  </a:cubicBezTo>
                  <a:cubicBezTo>
                    <a:pt x="0" y="5"/>
                    <a:pt x="5" y="0"/>
                    <a:pt x="11" y="0"/>
                  </a:cubicBezTo>
                  <a:cubicBezTo>
                    <a:pt x="19" y="0"/>
                    <a:pt x="19" y="0"/>
                    <a:pt x="19" y="0"/>
                  </a:cubicBezTo>
                  <a:cubicBezTo>
                    <a:pt x="25" y="0"/>
                    <a:pt x="30" y="5"/>
                    <a:pt x="30" y="11"/>
                  </a:cubicBezTo>
                  <a:cubicBezTo>
                    <a:pt x="30" y="34"/>
                    <a:pt x="30" y="34"/>
                    <a:pt x="30" y="34"/>
                  </a:cubicBezTo>
                  <a:cubicBezTo>
                    <a:pt x="30" y="36"/>
                    <a:pt x="32" y="38"/>
                    <a:pt x="34" y="38"/>
                  </a:cubicBezTo>
                  <a:cubicBezTo>
                    <a:pt x="60" y="38"/>
                    <a:pt x="60" y="38"/>
                    <a:pt x="60" y="38"/>
                  </a:cubicBezTo>
                  <a:cubicBezTo>
                    <a:pt x="65" y="38"/>
                    <a:pt x="68" y="41"/>
                    <a:pt x="68" y="45"/>
                  </a:cubicBezTo>
                  <a:cubicBezTo>
                    <a:pt x="68" y="45"/>
                    <a:pt x="68" y="45"/>
                    <a:pt x="68" y="45"/>
                  </a:cubicBezTo>
                  <a:cubicBezTo>
                    <a:pt x="68" y="49"/>
                    <a:pt x="65" y="53"/>
                    <a:pt x="60" y="53"/>
                  </a:cubicBezTo>
                  <a:cubicBezTo>
                    <a:pt x="15" y="53"/>
                    <a:pt x="15" y="53"/>
                    <a:pt x="15" y="5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05" name="Freeform 312">
              <a:extLst>
                <a:ext uri="{FF2B5EF4-FFF2-40B4-BE49-F238E27FC236}">
                  <a16:creationId xmlns:a16="http://schemas.microsoft.com/office/drawing/2014/main" id="{BD9F5A29-E355-42FD-883B-0E75FFE4E0A5}"/>
                </a:ext>
              </a:extLst>
            </p:cNvPr>
            <p:cNvSpPr>
              <a:spLocks/>
            </p:cNvSpPr>
            <p:nvPr/>
          </p:nvSpPr>
          <p:spPr bwMode="auto">
            <a:xfrm>
              <a:off x="2657476" y="4538663"/>
              <a:ext cx="214313" cy="188913"/>
            </a:xfrm>
            <a:custGeom>
              <a:avLst/>
              <a:gdLst>
                <a:gd name="T0" fmla="*/ 68 w 68"/>
                <a:gd name="T1" fmla="*/ 60 h 60"/>
                <a:gd name="T2" fmla="*/ 68 w 68"/>
                <a:gd name="T3" fmla="*/ 11 h 60"/>
                <a:gd name="T4" fmla="*/ 57 w 68"/>
                <a:gd name="T5" fmla="*/ 0 h 60"/>
                <a:gd name="T6" fmla="*/ 49 w 68"/>
                <a:gd name="T7" fmla="*/ 0 h 60"/>
                <a:gd name="T8" fmla="*/ 38 w 68"/>
                <a:gd name="T9" fmla="*/ 11 h 60"/>
                <a:gd name="T10" fmla="*/ 38 w 68"/>
                <a:gd name="T11" fmla="*/ 34 h 60"/>
                <a:gd name="T12" fmla="*/ 34 w 68"/>
                <a:gd name="T13" fmla="*/ 38 h 60"/>
                <a:gd name="T14" fmla="*/ 7 w 68"/>
                <a:gd name="T15" fmla="*/ 38 h 60"/>
                <a:gd name="T16" fmla="*/ 0 w 68"/>
                <a:gd name="T17" fmla="*/ 45 h 60"/>
                <a:gd name="T18" fmla="*/ 0 w 68"/>
                <a:gd name="T19" fmla="*/ 45 h 60"/>
                <a:gd name="T20" fmla="*/ 7 w 68"/>
                <a:gd name="T21" fmla="*/ 53 h 60"/>
                <a:gd name="T22" fmla="*/ 53 w 68"/>
                <a:gd name="T2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0">
                  <a:moveTo>
                    <a:pt x="68" y="60"/>
                  </a:moveTo>
                  <a:cubicBezTo>
                    <a:pt x="68" y="11"/>
                    <a:pt x="68" y="11"/>
                    <a:pt x="68" y="11"/>
                  </a:cubicBezTo>
                  <a:cubicBezTo>
                    <a:pt x="68" y="5"/>
                    <a:pt x="63" y="0"/>
                    <a:pt x="57" y="0"/>
                  </a:cubicBezTo>
                  <a:cubicBezTo>
                    <a:pt x="49" y="0"/>
                    <a:pt x="49" y="0"/>
                    <a:pt x="49" y="0"/>
                  </a:cubicBezTo>
                  <a:cubicBezTo>
                    <a:pt x="43" y="0"/>
                    <a:pt x="38" y="5"/>
                    <a:pt x="38" y="11"/>
                  </a:cubicBezTo>
                  <a:cubicBezTo>
                    <a:pt x="38" y="34"/>
                    <a:pt x="38" y="34"/>
                    <a:pt x="38" y="34"/>
                  </a:cubicBezTo>
                  <a:cubicBezTo>
                    <a:pt x="38" y="36"/>
                    <a:pt x="36" y="38"/>
                    <a:pt x="34" y="38"/>
                  </a:cubicBezTo>
                  <a:cubicBezTo>
                    <a:pt x="7" y="38"/>
                    <a:pt x="7" y="38"/>
                    <a:pt x="7" y="38"/>
                  </a:cubicBezTo>
                  <a:cubicBezTo>
                    <a:pt x="3" y="38"/>
                    <a:pt x="0" y="41"/>
                    <a:pt x="0" y="45"/>
                  </a:cubicBezTo>
                  <a:cubicBezTo>
                    <a:pt x="0" y="45"/>
                    <a:pt x="0" y="45"/>
                    <a:pt x="0" y="45"/>
                  </a:cubicBezTo>
                  <a:cubicBezTo>
                    <a:pt x="0" y="49"/>
                    <a:pt x="3" y="53"/>
                    <a:pt x="7" y="53"/>
                  </a:cubicBezTo>
                  <a:cubicBezTo>
                    <a:pt x="53" y="53"/>
                    <a:pt x="53" y="53"/>
                    <a:pt x="53" y="53"/>
                  </a:cubicBezTo>
                </a:path>
              </a:pathLst>
            </a:custGeom>
            <a:noFill/>
            <a:ln w="1905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06" name="Oval 313">
              <a:extLst>
                <a:ext uri="{FF2B5EF4-FFF2-40B4-BE49-F238E27FC236}">
                  <a16:creationId xmlns:a16="http://schemas.microsoft.com/office/drawing/2014/main" id="{1CED8EF0-85E1-4A3B-8324-DF37006927F1}"/>
                </a:ext>
              </a:extLst>
            </p:cNvPr>
            <p:cNvSpPr>
              <a:spLocks noChangeArrowheads="1"/>
            </p:cNvSpPr>
            <p:nvPr/>
          </p:nvSpPr>
          <p:spPr bwMode="auto">
            <a:xfrm>
              <a:off x="2276476" y="4419600"/>
              <a:ext cx="95250" cy="93663"/>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07" name="Oval 314">
              <a:extLst>
                <a:ext uri="{FF2B5EF4-FFF2-40B4-BE49-F238E27FC236}">
                  <a16:creationId xmlns:a16="http://schemas.microsoft.com/office/drawing/2014/main" id="{C82D1234-E8FD-4A74-A4C9-FDE3D62595D4}"/>
                </a:ext>
              </a:extLst>
            </p:cNvPr>
            <p:cNvSpPr>
              <a:spLocks noChangeArrowheads="1"/>
            </p:cNvSpPr>
            <p:nvPr/>
          </p:nvSpPr>
          <p:spPr bwMode="auto">
            <a:xfrm>
              <a:off x="2778126" y="4419600"/>
              <a:ext cx="93663" cy="93663"/>
            </a:xfrm>
            <a:prstGeom prst="ellipse">
              <a:avLst/>
            </a:pr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08" name="Freeform 315">
              <a:extLst>
                <a:ext uri="{FF2B5EF4-FFF2-40B4-BE49-F238E27FC236}">
                  <a16:creationId xmlns:a16="http://schemas.microsoft.com/office/drawing/2014/main" id="{CCC2EDC8-D37F-4834-9F69-A344421538D3}"/>
                </a:ext>
              </a:extLst>
            </p:cNvPr>
            <p:cNvSpPr>
              <a:spLocks/>
            </p:cNvSpPr>
            <p:nvPr/>
          </p:nvSpPr>
          <p:spPr bwMode="auto">
            <a:xfrm>
              <a:off x="2374901" y="4705350"/>
              <a:ext cx="400050" cy="95250"/>
            </a:xfrm>
            <a:custGeom>
              <a:avLst/>
              <a:gdLst>
                <a:gd name="T0" fmla="*/ 9 w 127"/>
                <a:gd name="T1" fmla="*/ 0 h 30"/>
                <a:gd name="T2" fmla="*/ 1 w 127"/>
                <a:gd name="T3" fmla="*/ 25 h 30"/>
                <a:gd name="T4" fmla="*/ 4 w 127"/>
                <a:gd name="T5" fmla="*/ 30 h 30"/>
                <a:gd name="T6" fmla="*/ 122 w 127"/>
                <a:gd name="T7" fmla="*/ 30 h 30"/>
                <a:gd name="T8" fmla="*/ 126 w 127"/>
                <a:gd name="T9" fmla="*/ 25 h 30"/>
                <a:gd name="T10" fmla="*/ 118 w 127"/>
                <a:gd name="T11" fmla="*/ 0 h 30"/>
              </a:gdLst>
              <a:ahLst/>
              <a:cxnLst>
                <a:cxn ang="0">
                  <a:pos x="T0" y="T1"/>
                </a:cxn>
                <a:cxn ang="0">
                  <a:pos x="T2" y="T3"/>
                </a:cxn>
                <a:cxn ang="0">
                  <a:pos x="T4" y="T5"/>
                </a:cxn>
                <a:cxn ang="0">
                  <a:pos x="T6" y="T7"/>
                </a:cxn>
                <a:cxn ang="0">
                  <a:pos x="T8" y="T9"/>
                </a:cxn>
                <a:cxn ang="0">
                  <a:pos x="T10" y="T11"/>
                </a:cxn>
              </a:cxnLst>
              <a:rect l="0" t="0" r="r" b="b"/>
              <a:pathLst>
                <a:path w="127" h="30">
                  <a:moveTo>
                    <a:pt x="9" y="0"/>
                  </a:moveTo>
                  <a:cubicBezTo>
                    <a:pt x="1" y="25"/>
                    <a:pt x="1" y="25"/>
                    <a:pt x="1" y="25"/>
                  </a:cubicBezTo>
                  <a:cubicBezTo>
                    <a:pt x="0" y="27"/>
                    <a:pt x="2" y="30"/>
                    <a:pt x="4" y="30"/>
                  </a:cubicBezTo>
                  <a:cubicBezTo>
                    <a:pt x="122" y="30"/>
                    <a:pt x="122" y="30"/>
                    <a:pt x="122" y="30"/>
                  </a:cubicBezTo>
                  <a:cubicBezTo>
                    <a:pt x="125" y="30"/>
                    <a:pt x="127" y="27"/>
                    <a:pt x="126" y="25"/>
                  </a:cubicBezTo>
                  <a:cubicBezTo>
                    <a:pt x="118" y="0"/>
                    <a:pt x="118" y="0"/>
                    <a:pt x="118" y="0"/>
                  </a:cubicBezTo>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09" name="Freeform 316">
              <a:extLst>
                <a:ext uri="{FF2B5EF4-FFF2-40B4-BE49-F238E27FC236}">
                  <a16:creationId xmlns:a16="http://schemas.microsoft.com/office/drawing/2014/main" id="{B351A763-86E8-4732-B82D-E8B4E85CBFBF}"/>
                </a:ext>
              </a:extLst>
            </p:cNvPr>
            <p:cNvSpPr>
              <a:spLocks/>
            </p:cNvSpPr>
            <p:nvPr/>
          </p:nvSpPr>
          <p:spPr bwMode="auto">
            <a:xfrm>
              <a:off x="2419351" y="4586288"/>
              <a:ext cx="311150" cy="73025"/>
            </a:xfrm>
            <a:custGeom>
              <a:avLst/>
              <a:gdLst>
                <a:gd name="T0" fmla="*/ 99 w 99"/>
                <a:gd name="T1" fmla="*/ 23 h 23"/>
                <a:gd name="T2" fmla="*/ 92 w 99"/>
                <a:gd name="T3" fmla="*/ 2 h 23"/>
                <a:gd name="T4" fmla="*/ 88 w 99"/>
                <a:gd name="T5" fmla="*/ 0 h 23"/>
                <a:gd name="T6" fmla="*/ 11 w 99"/>
                <a:gd name="T7" fmla="*/ 0 h 23"/>
                <a:gd name="T8" fmla="*/ 7 w 99"/>
                <a:gd name="T9" fmla="*/ 2 h 23"/>
                <a:gd name="T10" fmla="*/ 0 w 99"/>
                <a:gd name="T11" fmla="*/ 23 h 23"/>
              </a:gdLst>
              <a:ahLst/>
              <a:cxnLst>
                <a:cxn ang="0">
                  <a:pos x="T0" y="T1"/>
                </a:cxn>
                <a:cxn ang="0">
                  <a:pos x="T2" y="T3"/>
                </a:cxn>
                <a:cxn ang="0">
                  <a:pos x="T4" y="T5"/>
                </a:cxn>
                <a:cxn ang="0">
                  <a:pos x="T6" y="T7"/>
                </a:cxn>
                <a:cxn ang="0">
                  <a:pos x="T8" y="T9"/>
                </a:cxn>
                <a:cxn ang="0">
                  <a:pos x="T10" y="T11"/>
                </a:cxn>
              </a:cxnLst>
              <a:rect l="0" t="0" r="r" b="b"/>
              <a:pathLst>
                <a:path w="99" h="23">
                  <a:moveTo>
                    <a:pt x="99" y="23"/>
                  </a:moveTo>
                  <a:cubicBezTo>
                    <a:pt x="92" y="2"/>
                    <a:pt x="92" y="2"/>
                    <a:pt x="92" y="2"/>
                  </a:cubicBezTo>
                  <a:cubicBezTo>
                    <a:pt x="91" y="1"/>
                    <a:pt x="90" y="0"/>
                    <a:pt x="88" y="0"/>
                  </a:cubicBezTo>
                  <a:cubicBezTo>
                    <a:pt x="11" y="0"/>
                    <a:pt x="11" y="0"/>
                    <a:pt x="11" y="0"/>
                  </a:cubicBezTo>
                  <a:cubicBezTo>
                    <a:pt x="9" y="0"/>
                    <a:pt x="7" y="1"/>
                    <a:pt x="7" y="2"/>
                  </a:cubicBezTo>
                  <a:cubicBezTo>
                    <a:pt x="0" y="23"/>
                    <a:pt x="0" y="23"/>
                    <a:pt x="0" y="23"/>
                  </a:cubicBezTo>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10" name="Freeform 317">
              <a:extLst>
                <a:ext uri="{FF2B5EF4-FFF2-40B4-BE49-F238E27FC236}">
                  <a16:creationId xmlns:a16="http://schemas.microsoft.com/office/drawing/2014/main" id="{9D0BC6C3-3441-4EF4-B81C-8D3C3BF472D8}"/>
                </a:ext>
              </a:extLst>
            </p:cNvPr>
            <p:cNvSpPr>
              <a:spLocks/>
            </p:cNvSpPr>
            <p:nvPr/>
          </p:nvSpPr>
          <p:spPr bwMode="auto">
            <a:xfrm>
              <a:off x="2419351" y="4251325"/>
              <a:ext cx="311150" cy="239713"/>
            </a:xfrm>
            <a:custGeom>
              <a:avLst/>
              <a:gdLst>
                <a:gd name="T0" fmla="*/ 30 w 99"/>
                <a:gd name="T1" fmla="*/ 60 h 76"/>
                <a:gd name="T2" fmla="*/ 15 w 99"/>
                <a:gd name="T3" fmla="*/ 76 h 76"/>
                <a:gd name="T4" fmla="*/ 15 w 99"/>
                <a:gd name="T5" fmla="*/ 60 h 76"/>
                <a:gd name="T6" fmla="*/ 12 w 99"/>
                <a:gd name="T7" fmla="*/ 60 h 76"/>
                <a:gd name="T8" fmla="*/ 0 w 99"/>
                <a:gd name="T9" fmla="*/ 49 h 76"/>
                <a:gd name="T10" fmla="*/ 0 w 99"/>
                <a:gd name="T11" fmla="*/ 11 h 76"/>
                <a:gd name="T12" fmla="*/ 12 w 99"/>
                <a:gd name="T13" fmla="*/ 0 h 76"/>
                <a:gd name="T14" fmla="*/ 87 w 99"/>
                <a:gd name="T15" fmla="*/ 0 h 76"/>
                <a:gd name="T16" fmla="*/ 99 w 99"/>
                <a:gd name="T17" fmla="*/ 11 h 76"/>
                <a:gd name="T18" fmla="*/ 99 w 99"/>
                <a:gd name="T19" fmla="*/ 49 h 76"/>
                <a:gd name="T20" fmla="*/ 87 w 99"/>
                <a:gd name="T21" fmla="*/ 60 h 76"/>
                <a:gd name="T22" fmla="*/ 30 w 99"/>
                <a:gd name="T23" fmla="*/ 6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6">
                  <a:moveTo>
                    <a:pt x="30" y="60"/>
                  </a:moveTo>
                  <a:cubicBezTo>
                    <a:pt x="15" y="76"/>
                    <a:pt x="15" y="76"/>
                    <a:pt x="15" y="76"/>
                  </a:cubicBezTo>
                  <a:cubicBezTo>
                    <a:pt x="15" y="60"/>
                    <a:pt x="15" y="60"/>
                    <a:pt x="15" y="60"/>
                  </a:cubicBezTo>
                  <a:cubicBezTo>
                    <a:pt x="12" y="60"/>
                    <a:pt x="12" y="60"/>
                    <a:pt x="12" y="60"/>
                  </a:cubicBezTo>
                  <a:cubicBezTo>
                    <a:pt x="5" y="60"/>
                    <a:pt x="0" y="55"/>
                    <a:pt x="0" y="49"/>
                  </a:cubicBezTo>
                  <a:cubicBezTo>
                    <a:pt x="0" y="11"/>
                    <a:pt x="0" y="11"/>
                    <a:pt x="0" y="11"/>
                  </a:cubicBezTo>
                  <a:cubicBezTo>
                    <a:pt x="0" y="5"/>
                    <a:pt x="5" y="0"/>
                    <a:pt x="12" y="0"/>
                  </a:cubicBezTo>
                  <a:cubicBezTo>
                    <a:pt x="87" y="0"/>
                    <a:pt x="87" y="0"/>
                    <a:pt x="87" y="0"/>
                  </a:cubicBezTo>
                  <a:cubicBezTo>
                    <a:pt x="93" y="0"/>
                    <a:pt x="99" y="5"/>
                    <a:pt x="99" y="11"/>
                  </a:cubicBezTo>
                  <a:cubicBezTo>
                    <a:pt x="99" y="49"/>
                    <a:pt x="99" y="49"/>
                    <a:pt x="99" y="49"/>
                  </a:cubicBezTo>
                  <a:cubicBezTo>
                    <a:pt x="99" y="55"/>
                    <a:pt x="93" y="60"/>
                    <a:pt x="87" y="60"/>
                  </a:cubicBezTo>
                  <a:lnTo>
                    <a:pt x="30" y="60"/>
                  </a:lnTo>
                  <a:close/>
                </a:path>
              </a:pathLst>
            </a:custGeom>
            <a:noFill/>
            <a:ln w="1905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11" name="Line 318">
              <a:extLst>
                <a:ext uri="{FF2B5EF4-FFF2-40B4-BE49-F238E27FC236}">
                  <a16:creationId xmlns:a16="http://schemas.microsoft.com/office/drawing/2014/main" id="{F79342DF-4025-4A80-A6EB-C163180AD3A2}"/>
                </a:ext>
              </a:extLst>
            </p:cNvPr>
            <p:cNvSpPr>
              <a:spLocks noChangeShapeType="1"/>
            </p:cNvSpPr>
            <p:nvPr/>
          </p:nvSpPr>
          <p:spPr bwMode="auto">
            <a:xfrm>
              <a:off x="2490788" y="4324350"/>
              <a:ext cx="166688"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sp>
          <p:nvSpPr>
            <p:cNvPr id="312" name="Line 319">
              <a:extLst>
                <a:ext uri="{FF2B5EF4-FFF2-40B4-BE49-F238E27FC236}">
                  <a16:creationId xmlns:a16="http://schemas.microsoft.com/office/drawing/2014/main" id="{0DF8785B-3663-4D3C-8A45-D35187FB3649}"/>
                </a:ext>
              </a:extLst>
            </p:cNvPr>
            <p:cNvSpPr>
              <a:spLocks noChangeShapeType="1"/>
            </p:cNvSpPr>
            <p:nvPr/>
          </p:nvSpPr>
          <p:spPr bwMode="auto">
            <a:xfrm>
              <a:off x="2490788" y="4371975"/>
              <a:ext cx="130175" cy="0"/>
            </a:xfrm>
            <a:prstGeom prst="line">
              <a:avLst/>
            </a:prstGeom>
            <a:noFill/>
            <a:ln w="1905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chemeClr val="accent6"/>
                </a:solidFill>
              </a:endParaRPr>
            </a:p>
          </p:txBody>
        </p:sp>
      </p:grpSp>
      <p:sp>
        <p:nvSpPr>
          <p:cNvPr id="313" name="Rectangle 312">
            <a:extLst>
              <a:ext uri="{FF2B5EF4-FFF2-40B4-BE49-F238E27FC236}">
                <a16:creationId xmlns:a16="http://schemas.microsoft.com/office/drawing/2014/main" id="{07BD91CC-2703-4970-B0CA-1FCA6A6234F4}"/>
              </a:ext>
            </a:extLst>
          </p:cNvPr>
          <p:cNvSpPr/>
          <p:nvPr/>
        </p:nvSpPr>
        <p:spPr>
          <a:xfrm>
            <a:off x="1699487" y="1924005"/>
            <a:ext cx="1936368" cy="523220"/>
          </a:xfrm>
          <a:prstGeom prst="rect">
            <a:avLst/>
          </a:prstGeom>
        </p:spPr>
        <p:txBody>
          <a:bodyPr wrap="square">
            <a:spAutoFit/>
          </a:bodyPr>
          <a:lstStyle/>
          <a:p>
            <a:pPr algn="r"/>
            <a:r>
              <a:rPr lang="en-US" sz="1400" dirty="0">
                <a:solidFill>
                  <a:schemeClr val="accent6"/>
                </a:solidFill>
              </a:rPr>
              <a:t>Esker customer events &amp; user groups</a:t>
            </a:r>
          </a:p>
        </p:txBody>
      </p:sp>
      <p:sp>
        <p:nvSpPr>
          <p:cNvPr id="314" name="Rectangle 313">
            <a:extLst>
              <a:ext uri="{FF2B5EF4-FFF2-40B4-BE49-F238E27FC236}">
                <a16:creationId xmlns:a16="http://schemas.microsoft.com/office/drawing/2014/main" id="{809904A2-E83F-423A-8317-1E4ED935F652}"/>
              </a:ext>
            </a:extLst>
          </p:cNvPr>
          <p:cNvSpPr/>
          <p:nvPr/>
        </p:nvSpPr>
        <p:spPr>
          <a:xfrm>
            <a:off x="8815616" y="1983444"/>
            <a:ext cx="2249335" cy="307777"/>
          </a:xfrm>
          <a:prstGeom prst="rect">
            <a:avLst/>
          </a:prstGeom>
        </p:spPr>
        <p:txBody>
          <a:bodyPr wrap="square">
            <a:spAutoFit/>
          </a:bodyPr>
          <a:lstStyle/>
          <a:p>
            <a:r>
              <a:rPr lang="en-US" sz="1400" dirty="0">
                <a:solidFill>
                  <a:schemeClr val="accent6"/>
                </a:solidFill>
              </a:rPr>
              <a:t>Consult-a-pro webinars</a:t>
            </a:r>
          </a:p>
        </p:txBody>
      </p:sp>
      <p:sp>
        <p:nvSpPr>
          <p:cNvPr id="315" name="Rectangle 314">
            <a:extLst>
              <a:ext uri="{FF2B5EF4-FFF2-40B4-BE49-F238E27FC236}">
                <a16:creationId xmlns:a16="http://schemas.microsoft.com/office/drawing/2014/main" id="{A210CC71-F7E2-4F05-8FBE-429CB06E512F}"/>
              </a:ext>
            </a:extLst>
          </p:cNvPr>
          <p:cNvSpPr/>
          <p:nvPr/>
        </p:nvSpPr>
        <p:spPr>
          <a:xfrm>
            <a:off x="9597322" y="3028669"/>
            <a:ext cx="1736275" cy="523220"/>
          </a:xfrm>
          <a:prstGeom prst="rect">
            <a:avLst/>
          </a:prstGeom>
        </p:spPr>
        <p:txBody>
          <a:bodyPr wrap="square">
            <a:spAutoFit/>
          </a:bodyPr>
          <a:lstStyle/>
          <a:p>
            <a:r>
              <a:rPr lang="fr-FR" sz="1400" dirty="0">
                <a:solidFill>
                  <a:schemeClr val="accent6"/>
                </a:solidFill>
              </a:rPr>
              <a:t>M</a:t>
            </a:r>
            <a:r>
              <a:rPr lang="en-US" sz="1400" dirty="0">
                <a:solidFill>
                  <a:schemeClr val="accent6"/>
                </a:solidFill>
              </a:rPr>
              <a:t>onthly newsletter &amp; blog</a:t>
            </a:r>
          </a:p>
        </p:txBody>
      </p:sp>
      <p:sp>
        <p:nvSpPr>
          <p:cNvPr id="316" name="Rectangle 315">
            <a:extLst>
              <a:ext uri="{FF2B5EF4-FFF2-40B4-BE49-F238E27FC236}">
                <a16:creationId xmlns:a16="http://schemas.microsoft.com/office/drawing/2014/main" id="{706EA2AA-26E9-48C7-804D-13F6D8E56F3A}"/>
              </a:ext>
            </a:extLst>
          </p:cNvPr>
          <p:cNvSpPr/>
          <p:nvPr/>
        </p:nvSpPr>
        <p:spPr>
          <a:xfrm>
            <a:off x="9817632" y="4486226"/>
            <a:ext cx="1660857" cy="307777"/>
          </a:xfrm>
          <a:prstGeom prst="rect">
            <a:avLst/>
          </a:prstGeom>
        </p:spPr>
        <p:txBody>
          <a:bodyPr wrap="square">
            <a:spAutoFit/>
          </a:bodyPr>
          <a:lstStyle/>
          <a:p>
            <a:r>
              <a:rPr lang="fr-FR" sz="1400" dirty="0">
                <a:solidFill>
                  <a:schemeClr val="accent6"/>
                </a:solidFill>
              </a:rPr>
              <a:t>Engagement calls</a:t>
            </a:r>
            <a:endParaRPr lang="en-US" sz="1400" dirty="0">
              <a:solidFill>
                <a:schemeClr val="accent6"/>
              </a:solidFill>
            </a:endParaRPr>
          </a:p>
        </p:txBody>
      </p:sp>
      <p:sp>
        <p:nvSpPr>
          <p:cNvPr id="317" name="Oval 29">
            <a:extLst>
              <a:ext uri="{FF2B5EF4-FFF2-40B4-BE49-F238E27FC236}">
                <a16:creationId xmlns:a16="http://schemas.microsoft.com/office/drawing/2014/main" id="{EC8A4089-940B-4D59-8692-04825E545109}"/>
              </a:ext>
            </a:extLst>
          </p:cNvPr>
          <p:cNvSpPr/>
          <p:nvPr/>
        </p:nvSpPr>
        <p:spPr>
          <a:xfrm>
            <a:off x="3318465" y="4728049"/>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18" name="Oval 173">
            <a:extLst>
              <a:ext uri="{FF2B5EF4-FFF2-40B4-BE49-F238E27FC236}">
                <a16:creationId xmlns:a16="http://schemas.microsoft.com/office/drawing/2014/main" id="{12D91D33-53EB-4B73-AC0D-E449C1CD85DB}"/>
              </a:ext>
            </a:extLst>
          </p:cNvPr>
          <p:cNvSpPr/>
          <p:nvPr/>
        </p:nvSpPr>
        <p:spPr>
          <a:xfrm>
            <a:off x="3715408" y="3646283"/>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19" name="Oval 174">
            <a:extLst>
              <a:ext uri="{FF2B5EF4-FFF2-40B4-BE49-F238E27FC236}">
                <a16:creationId xmlns:a16="http://schemas.microsoft.com/office/drawing/2014/main" id="{406E1FF8-1F85-433B-B4F0-A8327C8C3403}"/>
              </a:ext>
            </a:extLst>
          </p:cNvPr>
          <p:cNvSpPr/>
          <p:nvPr/>
        </p:nvSpPr>
        <p:spPr>
          <a:xfrm>
            <a:off x="4722573" y="2563973"/>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20" name="Oval 175">
            <a:extLst>
              <a:ext uri="{FF2B5EF4-FFF2-40B4-BE49-F238E27FC236}">
                <a16:creationId xmlns:a16="http://schemas.microsoft.com/office/drawing/2014/main" id="{A7EF0DFB-EBC3-43D9-B951-34420EE01809}"/>
              </a:ext>
            </a:extLst>
          </p:cNvPr>
          <p:cNvSpPr/>
          <p:nvPr/>
        </p:nvSpPr>
        <p:spPr>
          <a:xfrm>
            <a:off x="8786252" y="4641341"/>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21" name="Oval 176">
            <a:extLst>
              <a:ext uri="{FF2B5EF4-FFF2-40B4-BE49-F238E27FC236}">
                <a16:creationId xmlns:a16="http://schemas.microsoft.com/office/drawing/2014/main" id="{27CFF890-4F9F-4D98-8E85-DF514B98273F}"/>
              </a:ext>
            </a:extLst>
          </p:cNvPr>
          <p:cNvSpPr/>
          <p:nvPr/>
        </p:nvSpPr>
        <p:spPr>
          <a:xfrm>
            <a:off x="8438060" y="3653072"/>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22" name="Oval 177">
            <a:extLst>
              <a:ext uri="{FF2B5EF4-FFF2-40B4-BE49-F238E27FC236}">
                <a16:creationId xmlns:a16="http://schemas.microsoft.com/office/drawing/2014/main" id="{DED5D327-3C01-4F17-88A9-FD6D17C64BF3}"/>
              </a:ext>
            </a:extLst>
          </p:cNvPr>
          <p:cNvSpPr/>
          <p:nvPr/>
        </p:nvSpPr>
        <p:spPr>
          <a:xfrm>
            <a:off x="7545713" y="2603373"/>
            <a:ext cx="127387" cy="127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solidFill>
            </a:endParaRPr>
          </a:p>
        </p:txBody>
      </p:sp>
      <p:sp>
        <p:nvSpPr>
          <p:cNvPr id="323" name="TextBox 4">
            <a:extLst>
              <a:ext uri="{FF2B5EF4-FFF2-40B4-BE49-F238E27FC236}">
                <a16:creationId xmlns:a16="http://schemas.microsoft.com/office/drawing/2014/main" id="{5EBFE335-0334-426F-9623-7BDEAC95D74B}"/>
              </a:ext>
            </a:extLst>
          </p:cNvPr>
          <p:cNvSpPr txBox="1"/>
          <p:nvPr/>
        </p:nvSpPr>
        <p:spPr>
          <a:xfrm>
            <a:off x="4291314" y="4951764"/>
            <a:ext cx="3726128" cy="584775"/>
          </a:xfrm>
          <a:prstGeom prst="rect">
            <a:avLst/>
          </a:prstGeom>
        </p:spPr>
        <p:txBody>
          <a:bodyPr wrap="square" rtlCol="0">
            <a:spAutoFit/>
          </a:bodyPr>
          <a:lstStyle/>
          <a:p>
            <a:pPr algn="ctr"/>
            <a:r>
              <a:rPr lang="en-US" sz="1600" b="1" cap="all" dirty="0">
                <a:solidFill>
                  <a:schemeClr val="accent6"/>
                </a:solidFill>
              </a:rPr>
              <a:t>VALUED ∙ understood ∙ engaged</a:t>
            </a:r>
          </a:p>
        </p:txBody>
      </p:sp>
      <p:sp>
        <p:nvSpPr>
          <p:cNvPr id="324" name="Rectangle 323">
            <a:extLst>
              <a:ext uri="{FF2B5EF4-FFF2-40B4-BE49-F238E27FC236}">
                <a16:creationId xmlns:a16="http://schemas.microsoft.com/office/drawing/2014/main" id="{6262B3B9-7E36-47B0-B922-08A313729EE5}"/>
              </a:ext>
            </a:extLst>
          </p:cNvPr>
          <p:cNvSpPr/>
          <p:nvPr/>
        </p:nvSpPr>
        <p:spPr>
          <a:xfrm>
            <a:off x="650277" y="4524286"/>
            <a:ext cx="1248733" cy="523220"/>
          </a:xfrm>
          <a:prstGeom prst="rect">
            <a:avLst/>
          </a:prstGeom>
        </p:spPr>
        <p:txBody>
          <a:bodyPr wrap="square">
            <a:spAutoFit/>
          </a:bodyPr>
          <a:lstStyle/>
          <a:p>
            <a:pPr algn="r"/>
            <a:r>
              <a:rPr lang="en-US" sz="1400" dirty="0">
                <a:solidFill>
                  <a:schemeClr val="accent6"/>
                </a:solidFill>
              </a:rPr>
              <a:t>Onsite &amp; virtual visits</a:t>
            </a:r>
          </a:p>
        </p:txBody>
      </p:sp>
      <p:sp>
        <p:nvSpPr>
          <p:cNvPr id="325" name="Rectangle 324">
            <a:extLst>
              <a:ext uri="{FF2B5EF4-FFF2-40B4-BE49-F238E27FC236}">
                <a16:creationId xmlns:a16="http://schemas.microsoft.com/office/drawing/2014/main" id="{E9BC21E9-6382-45F1-8618-2E5D3C6D8558}"/>
              </a:ext>
            </a:extLst>
          </p:cNvPr>
          <p:cNvSpPr/>
          <p:nvPr/>
        </p:nvSpPr>
        <p:spPr>
          <a:xfrm>
            <a:off x="650278" y="3107314"/>
            <a:ext cx="1828952" cy="523220"/>
          </a:xfrm>
          <a:prstGeom prst="rect">
            <a:avLst/>
          </a:prstGeom>
        </p:spPr>
        <p:txBody>
          <a:bodyPr wrap="square">
            <a:spAutoFit/>
          </a:bodyPr>
          <a:lstStyle/>
          <a:p>
            <a:pPr algn="r"/>
            <a:r>
              <a:rPr lang="en-US" sz="1400" dirty="0">
                <a:solidFill>
                  <a:schemeClr val="accent6"/>
                </a:solidFill>
              </a:rPr>
              <a:t>Training &amp; </a:t>
            </a:r>
          </a:p>
          <a:p>
            <a:pPr algn="r"/>
            <a:r>
              <a:rPr lang="fr-FR" sz="1400" dirty="0">
                <a:solidFill>
                  <a:schemeClr val="accent6"/>
                </a:solidFill>
              </a:rPr>
              <a:t>o</a:t>
            </a:r>
            <a:r>
              <a:rPr lang="en-US" sz="1400" dirty="0">
                <a:solidFill>
                  <a:schemeClr val="accent6"/>
                </a:solidFill>
              </a:rPr>
              <a:t>n-line tutorials</a:t>
            </a:r>
          </a:p>
        </p:txBody>
      </p:sp>
      <p:grpSp>
        <p:nvGrpSpPr>
          <p:cNvPr id="327" name="Groupe 30">
            <a:extLst>
              <a:ext uri="{FF2B5EF4-FFF2-40B4-BE49-F238E27FC236}">
                <a16:creationId xmlns:a16="http://schemas.microsoft.com/office/drawing/2014/main" id="{06DC59FF-FF56-4693-BDB1-2B00891BB55C}"/>
              </a:ext>
            </a:extLst>
          </p:cNvPr>
          <p:cNvGrpSpPr/>
          <p:nvPr/>
        </p:nvGrpSpPr>
        <p:grpSpPr>
          <a:xfrm>
            <a:off x="-76210" y="5726605"/>
            <a:ext cx="11958889" cy="959255"/>
            <a:chOff x="587529" y="2918887"/>
            <a:chExt cx="3824768" cy="645007"/>
          </a:xfrm>
          <a:solidFill>
            <a:srgbClr val="148E94"/>
          </a:solidFill>
        </p:grpSpPr>
        <p:sp>
          <p:nvSpPr>
            <p:cNvPr id="330" name="Rectangle 329">
              <a:extLst>
                <a:ext uri="{FF2B5EF4-FFF2-40B4-BE49-F238E27FC236}">
                  <a16:creationId xmlns:a16="http://schemas.microsoft.com/office/drawing/2014/main" id="{77A5CBEF-66F6-4651-B493-0AFE4E0FBD6A}"/>
                </a:ext>
              </a:extLst>
            </p:cNvPr>
            <p:cNvSpPr/>
            <p:nvPr/>
          </p:nvSpPr>
          <p:spPr>
            <a:xfrm rot="21360155">
              <a:off x="587529" y="3025773"/>
              <a:ext cx="1158493" cy="500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uLnTx/>
                <a:uFillTx/>
                <a:cs typeface="+mn-cs"/>
              </a:endParaRPr>
            </a:p>
          </p:txBody>
        </p:sp>
        <p:sp>
          <p:nvSpPr>
            <p:cNvPr id="331" name="Flèche droite 11">
              <a:extLst>
                <a:ext uri="{FF2B5EF4-FFF2-40B4-BE49-F238E27FC236}">
                  <a16:creationId xmlns:a16="http://schemas.microsoft.com/office/drawing/2014/main" id="{E0B7016C-E833-4A44-8099-DB727FB14A6A}"/>
                </a:ext>
              </a:extLst>
            </p:cNvPr>
            <p:cNvSpPr/>
            <p:nvPr/>
          </p:nvSpPr>
          <p:spPr>
            <a:xfrm rot="21360155">
              <a:off x="2083337" y="2993980"/>
              <a:ext cx="2328960" cy="440176"/>
            </a:xfrm>
            <a:prstGeom prst="rightArrow">
              <a:avLst>
                <a:gd name="adj1" fmla="val 71429"/>
                <a:gd name="adj2" fmla="val 65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uLnTx/>
                <a:uFillTx/>
                <a:cs typeface="+mn-cs"/>
              </a:endParaRPr>
            </a:p>
          </p:txBody>
        </p:sp>
        <p:sp>
          <p:nvSpPr>
            <p:cNvPr id="332" name="Forme libre 17">
              <a:extLst>
                <a:ext uri="{FF2B5EF4-FFF2-40B4-BE49-F238E27FC236}">
                  <a16:creationId xmlns:a16="http://schemas.microsoft.com/office/drawing/2014/main" id="{41118A9A-D1AF-40A3-82D5-D012456C4320}"/>
                </a:ext>
              </a:extLst>
            </p:cNvPr>
            <p:cNvSpPr/>
            <p:nvPr/>
          </p:nvSpPr>
          <p:spPr>
            <a:xfrm rot="21360155">
              <a:off x="1745154" y="2918887"/>
              <a:ext cx="337817" cy="645007"/>
            </a:xfrm>
            <a:custGeom>
              <a:avLst/>
              <a:gdLst>
                <a:gd name="connsiteX0" fmla="*/ 0 w 1474470"/>
                <a:gd name="connsiteY0" fmla="*/ 0 h 514350"/>
                <a:gd name="connsiteX1" fmla="*/ 0 w 1474470"/>
                <a:gd name="connsiteY1" fmla="*/ 400050 h 514350"/>
                <a:gd name="connsiteX2" fmla="*/ 1474470 w 1474470"/>
                <a:gd name="connsiteY2" fmla="*/ 514350 h 514350"/>
                <a:gd name="connsiteX3" fmla="*/ 1474470 w 1474470"/>
                <a:gd name="connsiteY3" fmla="*/ 320040 h 514350"/>
                <a:gd name="connsiteX4" fmla="*/ 0 w 1474470"/>
                <a:gd name="connsiteY4" fmla="*/ 0 h 514350"/>
                <a:gd name="connsiteX0" fmla="*/ 0 w 1482610"/>
                <a:gd name="connsiteY0" fmla="*/ 0 h 514350"/>
                <a:gd name="connsiteX1" fmla="*/ 0 w 1482610"/>
                <a:gd name="connsiteY1" fmla="*/ 400050 h 514350"/>
                <a:gd name="connsiteX2" fmla="*/ 1474470 w 1482610"/>
                <a:gd name="connsiteY2" fmla="*/ 514350 h 514350"/>
                <a:gd name="connsiteX3" fmla="*/ 1482610 w 1482610"/>
                <a:gd name="connsiteY3" fmla="*/ 265773 h 514350"/>
                <a:gd name="connsiteX4" fmla="*/ 0 w 1482610"/>
                <a:gd name="connsiteY4" fmla="*/ 0 h 514350"/>
                <a:gd name="connsiteX0" fmla="*/ 0 w 1485323"/>
                <a:gd name="connsiteY0" fmla="*/ 0 h 514350"/>
                <a:gd name="connsiteX1" fmla="*/ 0 w 1485323"/>
                <a:gd name="connsiteY1" fmla="*/ 400050 h 514350"/>
                <a:gd name="connsiteX2" fmla="*/ 1485323 w 1485323"/>
                <a:gd name="connsiteY2" fmla="*/ 514350 h 514350"/>
                <a:gd name="connsiteX3" fmla="*/ 1482610 w 1485323"/>
                <a:gd name="connsiteY3" fmla="*/ 265773 h 514350"/>
                <a:gd name="connsiteX4" fmla="*/ 0 w 1485323"/>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323" h="514350">
                  <a:moveTo>
                    <a:pt x="0" y="0"/>
                  </a:moveTo>
                  <a:lnTo>
                    <a:pt x="0" y="400050"/>
                  </a:lnTo>
                  <a:lnTo>
                    <a:pt x="1485323" y="514350"/>
                  </a:lnTo>
                  <a:cubicBezTo>
                    <a:pt x="1484419" y="431491"/>
                    <a:pt x="1483514" y="348632"/>
                    <a:pt x="1482610" y="265773"/>
                  </a:cubicBezTo>
                  <a:lnTo>
                    <a:pt x="0" y="0"/>
                  </a:lnTo>
                  <a:close/>
                </a:path>
              </a:pathLst>
            </a:custGeom>
            <a:solidFill>
              <a:srgbClr val="00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uLnTx/>
                <a:uFillTx/>
                <a:cs typeface="+mn-cs"/>
              </a:endParaRPr>
            </a:p>
          </p:txBody>
        </p:sp>
      </p:grpSp>
      <p:sp>
        <p:nvSpPr>
          <p:cNvPr id="328" name="Espace réservé du texte 9">
            <a:extLst>
              <a:ext uri="{FF2B5EF4-FFF2-40B4-BE49-F238E27FC236}">
                <a16:creationId xmlns:a16="http://schemas.microsoft.com/office/drawing/2014/main" id="{B08D06BC-E87C-4BB6-94FE-D08ACA90AB22}"/>
              </a:ext>
            </a:extLst>
          </p:cNvPr>
          <p:cNvSpPr txBox="1">
            <a:spLocks/>
          </p:cNvSpPr>
          <p:nvPr/>
        </p:nvSpPr>
        <p:spPr>
          <a:xfrm rot="21335008">
            <a:off x="4744797" y="5803027"/>
            <a:ext cx="10443968" cy="5112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solidFill>
                  <a:schemeClr val="bg1"/>
                </a:solidFill>
              </a:rPr>
              <a:t>FROM DAY 1</a:t>
            </a:r>
            <a:endParaRPr lang="en-US" sz="2600" b="1" dirty="0">
              <a:solidFill>
                <a:schemeClr val="bg1"/>
              </a:solidFill>
            </a:endParaRPr>
          </a:p>
        </p:txBody>
      </p:sp>
      <p:sp>
        <p:nvSpPr>
          <p:cNvPr id="329" name="TextBox 25">
            <a:extLst>
              <a:ext uri="{FF2B5EF4-FFF2-40B4-BE49-F238E27FC236}">
                <a16:creationId xmlns:a16="http://schemas.microsoft.com/office/drawing/2014/main" id="{D2E16A86-B28C-4095-A398-108E15F97A33}"/>
              </a:ext>
            </a:extLst>
          </p:cNvPr>
          <p:cNvSpPr txBox="1"/>
          <p:nvPr/>
        </p:nvSpPr>
        <p:spPr>
          <a:xfrm rot="21362332">
            <a:off x="4708688" y="5475716"/>
            <a:ext cx="7720928" cy="492443"/>
          </a:xfrm>
          <a:prstGeom prst="rect">
            <a:avLst/>
          </a:prstGeom>
        </p:spPr>
        <p:txBody>
          <a:bodyPr wrap="square" rtlCol="0">
            <a:spAutoFit/>
          </a:bodyPr>
          <a:lstStyle/>
          <a:p>
            <a:r>
              <a:rPr lang="fr-FR" sz="2600" cap="all" dirty="0">
                <a:solidFill>
                  <a:schemeClr val="accent2"/>
                </a:solidFill>
              </a:rPr>
              <a:t>THE BEST CUSTOMER EXPERIENCE</a:t>
            </a:r>
            <a:endParaRPr lang="en-US" sz="2600" cap="all" dirty="0">
              <a:solidFill>
                <a:schemeClr val="accent2"/>
              </a:solidFill>
            </a:endParaRPr>
          </a:p>
        </p:txBody>
      </p:sp>
      <p:sp>
        <p:nvSpPr>
          <p:cNvPr id="10" name="Graphique 6">
            <a:extLst>
              <a:ext uri="{FF2B5EF4-FFF2-40B4-BE49-F238E27FC236}">
                <a16:creationId xmlns:a16="http://schemas.microsoft.com/office/drawing/2014/main" id="{791736CF-66F1-4428-9BBE-F6709709996E}"/>
              </a:ext>
            </a:extLst>
          </p:cNvPr>
          <p:cNvSpPr/>
          <p:nvPr/>
        </p:nvSpPr>
        <p:spPr>
          <a:xfrm>
            <a:off x="3290716" y="2180869"/>
            <a:ext cx="5627675" cy="2917573"/>
          </a:xfrm>
          <a:custGeom>
            <a:avLst/>
            <a:gdLst>
              <a:gd name="connsiteX0" fmla="*/ 9725 w 5627674"/>
              <a:gd name="connsiteY0" fmla="*/ 2906426 h 2917572"/>
              <a:gd name="connsiteX1" fmla="*/ 3246287 w 5627674"/>
              <a:gd name="connsiteY1" fmla="*/ 39425 h 2917572"/>
              <a:gd name="connsiteX2" fmla="*/ 5624433 w 5627674"/>
              <a:gd name="connsiteY2" fmla="*/ 2822141 h 2917572"/>
              <a:gd name="connsiteX3" fmla="*/ 5582939 w 5627674"/>
              <a:gd name="connsiteY3" fmla="*/ 2829921 h 2917572"/>
              <a:gd name="connsiteX4" fmla="*/ 2434553 w 5627674"/>
              <a:gd name="connsiteY4" fmla="*/ 92589 h 2917572"/>
              <a:gd name="connsiteX5" fmla="*/ 51220 w 5627674"/>
              <a:gd name="connsiteY5" fmla="*/ 2912910 h 2917572"/>
              <a:gd name="connsiteX6" fmla="*/ 9725 w 5627674"/>
              <a:gd name="connsiteY6" fmla="*/ 2906426 h 29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7674" h="2917572">
                <a:moveTo>
                  <a:pt x="9725" y="2906426"/>
                </a:moveTo>
                <a:cubicBezTo>
                  <a:pt x="248318" y="1079377"/>
                  <a:pt x="1698028" y="-204355"/>
                  <a:pt x="3246287" y="39425"/>
                </a:cubicBezTo>
                <a:cubicBezTo>
                  <a:pt x="4485932" y="233930"/>
                  <a:pt x="5453269" y="1365948"/>
                  <a:pt x="5624433" y="2822141"/>
                </a:cubicBezTo>
                <a:lnTo>
                  <a:pt x="5582939" y="2829921"/>
                </a:lnTo>
                <a:cubicBezTo>
                  <a:pt x="5374171" y="1032696"/>
                  <a:pt x="3964658" y="-192684"/>
                  <a:pt x="2434553" y="92589"/>
                </a:cubicBezTo>
                <a:cubicBezTo>
                  <a:pt x="1209172" y="320808"/>
                  <a:pt x="239241" y="1468387"/>
                  <a:pt x="51220" y="2912910"/>
                </a:cubicBezTo>
                <a:lnTo>
                  <a:pt x="9725" y="2906426"/>
                </a:lnTo>
                <a:close/>
              </a:path>
            </a:pathLst>
          </a:custGeom>
          <a:solidFill>
            <a:schemeClr val="accent2"/>
          </a:solidFill>
          <a:ln w="9525" cap="flat">
            <a:noFill/>
            <a:prstDash val="solid"/>
            <a:miter/>
          </a:ln>
        </p:spPr>
        <p:txBody>
          <a:bodyPr rtlCol="0" anchor="ctr"/>
          <a:lstStyle/>
          <a:p>
            <a:endParaRPr lang="fr-FR"/>
          </a:p>
        </p:txBody>
      </p:sp>
      <p:pic>
        <p:nvPicPr>
          <p:cNvPr id="11" name="Graphique 10">
            <a:extLst>
              <a:ext uri="{FF2B5EF4-FFF2-40B4-BE49-F238E27FC236}">
                <a16:creationId xmlns:a16="http://schemas.microsoft.com/office/drawing/2014/main" id="{FA495653-57E3-4C66-8282-9CEB887FDC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75181" y="3082241"/>
            <a:ext cx="744408" cy="736136"/>
          </a:xfrm>
          <a:prstGeom prst="rect">
            <a:avLst/>
          </a:prstGeom>
        </p:spPr>
      </p:pic>
      <p:pic>
        <p:nvPicPr>
          <p:cNvPr id="12" name="Graphique 11">
            <a:extLst>
              <a:ext uri="{FF2B5EF4-FFF2-40B4-BE49-F238E27FC236}">
                <a16:creationId xmlns:a16="http://schemas.microsoft.com/office/drawing/2014/main" id="{0305BA66-4870-41DC-9AAD-50F9C8E6CF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5458" y="3037408"/>
            <a:ext cx="759688" cy="783184"/>
          </a:xfrm>
          <a:prstGeom prst="rect">
            <a:avLst/>
          </a:prstGeom>
        </p:spPr>
      </p:pic>
      <p:sp>
        <p:nvSpPr>
          <p:cNvPr id="3" name="Text Placeholder 2">
            <a:extLst>
              <a:ext uri="{FF2B5EF4-FFF2-40B4-BE49-F238E27FC236}">
                <a16:creationId xmlns:a16="http://schemas.microsoft.com/office/drawing/2014/main" id="{9786047C-5928-4B85-8889-C16BE9D978AA}"/>
              </a:ext>
            </a:extLst>
          </p:cNvPr>
          <p:cNvSpPr>
            <a:spLocks noGrp="1"/>
          </p:cNvSpPr>
          <p:nvPr>
            <p:ph type="body" sz="quarter" idx="20"/>
          </p:nvPr>
        </p:nvSpPr>
        <p:spPr>
          <a:xfrm>
            <a:off x="1892669" y="720640"/>
            <a:ext cx="8406663" cy="514558"/>
          </a:xfrm>
        </p:spPr>
        <p:txBody>
          <a:bodyPr/>
          <a:lstStyle/>
          <a:p>
            <a:r>
              <a:rPr lang="en-US" dirty="0">
                <a:latin typeface="+mn-lt"/>
              </a:rPr>
              <a:t>Our Customer Success Commitment</a:t>
            </a:r>
          </a:p>
        </p:txBody>
      </p:sp>
    </p:spTree>
    <p:extLst>
      <p:ext uri="{BB962C8B-B14F-4D97-AF65-F5344CB8AC3E}">
        <p14:creationId xmlns:p14="http://schemas.microsoft.com/office/powerpoint/2010/main" val="66586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 Placeholder 133">
            <a:extLst>
              <a:ext uri="{FF2B5EF4-FFF2-40B4-BE49-F238E27FC236}">
                <a16:creationId xmlns:a16="http://schemas.microsoft.com/office/drawing/2014/main" id="{84DFA12A-C247-6584-3701-660BC5BBD251}"/>
              </a:ext>
            </a:extLst>
          </p:cNvPr>
          <p:cNvSpPr>
            <a:spLocks noGrp="1"/>
          </p:cNvSpPr>
          <p:nvPr>
            <p:ph type="body" sz="quarter" idx="20"/>
          </p:nvPr>
        </p:nvSpPr>
        <p:spPr/>
        <p:txBody>
          <a:bodyPr/>
          <a:lstStyle/>
          <a:p>
            <a:r>
              <a:rPr lang="en-US"/>
              <a:t>You’re in good company</a:t>
            </a:r>
          </a:p>
        </p:txBody>
      </p:sp>
      <p:sp>
        <p:nvSpPr>
          <p:cNvPr id="135" name="Text Placeholder 134">
            <a:extLst>
              <a:ext uri="{FF2B5EF4-FFF2-40B4-BE49-F238E27FC236}">
                <a16:creationId xmlns:a16="http://schemas.microsoft.com/office/drawing/2014/main" id="{DBB2F441-A39C-099A-AF0E-D673C1FC6CA2}"/>
              </a:ext>
            </a:extLst>
          </p:cNvPr>
          <p:cNvSpPr>
            <a:spLocks noGrp="1"/>
          </p:cNvSpPr>
          <p:nvPr>
            <p:ph type="body" sz="quarter" idx="21"/>
          </p:nvPr>
        </p:nvSpPr>
        <p:spPr/>
        <p:txBody>
          <a:bodyPr/>
          <a:lstStyle/>
          <a:p>
            <a:r>
              <a:rPr lang="en-US"/>
              <a:t>Well-known brands run Esker</a:t>
            </a:r>
          </a:p>
        </p:txBody>
      </p:sp>
      <p:sp>
        <p:nvSpPr>
          <p:cNvPr id="78" name="Text Placeholder 77">
            <a:extLst>
              <a:ext uri="{FF2B5EF4-FFF2-40B4-BE49-F238E27FC236}">
                <a16:creationId xmlns:a16="http://schemas.microsoft.com/office/drawing/2014/main" id="{C8D6EAEB-DD38-1E17-40DD-B34616085FEC}"/>
              </a:ext>
            </a:extLst>
          </p:cNvPr>
          <p:cNvSpPr>
            <a:spLocks noGrp="1"/>
          </p:cNvSpPr>
          <p:nvPr>
            <p:ph type="body" sz="quarter" idx="12"/>
          </p:nvPr>
        </p:nvSpPr>
        <p:spPr/>
        <p:txBody>
          <a:bodyPr/>
          <a:lstStyle/>
          <a:p>
            <a:r>
              <a:rPr lang="en-US" dirty="0">
                <a:solidFill>
                  <a:schemeClr val="accent2"/>
                </a:solidFill>
              </a:rPr>
              <a:t>Leading the way in the Chemical industry: </a:t>
            </a:r>
            <a:br>
              <a:rPr lang="en-US" dirty="0">
                <a:solidFill>
                  <a:schemeClr val="accent2"/>
                </a:solidFill>
              </a:rPr>
            </a:br>
            <a:r>
              <a:rPr lang="en-US" b="0" dirty="0">
                <a:solidFill>
                  <a:schemeClr val="accent2"/>
                </a:solidFill>
              </a:rPr>
              <a:t>More than 450 total customers in over 60 countries</a:t>
            </a:r>
          </a:p>
        </p:txBody>
      </p:sp>
      <p:pic>
        <p:nvPicPr>
          <p:cNvPr id="62" name="Picture 2">
            <a:extLst>
              <a:ext uri="{FF2B5EF4-FFF2-40B4-BE49-F238E27FC236}">
                <a16:creationId xmlns:a16="http://schemas.microsoft.com/office/drawing/2014/main" id="{505898DB-06EF-4ADD-A3C4-E8E7E0046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03" y="1892239"/>
            <a:ext cx="570673" cy="30212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ASK Chemicals refinances senior credit facilities">
            <a:extLst>
              <a:ext uri="{FF2B5EF4-FFF2-40B4-BE49-F238E27FC236}">
                <a16:creationId xmlns:a16="http://schemas.microsoft.com/office/drawing/2014/main" id="{B8360952-4871-45D5-B5F3-AF14E47CFF7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069" y="2967448"/>
            <a:ext cx="1102807" cy="5763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Avient Announces Record Third Quarter 2021 Results">
            <a:extLst>
              <a:ext uri="{FF2B5EF4-FFF2-40B4-BE49-F238E27FC236}">
                <a16:creationId xmlns:a16="http://schemas.microsoft.com/office/drawing/2014/main" id="{EE54C697-47E2-4703-82FF-F2BBB3D06A8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4934" y="1747357"/>
            <a:ext cx="1132617" cy="59188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a:extLst>
              <a:ext uri="{FF2B5EF4-FFF2-40B4-BE49-F238E27FC236}">
                <a16:creationId xmlns:a16="http://schemas.microsoft.com/office/drawing/2014/main" id="{B8FC9703-F7FA-477D-9C03-11045D08C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155" y="2935943"/>
            <a:ext cx="832174" cy="6223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a:extLst>
              <a:ext uri="{FF2B5EF4-FFF2-40B4-BE49-F238E27FC236}">
                <a16:creationId xmlns:a16="http://schemas.microsoft.com/office/drawing/2014/main" id="{85E6D2C7-1513-4AE5-BA15-7815C916C7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9081" y="1888174"/>
            <a:ext cx="1063718" cy="31025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a:extLst>
              <a:ext uri="{FF2B5EF4-FFF2-40B4-BE49-F238E27FC236}">
                <a16:creationId xmlns:a16="http://schemas.microsoft.com/office/drawing/2014/main" id="{55D14122-6791-4CA7-9850-CA340D6B1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486" y="1879596"/>
            <a:ext cx="906078" cy="3274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a:extLst>
              <a:ext uri="{FF2B5EF4-FFF2-40B4-BE49-F238E27FC236}">
                <a16:creationId xmlns:a16="http://schemas.microsoft.com/office/drawing/2014/main" id="{404FF815-61AF-400E-B6B4-9B3F781285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1098" y="3075684"/>
            <a:ext cx="1133475" cy="3429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0781B741-E583-4301-A1E5-38626D5355CD}"/>
              </a:ext>
            </a:extLst>
          </p:cNvPr>
          <p:cNvPicPr>
            <a:picLocks noChangeAspect="1"/>
          </p:cNvPicPr>
          <p:nvPr/>
        </p:nvPicPr>
        <p:blipFill>
          <a:blip r:embed="rId9"/>
          <a:stretch>
            <a:fillRect/>
          </a:stretch>
        </p:blipFill>
        <p:spPr>
          <a:xfrm>
            <a:off x="6416830" y="1858983"/>
            <a:ext cx="795610" cy="368633"/>
          </a:xfrm>
          <a:prstGeom prst="rect">
            <a:avLst/>
          </a:prstGeom>
        </p:spPr>
      </p:pic>
      <p:pic>
        <p:nvPicPr>
          <p:cNvPr id="71" name="Picture 70">
            <a:extLst>
              <a:ext uri="{FF2B5EF4-FFF2-40B4-BE49-F238E27FC236}">
                <a16:creationId xmlns:a16="http://schemas.microsoft.com/office/drawing/2014/main" id="{6169B984-3319-4131-B273-05C9BA4DB81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484504" y="1880477"/>
            <a:ext cx="1187644" cy="325645"/>
          </a:xfrm>
          <a:prstGeom prst="rect">
            <a:avLst/>
          </a:prstGeom>
        </p:spPr>
      </p:pic>
      <p:pic>
        <p:nvPicPr>
          <p:cNvPr id="72" name="Picture 18">
            <a:extLst>
              <a:ext uri="{FF2B5EF4-FFF2-40B4-BE49-F238E27FC236}">
                <a16:creationId xmlns:a16="http://schemas.microsoft.com/office/drawing/2014/main" id="{06181B35-F92E-4786-A270-C4BD5B6C11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9760" y="1665223"/>
            <a:ext cx="756153" cy="75615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0" descr="Specialty Chemical and Fine Ingredient Distributor - Palmer Holland">
            <a:extLst>
              <a:ext uri="{FF2B5EF4-FFF2-40B4-BE49-F238E27FC236}">
                <a16:creationId xmlns:a16="http://schemas.microsoft.com/office/drawing/2014/main" id="{DB4F7E92-50EB-4A89-A692-95B26AA9B6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08932" y="1804198"/>
            <a:ext cx="956404" cy="47820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2" descr="French waste management giant reaches agreement with Suez for merger">
            <a:extLst>
              <a:ext uri="{FF2B5EF4-FFF2-40B4-BE49-F238E27FC236}">
                <a16:creationId xmlns:a16="http://schemas.microsoft.com/office/drawing/2014/main" id="{E87ECC18-9DC7-4948-AB2F-6E93CDEF5AFB}"/>
              </a:ext>
            </a:extLst>
          </p:cNvPr>
          <p:cNvPicPr>
            <a:picLocks noChangeAspect="1" noChangeArrowheads="1"/>
          </p:cNvPicPr>
          <p:nvPr/>
        </p:nvPicPr>
        <p:blipFill rotWithShape="1">
          <a:blip r:embed="rId13">
            <a:clrChange>
              <a:clrFrom>
                <a:srgbClr val="FDFFF4"/>
              </a:clrFrom>
              <a:clrTo>
                <a:srgbClr val="FDFFF4">
                  <a:alpha val="0"/>
                </a:srgbClr>
              </a:clrTo>
            </a:clrChange>
            <a:extLst>
              <a:ext uri="{28A0092B-C50C-407E-A947-70E740481C1C}">
                <a14:useLocalDpi xmlns:a14="http://schemas.microsoft.com/office/drawing/2010/main" val="0"/>
              </a:ext>
            </a:extLst>
          </a:blip>
          <a:srcRect l="17599" t="12980" r="49266" b="24402"/>
          <a:stretch/>
        </p:blipFill>
        <p:spPr bwMode="auto">
          <a:xfrm>
            <a:off x="734583" y="4151013"/>
            <a:ext cx="815374" cy="81285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6" descr="French waste management giant reaches agreement with Suez for merger">
            <a:extLst>
              <a:ext uri="{FF2B5EF4-FFF2-40B4-BE49-F238E27FC236}">
                <a16:creationId xmlns:a16="http://schemas.microsoft.com/office/drawing/2014/main" id="{C7BAE2B1-22D8-4FDB-A3EF-9E611E9A9B26}"/>
              </a:ext>
            </a:extLst>
          </p:cNvPr>
          <p:cNvPicPr>
            <a:picLocks noChangeAspect="1" noChangeArrowheads="1"/>
          </p:cNvPicPr>
          <p:nvPr/>
        </p:nvPicPr>
        <p:blipFill rotWithShape="1">
          <a:blip r:embed="rId13">
            <a:clrChange>
              <a:clrFrom>
                <a:srgbClr val="FEFEFF"/>
              </a:clrFrom>
              <a:clrTo>
                <a:srgbClr val="FEFEFF">
                  <a:alpha val="0"/>
                </a:srgbClr>
              </a:clrTo>
            </a:clrChange>
            <a:extLst>
              <a:ext uri="{28A0092B-C50C-407E-A947-70E740481C1C}">
                <a14:useLocalDpi xmlns:a14="http://schemas.microsoft.com/office/drawing/2010/main" val="0"/>
              </a:ext>
            </a:extLst>
          </a:blip>
          <a:srcRect l="50000" t="19716" r="14840" b="24641"/>
          <a:stretch/>
        </p:blipFill>
        <p:spPr bwMode="auto">
          <a:xfrm>
            <a:off x="2102040" y="5377093"/>
            <a:ext cx="884920" cy="73875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8" descr="PPG - PCA">
            <a:extLst>
              <a:ext uri="{FF2B5EF4-FFF2-40B4-BE49-F238E27FC236}">
                <a16:creationId xmlns:a16="http://schemas.microsoft.com/office/drawing/2014/main" id="{97FE38D9-8FD6-4F70-899B-7279A652DC3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1357" t="21588" r="30928" b="21865"/>
          <a:stretch/>
        </p:blipFill>
        <p:spPr bwMode="auto">
          <a:xfrm>
            <a:off x="2174911" y="4244832"/>
            <a:ext cx="833998" cy="62521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0">
            <a:extLst>
              <a:ext uri="{FF2B5EF4-FFF2-40B4-BE49-F238E27FC236}">
                <a16:creationId xmlns:a16="http://schemas.microsoft.com/office/drawing/2014/main" id="{64A0A3DF-D43E-4B9A-9751-D73E7958EBA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49081" y="5583946"/>
            <a:ext cx="1083498" cy="32504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2" descr="Press Kit | GCP Applied Technologies">
            <a:extLst>
              <a:ext uri="{FF2B5EF4-FFF2-40B4-BE49-F238E27FC236}">
                <a16:creationId xmlns:a16="http://schemas.microsoft.com/office/drawing/2014/main" id="{8807C949-BACC-4695-B423-575F1CD6555A}"/>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9985" y="4360585"/>
            <a:ext cx="1084898" cy="39371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4" descr="Westlake to Acquire Hexion's Global Epoxy Business | Business Wire">
            <a:extLst>
              <a:ext uri="{FF2B5EF4-FFF2-40B4-BE49-F238E27FC236}">
                <a16:creationId xmlns:a16="http://schemas.microsoft.com/office/drawing/2014/main" id="{D348F1A3-39A9-40A6-B7A8-DBB511694459}"/>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999" t="25052" r="7990" b="26085"/>
          <a:stretch/>
        </p:blipFill>
        <p:spPr bwMode="auto">
          <a:xfrm>
            <a:off x="4841509" y="5583596"/>
            <a:ext cx="1133475" cy="32574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6">
            <a:extLst>
              <a:ext uri="{FF2B5EF4-FFF2-40B4-BE49-F238E27FC236}">
                <a16:creationId xmlns:a16="http://schemas.microsoft.com/office/drawing/2014/main" id="{2674BF8F-8527-4213-90F2-B012A8EC27A4}"/>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6056" y="4336393"/>
            <a:ext cx="1136820" cy="44209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38" descr="Ecolab - Home | Facebook">
            <a:extLst>
              <a:ext uri="{FF2B5EF4-FFF2-40B4-BE49-F238E27FC236}">
                <a16:creationId xmlns:a16="http://schemas.microsoft.com/office/drawing/2014/main" id="{F290B0E4-DDF9-4665-9FAF-7A2061E49916}"/>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t="34811" b="35087"/>
          <a:stretch/>
        </p:blipFill>
        <p:spPr bwMode="auto">
          <a:xfrm>
            <a:off x="10455247" y="4369880"/>
            <a:ext cx="1246157" cy="37512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2" descr="What's Inside | SC Johnson Products">
            <a:extLst>
              <a:ext uri="{FF2B5EF4-FFF2-40B4-BE49-F238E27FC236}">
                <a16:creationId xmlns:a16="http://schemas.microsoft.com/office/drawing/2014/main" id="{4101CA34-5B6A-4F47-A0EB-E295606DAF14}"/>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5446" t="34723" r="6609" b="34599"/>
          <a:stretch/>
        </p:blipFill>
        <p:spPr bwMode="auto">
          <a:xfrm>
            <a:off x="9095993" y="3048291"/>
            <a:ext cx="1140036" cy="397687"/>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4" descr="FUCHS US | FUCHS LUBRICANTS CO. (United States)">
            <a:extLst>
              <a:ext uri="{FF2B5EF4-FFF2-40B4-BE49-F238E27FC236}">
                <a16:creationId xmlns:a16="http://schemas.microsoft.com/office/drawing/2014/main" id="{8496AE16-99B8-41C0-8A9E-DA8CEF99D97D}"/>
              </a:ext>
            </a:extLst>
          </p:cNvPr>
          <p:cNvPicPr>
            <a:picLocks noChangeAspect="1" noChangeArrowheads="1"/>
          </p:cNvPicPr>
          <p:nvPr/>
        </p:nvPicPr>
        <p:blipFill rotWithShape="1">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l="21262" r="19786"/>
          <a:stretch/>
        </p:blipFill>
        <p:spPr bwMode="auto">
          <a:xfrm>
            <a:off x="9235383" y="4160273"/>
            <a:ext cx="896085" cy="794337"/>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6" descr="Monument Chemical | LinkedIn">
            <a:extLst>
              <a:ext uri="{FF2B5EF4-FFF2-40B4-BE49-F238E27FC236}">
                <a16:creationId xmlns:a16="http://schemas.microsoft.com/office/drawing/2014/main" id="{BD9A79DB-A34F-4E59-87DB-36075280A992}"/>
              </a:ext>
            </a:extLst>
          </p:cNvPr>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t="21484" b="21687"/>
          <a:stretch/>
        </p:blipFill>
        <p:spPr bwMode="auto">
          <a:xfrm>
            <a:off x="10552245" y="2955384"/>
            <a:ext cx="1026771" cy="58350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8" descr="TotalEnergies in the U.S. |">
            <a:extLst>
              <a:ext uri="{FF2B5EF4-FFF2-40B4-BE49-F238E27FC236}">
                <a16:creationId xmlns:a16="http://schemas.microsoft.com/office/drawing/2014/main" id="{B5524232-04C4-4A30-9CB3-709F95D7C524}"/>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8512" t="17046" r="35372" b="19370"/>
          <a:stretch/>
        </p:blipFill>
        <p:spPr bwMode="auto">
          <a:xfrm>
            <a:off x="3532416" y="2917653"/>
            <a:ext cx="879535" cy="743633"/>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32">
            <a:extLst>
              <a:ext uri="{FF2B5EF4-FFF2-40B4-BE49-F238E27FC236}">
                <a16:creationId xmlns:a16="http://schemas.microsoft.com/office/drawing/2014/main" id="{2F49736E-E95C-4964-B617-44AE5BA20533}"/>
              </a:ext>
            </a:extLst>
          </p:cNvPr>
          <p:cNvPicPr>
            <a:picLocks noChangeAspect="1"/>
          </p:cNvPicPr>
          <p:nvPr/>
        </p:nvPicPr>
        <p:blipFill rotWithShape="1">
          <a:blip r:embed="rId24"/>
          <a:srcRect t="89648"/>
          <a:stretch/>
        </p:blipFill>
        <p:spPr>
          <a:xfrm>
            <a:off x="9158104" y="5575020"/>
            <a:ext cx="1077788" cy="342900"/>
          </a:xfrm>
          <a:prstGeom prst="rect">
            <a:avLst/>
          </a:prstGeom>
        </p:spPr>
      </p:pic>
      <p:pic>
        <p:nvPicPr>
          <p:cNvPr id="137" name="Picture 136">
            <a:extLst>
              <a:ext uri="{FF2B5EF4-FFF2-40B4-BE49-F238E27FC236}">
                <a16:creationId xmlns:a16="http://schemas.microsoft.com/office/drawing/2014/main" id="{BE5BD2AC-D756-4CEC-8838-9D2E8CD31DAB}"/>
              </a:ext>
            </a:extLst>
          </p:cNvPr>
          <p:cNvPicPr>
            <a:picLocks noChangeAspect="1"/>
          </p:cNvPicPr>
          <p:nvPr/>
        </p:nvPicPr>
        <p:blipFill rotWithShape="1">
          <a:blip r:embed="rId24"/>
          <a:srcRect t="20251" b="66110"/>
          <a:stretch/>
        </p:blipFill>
        <p:spPr>
          <a:xfrm>
            <a:off x="7728772" y="5520588"/>
            <a:ext cx="1077788" cy="451765"/>
          </a:xfrm>
          <a:prstGeom prst="rect">
            <a:avLst/>
          </a:prstGeom>
        </p:spPr>
      </p:pic>
      <p:pic>
        <p:nvPicPr>
          <p:cNvPr id="138" name="Picture 137">
            <a:extLst>
              <a:ext uri="{FF2B5EF4-FFF2-40B4-BE49-F238E27FC236}">
                <a16:creationId xmlns:a16="http://schemas.microsoft.com/office/drawing/2014/main" id="{D1EE8A5A-435F-4386-9F4A-C5DDDC36A129}"/>
              </a:ext>
            </a:extLst>
          </p:cNvPr>
          <p:cNvPicPr>
            <a:picLocks noChangeAspect="1"/>
          </p:cNvPicPr>
          <p:nvPr/>
        </p:nvPicPr>
        <p:blipFill rotWithShape="1">
          <a:blip r:embed="rId24"/>
          <a:srcRect t="67615" b="21607"/>
          <a:stretch/>
        </p:blipFill>
        <p:spPr>
          <a:xfrm>
            <a:off x="6267242" y="5567952"/>
            <a:ext cx="1077788" cy="357036"/>
          </a:xfrm>
          <a:prstGeom prst="rect">
            <a:avLst/>
          </a:prstGeom>
        </p:spPr>
      </p:pic>
    </p:spTree>
    <p:extLst>
      <p:ext uri="{BB962C8B-B14F-4D97-AF65-F5344CB8AC3E}">
        <p14:creationId xmlns:p14="http://schemas.microsoft.com/office/powerpoint/2010/main" val="118009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20BA0-64BD-4132-A422-CA5739A0DD25}"/>
              </a:ext>
            </a:extLst>
          </p:cNvPr>
          <p:cNvSpPr/>
          <p:nvPr/>
        </p:nvSpPr>
        <p:spPr>
          <a:xfrm>
            <a:off x="0" y="135466"/>
            <a:ext cx="3354323" cy="672253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ea typeface="+mn-ea"/>
              <a:cs typeface="+mn-cs"/>
            </a:endParaRPr>
          </a:p>
        </p:txBody>
      </p:sp>
      <p:grpSp>
        <p:nvGrpSpPr>
          <p:cNvPr id="4" name="Group 3">
            <a:extLst>
              <a:ext uri="{FF2B5EF4-FFF2-40B4-BE49-F238E27FC236}">
                <a16:creationId xmlns:a16="http://schemas.microsoft.com/office/drawing/2014/main" id="{7FC0E6B7-8DAB-49CC-933F-E97C21C7BE42}"/>
              </a:ext>
            </a:extLst>
          </p:cNvPr>
          <p:cNvGrpSpPr/>
          <p:nvPr/>
        </p:nvGrpSpPr>
        <p:grpSpPr>
          <a:xfrm>
            <a:off x="3552219" y="1987627"/>
            <a:ext cx="2622343" cy="1338828"/>
            <a:chOff x="3552219" y="1987627"/>
            <a:chExt cx="2622343" cy="1338828"/>
          </a:xfrm>
        </p:grpSpPr>
        <p:sp>
          <p:nvSpPr>
            <p:cNvPr id="59" name="TextBox 2">
              <a:extLst>
                <a:ext uri="{FF2B5EF4-FFF2-40B4-BE49-F238E27FC236}">
                  <a16:creationId xmlns:a16="http://schemas.microsoft.com/office/drawing/2014/main" id="{65057B32-BC3A-4EDF-A430-764C32066ED4}"/>
                </a:ext>
              </a:extLst>
            </p:cNvPr>
            <p:cNvSpPr txBox="1"/>
            <p:nvPr/>
          </p:nvSpPr>
          <p:spPr>
            <a:xfrm>
              <a:off x="4129490" y="1987627"/>
              <a:ext cx="2045072"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Focus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We offer the best user and </a:t>
              </a:r>
              <a:r>
                <a:rPr kumimoji="0" lang="en-US" sz="1100" b="1" i="0" u="none" strike="noStrike" kern="1200" cap="none" spc="0" normalizeH="0" baseline="0" noProof="0" dirty="0">
                  <a:ln>
                    <a:noFill/>
                  </a:ln>
                  <a:solidFill>
                    <a:srgbClr val="009AA8"/>
                  </a:solidFill>
                  <a:effectLst/>
                  <a:uLnTx/>
                  <a:uFillTx/>
                </a:rPr>
                <a:t>customer experience </a:t>
              </a:r>
              <a:r>
                <a:rPr kumimoji="0" lang="en-US" sz="1100" b="0" i="0" u="none" strike="noStrike" kern="1200" cap="none" spc="0" normalizeH="0" baseline="0" noProof="0" dirty="0">
                  <a:ln>
                    <a:noFill/>
                  </a:ln>
                  <a:solidFill>
                    <a:srgbClr val="394A59"/>
                  </a:solidFill>
                  <a:effectLst/>
                  <a:uLnTx/>
                  <a:uFillTx/>
                </a:rPr>
                <a:t>on the market, year after year.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Customer satisfaction is our #1 priority.</a:t>
              </a:r>
            </a:p>
          </p:txBody>
        </p:sp>
        <p:pic>
          <p:nvPicPr>
            <p:cNvPr id="73" name="Graphique 72">
              <a:extLst>
                <a:ext uri="{FF2B5EF4-FFF2-40B4-BE49-F238E27FC236}">
                  <a16:creationId xmlns:a16="http://schemas.microsoft.com/office/drawing/2014/main" id="{E2212293-69FD-4B1D-8F30-C9674CEB4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2219" y="2059814"/>
              <a:ext cx="518969" cy="468000"/>
            </a:xfrm>
            <a:prstGeom prst="rect">
              <a:avLst/>
            </a:prstGeom>
          </p:spPr>
        </p:pic>
      </p:grpSp>
      <p:grpSp>
        <p:nvGrpSpPr>
          <p:cNvPr id="7" name="Group 6">
            <a:extLst>
              <a:ext uri="{FF2B5EF4-FFF2-40B4-BE49-F238E27FC236}">
                <a16:creationId xmlns:a16="http://schemas.microsoft.com/office/drawing/2014/main" id="{99D1747D-1726-4F7B-BA8E-FB8307547CB1}"/>
              </a:ext>
            </a:extLst>
          </p:cNvPr>
          <p:cNvGrpSpPr/>
          <p:nvPr/>
        </p:nvGrpSpPr>
        <p:grpSpPr>
          <a:xfrm>
            <a:off x="9405031" y="1987627"/>
            <a:ext cx="2596529" cy="1923604"/>
            <a:chOff x="9405031" y="1987627"/>
            <a:chExt cx="2596529" cy="1923604"/>
          </a:xfrm>
        </p:grpSpPr>
        <p:sp>
          <p:nvSpPr>
            <p:cNvPr id="62" name="TextBox 2">
              <a:extLst>
                <a:ext uri="{FF2B5EF4-FFF2-40B4-BE49-F238E27FC236}">
                  <a16:creationId xmlns:a16="http://schemas.microsoft.com/office/drawing/2014/main" id="{B7F85C35-FB37-46A1-92A4-EB5114CB07B7}"/>
                </a:ext>
              </a:extLst>
            </p:cNvPr>
            <p:cNvSpPr txBox="1"/>
            <p:nvPr/>
          </p:nvSpPr>
          <p:spPr>
            <a:xfrm>
              <a:off x="9966572" y="1987627"/>
              <a:ext cx="2034988"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Stability &amp; Security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We bring security and reliability to your company's information with the latest technology and highest standards.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009AA8"/>
                  </a:solidFill>
                  <a:effectLst/>
                  <a:uLnTx/>
                  <a:uFillTx/>
                </a:rPr>
                <a:t>ISO 27001, SSAE 18 &amp; ISAE 3402 certified.</a:t>
              </a:r>
            </a:p>
          </p:txBody>
        </p:sp>
        <p:pic>
          <p:nvPicPr>
            <p:cNvPr id="77" name="Graphique 76">
              <a:extLst>
                <a:ext uri="{FF2B5EF4-FFF2-40B4-BE49-F238E27FC236}">
                  <a16:creationId xmlns:a16="http://schemas.microsoft.com/office/drawing/2014/main" id="{4C5060E2-1DE0-4ABF-8A94-0943F313D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5031" y="2059814"/>
              <a:ext cx="468000" cy="468000"/>
            </a:xfrm>
            <a:prstGeom prst="rect">
              <a:avLst/>
            </a:prstGeom>
          </p:spPr>
        </p:pic>
      </p:grpSp>
      <p:grpSp>
        <p:nvGrpSpPr>
          <p:cNvPr id="10" name="Group 9">
            <a:extLst>
              <a:ext uri="{FF2B5EF4-FFF2-40B4-BE49-F238E27FC236}">
                <a16:creationId xmlns:a16="http://schemas.microsoft.com/office/drawing/2014/main" id="{26E543A5-B71A-48E9-B9C4-671B4A78BF36}"/>
              </a:ext>
            </a:extLst>
          </p:cNvPr>
          <p:cNvGrpSpPr/>
          <p:nvPr/>
        </p:nvGrpSpPr>
        <p:grpSpPr>
          <a:xfrm>
            <a:off x="6394238" y="4174479"/>
            <a:ext cx="2744078" cy="1923604"/>
            <a:chOff x="6394238" y="4174479"/>
            <a:chExt cx="2744078" cy="1923604"/>
          </a:xfrm>
        </p:grpSpPr>
        <p:sp>
          <p:nvSpPr>
            <p:cNvPr id="64" name="TextBox 2">
              <a:extLst>
                <a:ext uri="{FF2B5EF4-FFF2-40B4-BE49-F238E27FC236}">
                  <a16:creationId xmlns:a16="http://schemas.microsoft.com/office/drawing/2014/main" id="{B605F138-00CE-472B-BE5A-9158CFEA1F71}"/>
                </a:ext>
              </a:extLst>
            </p:cNvPr>
            <p:cNvSpPr txBox="1"/>
            <p:nvPr/>
          </p:nvSpPr>
          <p:spPr>
            <a:xfrm>
              <a:off x="6946500" y="4174479"/>
              <a:ext cx="2191816"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Competition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We are the </a:t>
              </a:r>
              <a:r>
                <a:rPr lang="en-US" sz="1100" b="1" dirty="0">
                  <a:solidFill>
                    <a:srgbClr val="009AA8"/>
                  </a:solidFill>
                </a:rPr>
                <a:t>only platform </a:t>
              </a:r>
              <a:br>
                <a:rPr lang="en-US" sz="1100" b="1" dirty="0">
                  <a:solidFill>
                    <a:srgbClr val="009AA8"/>
                  </a:solidFill>
                </a:rPr>
              </a:br>
              <a:r>
                <a:rPr lang="en-US" sz="1100" b="1" dirty="0">
                  <a:solidFill>
                    <a:srgbClr val="009AA8"/>
                  </a:solidFill>
                </a:rPr>
                <a:t>for P2P and O2C automation.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We build our growth on acquiring new customers and serving existing ones, rather than relying on extensive M&amp;As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100" b="1" dirty="0">
                  <a:solidFill>
                    <a:srgbClr val="009AA8"/>
                  </a:solidFill>
                </a:rPr>
                <a:t>We’ll still be here for you in 10 years.</a:t>
              </a:r>
            </a:p>
          </p:txBody>
        </p:sp>
        <p:grpSp>
          <p:nvGrpSpPr>
            <p:cNvPr id="83" name="Graphique 80">
              <a:extLst>
                <a:ext uri="{FF2B5EF4-FFF2-40B4-BE49-F238E27FC236}">
                  <a16:creationId xmlns:a16="http://schemas.microsoft.com/office/drawing/2014/main" id="{BFB63D57-AAB3-4646-91E0-E39827668061}"/>
                </a:ext>
              </a:extLst>
            </p:cNvPr>
            <p:cNvGrpSpPr/>
            <p:nvPr/>
          </p:nvGrpSpPr>
          <p:grpSpPr>
            <a:xfrm>
              <a:off x="6394238" y="4231726"/>
              <a:ext cx="445282" cy="468000"/>
              <a:chOff x="6453888" y="4231726"/>
              <a:chExt cx="445282" cy="468000"/>
            </a:xfrm>
          </p:grpSpPr>
          <p:grpSp>
            <p:nvGrpSpPr>
              <p:cNvPr id="84" name="Graphique 80">
                <a:extLst>
                  <a:ext uri="{FF2B5EF4-FFF2-40B4-BE49-F238E27FC236}">
                    <a16:creationId xmlns:a16="http://schemas.microsoft.com/office/drawing/2014/main" id="{BFB63D57-AAB3-4646-91E0-E39827668061}"/>
                  </a:ext>
                </a:extLst>
              </p:cNvPr>
              <p:cNvGrpSpPr/>
              <p:nvPr/>
            </p:nvGrpSpPr>
            <p:grpSpPr>
              <a:xfrm>
                <a:off x="6453888" y="4231725"/>
                <a:ext cx="186609" cy="469981"/>
                <a:chOff x="6453888" y="4231725"/>
                <a:chExt cx="186609" cy="469981"/>
              </a:xfrm>
            </p:grpSpPr>
            <p:sp>
              <p:nvSpPr>
                <p:cNvPr id="85" name="Forme libre : forme 84">
                  <a:extLst>
                    <a:ext uri="{FF2B5EF4-FFF2-40B4-BE49-F238E27FC236}">
                      <a16:creationId xmlns:a16="http://schemas.microsoft.com/office/drawing/2014/main" id="{310CFB6C-3D24-42FA-9259-9BCBEBB3B581}"/>
                    </a:ext>
                  </a:extLst>
                </p:cNvPr>
                <p:cNvSpPr/>
                <p:nvPr/>
              </p:nvSpPr>
              <p:spPr>
                <a:xfrm>
                  <a:off x="6497175" y="4231725"/>
                  <a:ext cx="99670" cy="108403"/>
                </a:xfrm>
                <a:custGeom>
                  <a:avLst/>
                  <a:gdLst>
                    <a:gd name="connsiteX0" fmla="*/ 49833 w 99670"/>
                    <a:gd name="connsiteY0" fmla="*/ 108404 h 108403"/>
                    <a:gd name="connsiteX1" fmla="*/ -2 w 99670"/>
                    <a:gd name="connsiteY1" fmla="*/ 58564 h 108403"/>
                    <a:gd name="connsiteX2" fmla="*/ -2 w 99670"/>
                    <a:gd name="connsiteY2" fmla="*/ 49835 h 108403"/>
                    <a:gd name="connsiteX3" fmla="*/ 49524 w 99670"/>
                    <a:gd name="connsiteY3" fmla="*/ 0 h 108403"/>
                    <a:gd name="connsiteX4" fmla="*/ 49833 w 99670"/>
                    <a:gd name="connsiteY4" fmla="*/ 0 h 108403"/>
                    <a:gd name="connsiteX5" fmla="*/ 49833 w 99670"/>
                    <a:gd name="connsiteY5" fmla="*/ 0 h 108403"/>
                    <a:gd name="connsiteX6" fmla="*/ 99668 w 99670"/>
                    <a:gd name="connsiteY6" fmla="*/ 49835 h 108403"/>
                    <a:gd name="connsiteX7" fmla="*/ 99668 w 99670"/>
                    <a:gd name="connsiteY7" fmla="*/ 58564 h 108403"/>
                    <a:gd name="connsiteX8" fmla="*/ 49833 w 99670"/>
                    <a:gd name="connsiteY8" fmla="*/ 108404 h 108403"/>
                    <a:gd name="connsiteX9" fmla="*/ 49833 w 99670"/>
                    <a:gd name="connsiteY9" fmla="*/ 13440 h 108403"/>
                    <a:gd name="connsiteX10" fmla="*/ 24388 w 99670"/>
                    <a:gd name="connsiteY10" fmla="*/ 23991 h 108403"/>
                    <a:gd name="connsiteX11" fmla="*/ 13838 w 99670"/>
                    <a:gd name="connsiteY11" fmla="*/ 49436 h 108403"/>
                    <a:gd name="connsiteX12" fmla="*/ 13838 w 99670"/>
                    <a:gd name="connsiteY12" fmla="*/ 58164 h 108403"/>
                    <a:gd name="connsiteX13" fmla="*/ 50215 w 99670"/>
                    <a:gd name="connsiteY13" fmla="*/ 94541 h 108403"/>
                    <a:gd name="connsiteX14" fmla="*/ 86592 w 99670"/>
                    <a:gd name="connsiteY14" fmla="*/ 58164 h 108403"/>
                    <a:gd name="connsiteX15" fmla="*/ 86592 w 99670"/>
                    <a:gd name="connsiteY15" fmla="*/ 49472 h 108403"/>
                    <a:gd name="connsiteX16" fmla="*/ 49851 w 99670"/>
                    <a:gd name="connsiteY16" fmla="*/ 13459 h 10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70" h="108403">
                      <a:moveTo>
                        <a:pt x="49833" y="108404"/>
                      </a:moveTo>
                      <a:cubicBezTo>
                        <a:pt x="22326" y="108361"/>
                        <a:pt x="38" y="86071"/>
                        <a:pt x="-2" y="58564"/>
                      </a:cubicBezTo>
                      <a:lnTo>
                        <a:pt x="-2" y="49835"/>
                      </a:lnTo>
                      <a:cubicBezTo>
                        <a:pt x="-88" y="22398"/>
                        <a:pt x="22086" y="86"/>
                        <a:pt x="49524" y="0"/>
                      </a:cubicBezTo>
                      <a:cubicBezTo>
                        <a:pt x="49627" y="0"/>
                        <a:pt x="49730" y="0"/>
                        <a:pt x="49833" y="0"/>
                      </a:cubicBezTo>
                      <a:lnTo>
                        <a:pt x="49833" y="0"/>
                      </a:lnTo>
                      <a:cubicBezTo>
                        <a:pt x="77339" y="43"/>
                        <a:pt x="99626" y="22330"/>
                        <a:pt x="99668" y="49835"/>
                      </a:cubicBezTo>
                      <a:lnTo>
                        <a:pt x="99668" y="58564"/>
                      </a:lnTo>
                      <a:cubicBezTo>
                        <a:pt x="99628" y="86071"/>
                        <a:pt x="77341" y="108361"/>
                        <a:pt x="49833" y="108404"/>
                      </a:cubicBezTo>
                      <a:close/>
                      <a:moveTo>
                        <a:pt x="49833" y="13440"/>
                      </a:moveTo>
                      <a:cubicBezTo>
                        <a:pt x="40256" y="13282"/>
                        <a:pt x="31043" y="17102"/>
                        <a:pt x="24388" y="23991"/>
                      </a:cubicBezTo>
                      <a:cubicBezTo>
                        <a:pt x="17617" y="30725"/>
                        <a:pt x="13819" y="39886"/>
                        <a:pt x="13838" y="49436"/>
                      </a:cubicBezTo>
                      <a:lnTo>
                        <a:pt x="13838" y="58164"/>
                      </a:lnTo>
                      <a:cubicBezTo>
                        <a:pt x="13838" y="78254"/>
                        <a:pt x="30124" y="94541"/>
                        <a:pt x="50215" y="94541"/>
                      </a:cubicBezTo>
                      <a:cubicBezTo>
                        <a:pt x="70305" y="94541"/>
                        <a:pt x="86592" y="78254"/>
                        <a:pt x="86592" y="58164"/>
                      </a:cubicBezTo>
                      <a:lnTo>
                        <a:pt x="86592" y="49472"/>
                      </a:lnTo>
                      <a:cubicBezTo>
                        <a:pt x="86077" y="29517"/>
                        <a:pt x="69813" y="13575"/>
                        <a:pt x="49851" y="13459"/>
                      </a:cubicBez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nvGrpSpPr>
                <p:cNvPr id="86" name="Graphique 80">
                  <a:extLst>
                    <a:ext uri="{FF2B5EF4-FFF2-40B4-BE49-F238E27FC236}">
                      <a16:creationId xmlns:a16="http://schemas.microsoft.com/office/drawing/2014/main" id="{BFB63D57-AAB3-4646-91E0-E39827668061}"/>
                    </a:ext>
                  </a:extLst>
                </p:cNvPr>
                <p:cNvGrpSpPr/>
                <p:nvPr/>
              </p:nvGrpSpPr>
              <p:grpSpPr>
                <a:xfrm>
                  <a:off x="6453888" y="4349223"/>
                  <a:ext cx="186609" cy="352483"/>
                  <a:chOff x="6453888" y="4349223"/>
                  <a:chExt cx="186609" cy="352483"/>
                </a:xfrm>
                <a:solidFill>
                  <a:srgbClr val="283234"/>
                </a:solidFill>
              </p:grpSpPr>
              <p:sp>
                <p:nvSpPr>
                  <p:cNvPr id="87" name="Forme libre : forme 86">
                    <a:extLst>
                      <a:ext uri="{FF2B5EF4-FFF2-40B4-BE49-F238E27FC236}">
                        <a16:creationId xmlns:a16="http://schemas.microsoft.com/office/drawing/2014/main" id="{87D934D3-C39F-4673-BBA9-4134F8AE56D6}"/>
                      </a:ext>
                    </a:extLst>
                  </p:cNvPr>
                  <p:cNvSpPr/>
                  <p:nvPr/>
                </p:nvSpPr>
                <p:spPr>
                  <a:xfrm>
                    <a:off x="6493172" y="4424882"/>
                    <a:ext cx="13458" cy="276824"/>
                  </a:xfrm>
                  <a:custGeom>
                    <a:avLst/>
                    <a:gdLst>
                      <a:gd name="connsiteX0" fmla="*/ 9 w 13458"/>
                      <a:gd name="connsiteY0" fmla="*/ 43 h 276824"/>
                      <a:gd name="connsiteX1" fmla="*/ 13467 w 13458"/>
                      <a:gd name="connsiteY1" fmla="*/ 43 h 276824"/>
                      <a:gd name="connsiteX2" fmla="*/ 13467 w 13458"/>
                      <a:gd name="connsiteY2" fmla="*/ 276867 h 276824"/>
                      <a:gd name="connsiteX3" fmla="*/ 9 w 13458"/>
                      <a:gd name="connsiteY3" fmla="*/ 276867 h 276824"/>
                    </a:gdLst>
                    <a:ahLst/>
                    <a:cxnLst>
                      <a:cxn ang="0">
                        <a:pos x="connsiteX0" y="connsiteY0"/>
                      </a:cxn>
                      <a:cxn ang="0">
                        <a:pos x="connsiteX1" y="connsiteY1"/>
                      </a:cxn>
                      <a:cxn ang="0">
                        <a:pos x="connsiteX2" y="connsiteY2"/>
                      </a:cxn>
                      <a:cxn ang="0">
                        <a:pos x="connsiteX3" y="connsiteY3"/>
                      </a:cxn>
                    </a:cxnLst>
                    <a:rect l="l" t="t" r="r" b="b"/>
                    <a:pathLst>
                      <a:path w="13458" h="276824">
                        <a:moveTo>
                          <a:pt x="9" y="43"/>
                        </a:moveTo>
                        <a:lnTo>
                          <a:pt x="13467" y="43"/>
                        </a:lnTo>
                        <a:lnTo>
                          <a:pt x="13467" y="276867"/>
                        </a:lnTo>
                        <a:lnTo>
                          <a:pt x="9" y="276867"/>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88" name="Forme libre : forme 87">
                    <a:extLst>
                      <a:ext uri="{FF2B5EF4-FFF2-40B4-BE49-F238E27FC236}">
                        <a16:creationId xmlns:a16="http://schemas.microsoft.com/office/drawing/2014/main" id="{ED30A49A-6B8B-45EF-A4C5-7083BAF3E1A6}"/>
                      </a:ext>
                    </a:extLst>
                  </p:cNvPr>
                  <p:cNvSpPr/>
                  <p:nvPr/>
                </p:nvSpPr>
                <p:spPr>
                  <a:xfrm>
                    <a:off x="6540463" y="4527102"/>
                    <a:ext cx="13458" cy="174604"/>
                  </a:xfrm>
                  <a:custGeom>
                    <a:avLst/>
                    <a:gdLst>
                      <a:gd name="connsiteX0" fmla="*/ 19 w 13458"/>
                      <a:gd name="connsiteY0" fmla="*/ 65 h 174604"/>
                      <a:gd name="connsiteX1" fmla="*/ 13477 w 13458"/>
                      <a:gd name="connsiteY1" fmla="*/ 65 h 174604"/>
                      <a:gd name="connsiteX2" fmla="*/ 13477 w 13458"/>
                      <a:gd name="connsiteY2" fmla="*/ 174670 h 174604"/>
                      <a:gd name="connsiteX3" fmla="*/ 19 w 13458"/>
                      <a:gd name="connsiteY3" fmla="*/ 174670 h 174604"/>
                    </a:gdLst>
                    <a:ahLst/>
                    <a:cxnLst>
                      <a:cxn ang="0">
                        <a:pos x="connsiteX0" y="connsiteY0"/>
                      </a:cxn>
                      <a:cxn ang="0">
                        <a:pos x="connsiteX1" y="connsiteY1"/>
                      </a:cxn>
                      <a:cxn ang="0">
                        <a:pos x="connsiteX2" y="connsiteY2"/>
                      </a:cxn>
                      <a:cxn ang="0">
                        <a:pos x="connsiteX3" y="connsiteY3"/>
                      </a:cxn>
                    </a:cxnLst>
                    <a:rect l="l" t="t" r="r" b="b"/>
                    <a:pathLst>
                      <a:path w="13458" h="174604">
                        <a:moveTo>
                          <a:pt x="19" y="65"/>
                        </a:moveTo>
                        <a:lnTo>
                          <a:pt x="13477" y="65"/>
                        </a:lnTo>
                        <a:lnTo>
                          <a:pt x="13477" y="174670"/>
                        </a:lnTo>
                        <a:lnTo>
                          <a:pt x="19" y="174670"/>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89" name="Forme libre : forme 88">
                    <a:extLst>
                      <a:ext uri="{FF2B5EF4-FFF2-40B4-BE49-F238E27FC236}">
                        <a16:creationId xmlns:a16="http://schemas.microsoft.com/office/drawing/2014/main" id="{456DA585-AA2B-4FB0-B136-BE650F80FCED}"/>
                      </a:ext>
                    </a:extLst>
                  </p:cNvPr>
                  <p:cNvSpPr/>
                  <p:nvPr/>
                </p:nvSpPr>
                <p:spPr>
                  <a:xfrm>
                    <a:off x="6587754" y="4468897"/>
                    <a:ext cx="52743" cy="232809"/>
                  </a:xfrm>
                  <a:custGeom>
                    <a:avLst/>
                    <a:gdLst>
                      <a:gd name="connsiteX0" fmla="*/ 13451 w 52743"/>
                      <a:gd name="connsiteY0" fmla="*/ 232797 h 232809"/>
                      <a:gd name="connsiteX1" fmla="*/ -7 w 52743"/>
                      <a:gd name="connsiteY1" fmla="*/ 232797 h 232809"/>
                      <a:gd name="connsiteX2" fmla="*/ -7 w 52743"/>
                      <a:gd name="connsiteY2" fmla="*/ 51276 h 232809"/>
                      <a:gd name="connsiteX3" fmla="*/ 30549 w 52743"/>
                      <a:gd name="connsiteY3" fmla="*/ 51276 h 232809"/>
                      <a:gd name="connsiteX4" fmla="*/ 39277 w 52743"/>
                      <a:gd name="connsiteY4" fmla="*/ 42548 h 232809"/>
                      <a:gd name="connsiteX5" fmla="*/ 39277 w 52743"/>
                      <a:gd name="connsiteY5" fmla="*/ -13 h 232809"/>
                      <a:gd name="connsiteX6" fmla="*/ 52736 w 52743"/>
                      <a:gd name="connsiteY6" fmla="*/ -13 h 232809"/>
                      <a:gd name="connsiteX7" fmla="*/ 52736 w 52743"/>
                      <a:gd name="connsiteY7" fmla="*/ 42548 h 232809"/>
                      <a:gd name="connsiteX8" fmla="*/ 30181 w 52743"/>
                      <a:gd name="connsiteY8" fmla="*/ 65103 h 232809"/>
                      <a:gd name="connsiteX9" fmla="*/ 13088 w 52743"/>
                      <a:gd name="connsiteY9" fmla="*/ 65103 h 232809"/>
                      <a:gd name="connsiteX10" fmla="*/ 13088 w 52743"/>
                      <a:gd name="connsiteY10" fmla="*/ 65830 h 23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43" h="232809">
                        <a:moveTo>
                          <a:pt x="13451" y="232797"/>
                        </a:moveTo>
                        <a:lnTo>
                          <a:pt x="-7" y="232797"/>
                        </a:lnTo>
                        <a:lnTo>
                          <a:pt x="-7" y="51276"/>
                        </a:lnTo>
                        <a:lnTo>
                          <a:pt x="30549" y="51276"/>
                        </a:lnTo>
                        <a:cubicBezTo>
                          <a:pt x="35342" y="51210"/>
                          <a:pt x="39212" y="47341"/>
                          <a:pt x="39277" y="42548"/>
                        </a:cubicBezTo>
                        <a:lnTo>
                          <a:pt x="39277" y="-13"/>
                        </a:lnTo>
                        <a:lnTo>
                          <a:pt x="52736" y="-13"/>
                        </a:lnTo>
                        <a:lnTo>
                          <a:pt x="52736" y="42548"/>
                        </a:lnTo>
                        <a:cubicBezTo>
                          <a:pt x="52674" y="54979"/>
                          <a:pt x="42612" y="65040"/>
                          <a:pt x="30181" y="65103"/>
                        </a:cubicBezTo>
                        <a:lnTo>
                          <a:pt x="13088" y="65103"/>
                        </a:lnTo>
                        <a:lnTo>
                          <a:pt x="13088" y="65830"/>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90" name="Forme libre : forme 89">
                    <a:extLst>
                      <a:ext uri="{FF2B5EF4-FFF2-40B4-BE49-F238E27FC236}">
                        <a16:creationId xmlns:a16="http://schemas.microsoft.com/office/drawing/2014/main" id="{78EDD811-94BA-4284-85E7-32998318BA1A}"/>
                      </a:ext>
                    </a:extLst>
                  </p:cNvPr>
                  <p:cNvSpPr/>
                  <p:nvPr/>
                </p:nvSpPr>
                <p:spPr>
                  <a:xfrm>
                    <a:off x="6453888" y="4349223"/>
                    <a:ext cx="186246" cy="184789"/>
                  </a:xfrm>
                  <a:custGeom>
                    <a:avLst/>
                    <a:gdLst>
                      <a:gd name="connsiteX0" fmla="*/ 46196 w 186246"/>
                      <a:gd name="connsiteY0" fmla="*/ 184783 h 184789"/>
                      <a:gd name="connsiteX1" fmla="*/ 22569 w 186246"/>
                      <a:gd name="connsiteY1" fmla="*/ 184783 h 184789"/>
                      <a:gd name="connsiteX2" fmla="*/ 0 w 186246"/>
                      <a:gd name="connsiteY2" fmla="*/ 162229 h 184789"/>
                      <a:gd name="connsiteX3" fmla="*/ 0 w 186246"/>
                      <a:gd name="connsiteY3" fmla="*/ 53830 h 184789"/>
                      <a:gd name="connsiteX4" fmla="*/ 31647 w 186246"/>
                      <a:gd name="connsiteY4" fmla="*/ 9815 h 184789"/>
                      <a:gd name="connsiteX5" fmla="*/ 154599 w 186246"/>
                      <a:gd name="connsiteY5" fmla="*/ 9815 h 184789"/>
                      <a:gd name="connsiteX6" fmla="*/ 186246 w 186246"/>
                      <a:gd name="connsiteY6" fmla="*/ 53830 h 184789"/>
                      <a:gd name="connsiteX7" fmla="*/ 186246 w 186246"/>
                      <a:gd name="connsiteY7" fmla="*/ 75290 h 184789"/>
                      <a:gd name="connsiteX8" fmla="*/ 172788 w 186246"/>
                      <a:gd name="connsiteY8" fmla="*/ 75290 h 184789"/>
                      <a:gd name="connsiteX9" fmla="*/ 172788 w 186246"/>
                      <a:gd name="connsiteY9" fmla="*/ 53830 h 184789"/>
                      <a:gd name="connsiteX10" fmla="*/ 150233 w 186246"/>
                      <a:gd name="connsiteY10" fmla="*/ 22546 h 184789"/>
                      <a:gd name="connsiteX11" fmla="*/ 35645 w 186246"/>
                      <a:gd name="connsiteY11" fmla="*/ 22546 h 184789"/>
                      <a:gd name="connsiteX12" fmla="*/ 13090 w 186246"/>
                      <a:gd name="connsiteY12" fmla="*/ 53830 h 184789"/>
                      <a:gd name="connsiteX13" fmla="*/ 13090 w 186246"/>
                      <a:gd name="connsiteY13" fmla="*/ 162229 h 184789"/>
                      <a:gd name="connsiteX14" fmla="*/ 21810 w 186246"/>
                      <a:gd name="connsiteY14" fmla="*/ 170962 h 184789"/>
                      <a:gd name="connsiteX15" fmla="*/ 45437 w 186246"/>
                      <a:gd name="connsiteY15" fmla="*/ 170962 h 184789"/>
                      <a:gd name="connsiteX16" fmla="*/ 45437 w 186246"/>
                      <a:gd name="connsiteY16" fmla="*/ 184783 h 1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46" h="184789">
                        <a:moveTo>
                          <a:pt x="46196" y="184783"/>
                        </a:moveTo>
                        <a:lnTo>
                          <a:pt x="22569" y="184783"/>
                        </a:lnTo>
                        <a:cubicBezTo>
                          <a:pt x="10132" y="184729"/>
                          <a:pt x="62" y="174665"/>
                          <a:pt x="0" y="162229"/>
                        </a:cubicBezTo>
                        <a:lnTo>
                          <a:pt x="0" y="53830"/>
                        </a:lnTo>
                        <a:cubicBezTo>
                          <a:pt x="36" y="33896"/>
                          <a:pt x="12762" y="16197"/>
                          <a:pt x="31647" y="9815"/>
                        </a:cubicBezTo>
                        <a:cubicBezTo>
                          <a:pt x="71585" y="-3280"/>
                          <a:pt x="114661" y="-3280"/>
                          <a:pt x="154599" y="9815"/>
                        </a:cubicBezTo>
                        <a:cubicBezTo>
                          <a:pt x="173550" y="16108"/>
                          <a:pt x="186315" y="33862"/>
                          <a:pt x="186246" y="53830"/>
                        </a:cubicBezTo>
                        <a:lnTo>
                          <a:pt x="186246" y="75290"/>
                        </a:lnTo>
                        <a:lnTo>
                          <a:pt x="172788" y="75290"/>
                        </a:lnTo>
                        <a:lnTo>
                          <a:pt x="172788" y="53830"/>
                        </a:lnTo>
                        <a:cubicBezTo>
                          <a:pt x="172710" y="39659"/>
                          <a:pt x="163653" y="27097"/>
                          <a:pt x="150233" y="22546"/>
                        </a:cubicBezTo>
                        <a:cubicBezTo>
                          <a:pt x="113038" y="10178"/>
                          <a:pt x="72840" y="10178"/>
                          <a:pt x="35645" y="22546"/>
                        </a:cubicBezTo>
                        <a:cubicBezTo>
                          <a:pt x="22158" y="27007"/>
                          <a:pt x="13061" y="39624"/>
                          <a:pt x="13090" y="53830"/>
                        </a:cubicBezTo>
                        <a:lnTo>
                          <a:pt x="13090" y="162229"/>
                        </a:lnTo>
                        <a:cubicBezTo>
                          <a:pt x="13154" y="167020"/>
                          <a:pt x="17019" y="170891"/>
                          <a:pt x="21810" y="170962"/>
                        </a:cubicBezTo>
                        <a:lnTo>
                          <a:pt x="45437" y="170962"/>
                        </a:lnTo>
                        <a:lnTo>
                          <a:pt x="45437" y="184783"/>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91" name="Graphique 80">
                  <a:extLst>
                    <a:ext uri="{FF2B5EF4-FFF2-40B4-BE49-F238E27FC236}">
                      <a16:creationId xmlns:a16="http://schemas.microsoft.com/office/drawing/2014/main" id="{BFB63D57-AAB3-4646-91E0-E39827668061}"/>
                    </a:ext>
                  </a:extLst>
                </p:cNvPr>
                <p:cNvGrpSpPr/>
                <p:nvPr/>
              </p:nvGrpSpPr>
              <p:grpSpPr>
                <a:xfrm>
                  <a:off x="6533916" y="4408879"/>
                  <a:ext cx="106581" cy="75298"/>
                  <a:chOff x="6533916" y="4408879"/>
                  <a:chExt cx="106581" cy="75298"/>
                </a:xfrm>
                <a:solidFill>
                  <a:srgbClr val="F4B300"/>
                </a:solidFill>
              </p:grpSpPr>
              <p:sp>
                <p:nvSpPr>
                  <p:cNvPr id="92" name="Forme libre : forme 91">
                    <a:extLst>
                      <a:ext uri="{FF2B5EF4-FFF2-40B4-BE49-F238E27FC236}">
                        <a16:creationId xmlns:a16="http://schemas.microsoft.com/office/drawing/2014/main" id="{F33A60C5-E20B-476E-90D5-986717BF1BAB}"/>
                      </a:ext>
                    </a:extLst>
                  </p:cNvPr>
                  <p:cNvSpPr/>
                  <p:nvPr/>
                </p:nvSpPr>
                <p:spPr>
                  <a:xfrm>
                    <a:off x="6542281" y="4439436"/>
                    <a:ext cx="98216" cy="13458"/>
                  </a:xfrm>
                  <a:custGeom>
                    <a:avLst/>
                    <a:gdLst>
                      <a:gd name="connsiteX0" fmla="*/ 19 w 98216"/>
                      <a:gd name="connsiteY0" fmla="*/ 46 h 13458"/>
                      <a:gd name="connsiteX1" fmla="*/ 98236 w 98216"/>
                      <a:gd name="connsiteY1" fmla="*/ 46 h 13458"/>
                      <a:gd name="connsiteX2" fmla="*/ 98236 w 98216"/>
                      <a:gd name="connsiteY2" fmla="*/ 13504 h 13458"/>
                      <a:gd name="connsiteX3" fmla="*/ 19 w 98216"/>
                      <a:gd name="connsiteY3" fmla="*/ 13504 h 13458"/>
                    </a:gdLst>
                    <a:ahLst/>
                    <a:cxnLst>
                      <a:cxn ang="0">
                        <a:pos x="connsiteX0" y="connsiteY0"/>
                      </a:cxn>
                      <a:cxn ang="0">
                        <a:pos x="connsiteX1" y="connsiteY1"/>
                      </a:cxn>
                      <a:cxn ang="0">
                        <a:pos x="connsiteX2" y="connsiteY2"/>
                      </a:cxn>
                      <a:cxn ang="0">
                        <a:pos x="connsiteX3" y="connsiteY3"/>
                      </a:cxn>
                    </a:cxnLst>
                    <a:rect l="l" t="t" r="r" b="b"/>
                    <a:pathLst>
                      <a:path w="98216" h="13458">
                        <a:moveTo>
                          <a:pt x="19" y="46"/>
                        </a:moveTo>
                        <a:lnTo>
                          <a:pt x="98236" y="46"/>
                        </a:lnTo>
                        <a:lnTo>
                          <a:pt x="98236" y="13504"/>
                        </a:lnTo>
                        <a:lnTo>
                          <a:pt x="19" y="13504"/>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93" name="Forme libre : forme 92">
                    <a:extLst>
                      <a:ext uri="{FF2B5EF4-FFF2-40B4-BE49-F238E27FC236}">
                        <a16:creationId xmlns:a16="http://schemas.microsoft.com/office/drawing/2014/main" id="{C9BDF36D-F1FF-4921-8054-C8D8F556519F}"/>
                      </a:ext>
                    </a:extLst>
                  </p:cNvPr>
                  <p:cNvSpPr/>
                  <p:nvPr/>
                </p:nvSpPr>
                <p:spPr>
                  <a:xfrm>
                    <a:off x="6533916" y="4408879"/>
                    <a:ext cx="47290" cy="75298"/>
                  </a:xfrm>
                  <a:custGeom>
                    <a:avLst/>
                    <a:gdLst>
                      <a:gd name="connsiteX0" fmla="*/ 37463 w 47290"/>
                      <a:gd name="connsiteY0" fmla="*/ 75288 h 75298"/>
                      <a:gd name="connsiteX1" fmla="*/ -4 w 47290"/>
                      <a:gd name="connsiteY1" fmla="*/ 37821 h 75298"/>
                      <a:gd name="connsiteX2" fmla="*/ 37463 w 47290"/>
                      <a:gd name="connsiteY2" fmla="*/ -10 h 75298"/>
                      <a:gd name="connsiteX3" fmla="*/ 47286 w 47290"/>
                      <a:gd name="connsiteY3" fmla="*/ 9450 h 75298"/>
                      <a:gd name="connsiteX4" fmla="*/ 18911 w 47290"/>
                      <a:gd name="connsiteY4" fmla="*/ 37826 h 75298"/>
                      <a:gd name="connsiteX5" fmla="*/ 47286 w 47290"/>
                      <a:gd name="connsiteY5" fmla="*/ 65837 h 7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0" h="75298">
                        <a:moveTo>
                          <a:pt x="37463" y="75288"/>
                        </a:moveTo>
                        <a:lnTo>
                          <a:pt x="-4" y="37821"/>
                        </a:lnTo>
                        <a:lnTo>
                          <a:pt x="37463" y="-10"/>
                        </a:lnTo>
                        <a:lnTo>
                          <a:pt x="47286" y="9450"/>
                        </a:lnTo>
                        <a:lnTo>
                          <a:pt x="18911" y="37826"/>
                        </a:lnTo>
                        <a:lnTo>
                          <a:pt x="47286" y="65837"/>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nvGrpSpPr>
              <p:cNvPr id="94" name="Graphique 80">
                <a:extLst>
                  <a:ext uri="{FF2B5EF4-FFF2-40B4-BE49-F238E27FC236}">
                    <a16:creationId xmlns:a16="http://schemas.microsoft.com/office/drawing/2014/main" id="{BFB63D57-AAB3-4646-91E0-E39827668061}"/>
                  </a:ext>
                </a:extLst>
              </p:cNvPr>
              <p:cNvGrpSpPr/>
              <p:nvPr/>
            </p:nvGrpSpPr>
            <p:grpSpPr>
              <a:xfrm>
                <a:off x="6656141" y="4439436"/>
                <a:ext cx="42197" cy="13458"/>
                <a:chOff x="6656141" y="4439436"/>
                <a:chExt cx="42197" cy="13458"/>
              </a:xfrm>
              <a:solidFill>
                <a:srgbClr val="283234"/>
              </a:solidFill>
            </p:grpSpPr>
            <p:sp>
              <p:nvSpPr>
                <p:cNvPr id="95" name="Forme libre : forme 94">
                  <a:extLst>
                    <a:ext uri="{FF2B5EF4-FFF2-40B4-BE49-F238E27FC236}">
                      <a16:creationId xmlns:a16="http://schemas.microsoft.com/office/drawing/2014/main" id="{5388BB1A-D582-488D-A467-2118961083B1}"/>
                    </a:ext>
                  </a:extLst>
                </p:cNvPr>
                <p:cNvSpPr/>
                <p:nvPr/>
              </p:nvSpPr>
              <p:spPr>
                <a:xfrm>
                  <a:off x="6656141" y="4439436"/>
                  <a:ext cx="13821" cy="13458"/>
                </a:xfrm>
                <a:custGeom>
                  <a:avLst/>
                  <a:gdLst>
                    <a:gd name="connsiteX0" fmla="*/ 13811 w 13821"/>
                    <a:gd name="connsiteY0" fmla="*/ 13447 h 13458"/>
                    <a:gd name="connsiteX1" fmla="*/ 352 w 13821"/>
                    <a:gd name="connsiteY1" fmla="*/ 13447 h 13458"/>
                    <a:gd name="connsiteX2" fmla="*/ -11 w 13821"/>
                    <a:gd name="connsiteY2" fmla="*/ -11 h 13458"/>
                    <a:gd name="connsiteX3" fmla="*/ 13811 w 13821"/>
                    <a:gd name="connsiteY3" fmla="*/ -11 h 13458"/>
                  </a:gdLst>
                  <a:ahLst/>
                  <a:cxnLst>
                    <a:cxn ang="0">
                      <a:pos x="connsiteX0" y="connsiteY0"/>
                    </a:cxn>
                    <a:cxn ang="0">
                      <a:pos x="connsiteX1" y="connsiteY1"/>
                    </a:cxn>
                    <a:cxn ang="0">
                      <a:pos x="connsiteX2" y="connsiteY2"/>
                    </a:cxn>
                    <a:cxn ang="0">
                      <a:pos x="connsiteX3" y="connsiteY3"/>
                    </a:cxn>
                  </a:cxnLst>
                  <a:rect l="l" t="t" r="r" b="b"/>
                  <a:pathLst>
                    <a:path w="13821" h="13458">
                      <a:moveTo>
                        <a:pt x="13811" y="13447"/>
                      </a:moveTo>
                      <a:lnTo>
                        <a:pt x="352" y="13447"/>
                      </a:lnTo>
                      <a:lnTo>
                        <a:pt x="-11" y="-11"/>
                      </a:lnTo>
                      <a:lnTo>
                        <a:pt x="13811" y="-11"/>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96" name="Forme libre : forme 95">
                  <a:extLst>
                    <a:ext uri="{FF2B5EF4-FFF2-40B4-BE49-F238E27FC236}">
                      <a16:creationId xmlns:a16="http://schemas.microsoft.com/office/drawing/2014/main" id="{24A97764-EEBA-4AE3-8FB8-FB539EDF4ECB}"/>
                    </a:ext>
                  </a:extLst>
                </p:cNvPr>
                <p:cNvSpPr/>
                <p:nvPr/>
              </p:nvSpPr>
              <p:spPr>
                <a:xfrm>
                  <a:off x="6684516" y="4439436"/>
                  <a:ext cx="13821" cy="13458"/>
                </a:xfrm>
                <a:custGeom>
                  <a:avLst/>
                  <a:gdLst>
                    <a:gd name="connsiteX0" fmla="*/ 13809 w 13821"/>
                    <a:gd name="connsiteY0" fmla="*/ 13447 h 13458"/>
                    <a:gd name="connsiteX1" fmla="*/ 351 w 13821"/>
                    <a:gd name="connsiteY1" fmla="*/ 13447 h 13458"/>
                    <a:gd name="connsiteX2" fmla="*/ -13 w 13821"/>
                    <a:gd name="connsiteY2" fmla="*/ -11 h 13458"/>
                    <a:gd name="connsiteX3" fmla="*/ 13809 w 13821"/>
                    <a:gd name="connsiteY3" fmla="*/ -11 h 13458"/>
                  </a:gdLst>
                  <a:ahLst/>
                  <a:cxnLst>
                    <a:cxn ang="0">
                      <a:pos x="connsiteX0" y="connsiteY0"/>
                    </a:cxn>
                    <a:cxn ang="0">
                      <a:pos x="connsiteX1" y="connsiteY1"/>
                    </a:cxn>
                    <a:cxn ang="0">
                      <a:pos x="connsiteX2" y="connsiteY2"/>
                    </a:cxn>
                    <a:cxn ang="0">
                      <a:pos x="connsiteX3" y="connsiteY3"/>
                    </a:cxn>
                  </a:cxnLst>
                  <a:rect l="l" t="t" r="r" b="b"/>
                  <a:pathLst>
                    <a:path w="13821" h="13458">
                      <a:moveTo>
                        <a:pt x="13809" y="13447"/>
                      </a:moveTo>
                      <a:lnTo>
                        <a:pt x="351" y="13447"/>
                      </a:lnTo>
                      <a:lnTo>
                        <a:pt x="-13" y="-11"/>
                      </a:lnTo>
                      <a:lnTo>
                        <a:pt x="13809" y="-11"/>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97" name="Graphique 80">
                <a:extLst>
                  <a:ext uri="{FF2B5EF4-FFF2-40B4-BE49-F238E27FC236}">
                    <a16:creationId xmlns:a16="http://schemas.microsoft.com/office/drawing/2014/main" id="{BFB63D57-AAB3-4646-91E0-E39827668061}"/>
                  </a:ext>
                </a:extLst>
              </p:cNvPr>
              <p:cNvGrpSpPr/>
              <p:nvPr/>
            </p:nvGrpSpPr>
            <p:grpSpPr>
              <a:xfrm>
                <a:off x="6713614" y="4231725"/>
                <a:ext cx="186267" cy="469981"/>
                <a:chOff x="6713614" y="4231725"/>
                <a:chExt cx="186267" cy="469981"/>
              </a:xfrm>
            </p:grpSpPr>
            <p:sp>
              <p:nvSpPr>
                <p:cNvPr id="98" name="Forme libre : forme 97">
                  <a:extLst>
                    <a:ext uri="{FF2B5EF4-FFF2-40B4-BE49-F238E27FC236}">
                      <a16:creationId xmlns:a16="http://schemas.microsoft.com/office/drawing/2014/main" id="{E76CDEF1-6382-4BC4-BB2A-656397090D12}"/>
                    </a:ext>
                  </a:extLst>
                </p:cNvPr>
                <p:cNvSpPr/>
                <p:nvPr/>
              </p:nvSpPr>
              <p:spPr>
                <a:xfrm>
                  <a:off x="6757265" y="4231725"/>
                  <a:ext cx="99670" cy="108403"/>
                </a:xfrm>
                <a:custGeom>
                  <a:avLst/>
                  <a:gdLst>
                    <a:gd name="connsiteX0" fmla="*/ 49819 w 99670"/>
                    <a:gd name="connsiteY0" fmla="*/ 108404 h 108403"/>
                    <a:gd name="connsiteX1" fmla="*/ -17 w 99670"/>
                    <a:gd name="connsiteY1" fmla="*/ 58564 h 108403"/>
                    <a:gd name="connsiteX2" fmla="*/ -17 w 99670"/>
                    <a:gd name="connsiteY2" fmla="*/ 49835 h 108403"/>
                    <a:gd name="connsiteX3" fmla="*/ 49819 w 99670"/>
                    <a:gd name="connsiteY3" fmla="*/ 0 h 108403"/>
                    <a:gd name="connsiteX4" fmla="*/ 49819 w 99670"/>
                    <a:gd name="connsiteY4" fmla="*/ 0 h 108403"/>
                    <a:gd name="connsiteX5" fmla="*/ 99654 w 99670"/>
                    <a:gd name="connsiteY5" fmla="*/ 49526 h 108403"/>
                    <a:gd name="connsiteX6" fmla="*/ 99654 w 99670"/>
                    <a:gd name="connsiteY6" fmla="*/ 49835 h 108403"/>
                    <a:gd name="connsiteX7" fmla="*/ 99654 w 99670"/>
                    <a:gd name="connsiteY7" fmla="*/ 58564 h 108403"/>
                    <a:gd name="connsiteX8" fmla="*/ 49819 w 99670"/>
                    <a:gd name="connsiteY8" fmla="*/ 108404 h 108403"/>
                    <a:gd name="connsiteX9" fmla="*/ 49819 w 99670"/>
                    <a:gd name="connsiteY9" fmla="*/ 13440 h 108403"/>
                    <a:gd name="connsiteX10" fmla="*/ 49819 w 99670"/>
                    <a:gd name="connsiteY10" fmla="*/ 13440 h 108403"/>
                    <a:gd name="connsiteX11" fmla="*/ 13442 w 99670"/>
                    <a:gd name="connsiteY11" fmla="*/ 49817 h 108403"/>
                    <a:gd name="connsiteX12" fmla="*/ 13442 w 99670"/>
                    <a:gd name="connsiteY12" fmla="*/ 58546 h 108403"/>
                    <a:gd name="connsiteX13" fmla="*/ 49819 w 99670"/>
                    <a:gd name="connsiteY13" fmla="*/ 94922 h 108403"/>
                    <a:gd name="connsiteX14" fmla="*/ 86195 w 99670"/>
                    <a:gd name="connsiteY14" fmla="*/ 58546 h 108403"/>
                    <a:gd name="connsiteX15" fmla="*/ 86195 w 99670"/>
                    <a:gd name="connsiteY15" fmla="*/ 49835 h 108403"/>
                    <a:gd name="connsiteX16" fmla="*/ 75645 w 99670"/>
                    <a:gd name="connsiteY16" fmla="*/ 24391 h 108403"/>
                    <a:gd name="connsiteX17" fmla="*/ 49819 w 99670"/>
                    <a:gd name="connsiteY17" fmla="*/ 13459 h 10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670" h="108403">
                      <a:moveTo>
                        <a:pt x="49819" y="108404"/>
                      </a:moveTo>
                      <a:cubicBezTo>
                        <a:pt x="22311" y="108361"/>
                        <a:pt x="23" y="86071"/>
                        <a:pt x="-17" y="58564"/>
                      </a:cubicBezTo>
                      <a:lnTo>
                        <a:pt x="-17" y="49835"/>
                      </a:lnTo>
                      <a:cubicBezTo>
                        <a:pt x="155" y="22383"/>
                        <a:pt x="22367" y="171"/>
                        <a:pt x="49819" y="0"/>
                      </a:cubicBezTo>
                      <a:lnTo>
                        <a:pt x="49819" y="0"/>
                      </a:lnTo>
                      <a:cubicBezTo>
                        <a:pt x="77258" y="-85"/>
                        <a:pt x="99568" y="22088"/>
                        <a:pt x="99654" y="49526"/>
                      </a:cubicBezTo>
                      <a:cubicBezTo>
                        <a:pt x="99654" y="49629"/>
                        <a:pt x="99654" y="49732"/>
                        <a:pt x="99654" y="49835"/>
                      </a:cubicBezTo>
                      <a:lnTo>
                        <a:pt x="99654" y="58564"/>
                      </a:lnTo>
                      <a:cubicBezTo>
                        <a:pt x="99613" y="86071"/>
                        <a:pt x="77326" y="108361"/>
                        <a:pt x="49819" y="108404"/>
                      </a:cubicBezTo>
                      <a:close/>
                      <a:moveTo>
                        <a:pt x="49819" y="13440"/>
                      </a:moveTo>
                      <a:lnTo>
                        <a:pt x="49819" y="13440"/>
                      </a:lnTo>
                      <a:cubicBezTo>
                        <a:pt x="29752" y="13498"/>
                        <a:pt x="13499" y="29751"/>
                        <a:pt x="13442" y="49817"/>
                      </a:cubicBezTo>
                      <a:lnTo>
                        <a:pt x="13442" y="58546"/>
                      </a:lnTo>
                      <a:cubicBezTo>
                        <a:pt x="13442" y="78636"/>
                        <a:pt x="29728" y="94922"/>
                        <a:pt x="49819" y="94922"/>
                      </a:cubicBezTo>
                      <a:cubicBezTo>
                        <a:pt x="69909" y="94922"/>
                        <a:pt x="86195" y="78636"/>
                        <a:pt x="86195" y="58546"/>
                      </a:cubicBezTo>
                      <a:lnTo>
                        <a:pt x="86195" y="49835"/>
                      </a:lnTo>
                      <a:cubicBezTo>
                        <a:pt x="86354" y="40259"/>
                        <a:pt x="82533" y="31045"/>
                        <a:pt x="75645" y="24391"/>
                      </a:cubicBezTo>
                      <a:cubicBezTo>
                        <a:pt x="68845" y="17439"/>
                        <a:pt x="59543" y="13501"/>
                        <a:pt x="49819" y="13459"/>
                      </a:cubicBez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nvGrpSpPr>
                <p:cNvPr id="99" name="Graphique 80">
                  <a:extLst>
                    <a:ext uri="{FF2B5EF4-FFF2-40B4-BE49-F238E27FC236}">
                      <a16:creationId xmlns:a16="http://schemas.microsoft.com/office/drawing/2014/main" id="{BFB63D57-AAB3-4646-91E0-E39827668061}"/>
                    </a:ext>
                  </a:extLst>
                </p:cNvPr>
                <p:cNvGrpSpPr/>
                <p:nvPr/>
              </p:nvGrpSpPr>
              <p:grpSpPr>
                <a:xfrm>
                  <a:off x="6713614" y="4349223"/>
                  <a:ext cx="186267" cy="352483"/>
                  <a:chOff x="6713614" y="4349223"/>
                  <a:chExt cx="186267" cy="352483"/>
                </a:xfrm>
                <a:solidFill>
                  <a:srgbClr val="283234"/>
                </a:solidFill>
              </p:grpSpPr>
              <p:sp>
                <p:nvSpPr>
                  <p:cNvPr id="100" name="Forme libre : forme 99">
                    <a:extLst>
                      <a:ext uri="{FF2B5EF4-FFF2-40B4-BE49-F238E27FC236}">
                        <a16:creationId xmlns:a16="http://schemas.microsoft.com/office/drawing/2014/main" id="{4281B9F7-7F14-4756-9483-3610570619FB}"/>
                      </a:ext>
                    </a:extLst>
                  </p:cNvPr>
                  <p:cNvSpPr/>
                  <p:nvPr/>
                </p:nvSpPr>
                <p:spPr>
                  <a:xfrm>
                    <a:off x="6847844" y="4424882"/>
                    <a:ext cx="13458" cy="276824"/>
                  </a:xfrm>
                  <a:custGeom>
                    <a:avLst/>
                    <a:gdLst>
                      <a:gd name="connsiteX0" fmla="*/ 87 w 13458"/>
                      <a:gd name="connsiteY0" fmla="*/ 43 h 276824"/>
                      <a:gd name="connsiteX1" fmla="*/ 13545 w 13458"/>
                      <a:gd name="connsiteY1" fmla="*/ 43 h 276824"/>
                      <a:gd name="connsiteX2" fmla="*/ 13545 w 13458"/>
                      <a:gd name="connsiteY2" fmla="*/ 276867 h 276824"/>
                      <a:gd name="connsiteX3" fmla="*/ 87 w 13458"/>
                      <a:gd name="connsiteY3" fmla="*/ 276867 h 276824"/>
                    </a:gdLst>
                    <a:ahLst/>
                    <a:cxnLst>
                      <a:cxn ang="0">
                        <a:pos x="connsiteX0" y="connsiteY0"/>
                      </a:cxn>
                      <a:cxn ang="0">
                        <a:pos x="connsiteX1" y="connsiteY1"/>
                      </a:cxn>
                      <a:cxn ang="0">
                        <a:pos x="connsiteX2" y="connsiteY2"/>
                      </a:cxn>
                      <a:cxn ang="0">
                        <a:pos x="connsiteX3" y="connsiteY3"/>
                      </a:cxn>
                    </a:cxnLst>
                    <a:rect l="l" t="t" r="r" b="b"/>
                    <a:pathLst>
                      <a:path w="13458" h="276824">
                        <a:moveTo>
                          <a:pt x="87" y="43"/>
                        </a:moveTo>
                        <a:lnTo>
                          <a:pt x="13545" y="43"/>
                        </a:lnTo>
                        <a:lnTo>
                          <a:pt x="13545" y="276867"/>
                        </a:lnTo>
                        <a:lnTo>
                          <a:pt x="87" y="276867"/>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01" name="Forme libre : forme 100">
                    <a:extLst>
                      <a:ext uri="{FF2B5EF4-FFF2-40B4-BE49-F238E27FC236}">
                        <a16:creationId xmlns:a16="http://schemas.microsoft.com/office/drawing/2014/main" id="{BA372B94-3D6E-40A5-86BD-BD9345665960}"/>
                      </a:ext>
                    </a:extLst>
                  </p:cNvPr>
                  <p:cNvSpPr/>
                  <p:nvPr/>
                </p:nvSpPr>
                <p:spPr>
                  <a:xfrm>
                    <a:off x="6800553" y="4527102"/>
                    <a:ext cx="13458" cy="174604"/>
                  </a:xfrm>
                  <a:custGeom>
                    <a:avLst/>
                    <a:gdLst>
                      <a:gd name="connsiteX0" fmla="*/ 76 w 13458"/>
                      <a:gd name="connsiteY0" fmla="*/ 65 h 174604"/>
                      <a:gd name="connsiteX1" fmla="*/ 13535 w 13458"/>
                      <a:gd name="connsiteY1" fmla="*/ 65 h 174604"/>
                      <a:gd name="connsiteX2" fmla="*/ 13535 w 13458"/>
                      <a:gd name="connsiteY2" fmla="*/ 174670 h 174604"/>
                      <a:gd name="connsiteX3" fmla="*/ 76 w 13458"/>
                      <a:gd name="connsiteY3" fmla="*/ 174670 h 174604"/>
                    </a:gdLst>
                    <a:ahLst/>
                    <a:cxnLst>
                      <a:cxn ang="0">
                        <a:pos x="connsiteX0" y="connsiteY0"/>
                      </a:cxn>
                      <a:cxn ang="0">
                        <a:pos x="connsiteX1" y="connsiteY1"/>
                      </a:cxn>
                      <a:cxn ang="0">
                        <a:pos x="connsiteX2" y="connsiteY2"/>
                      </a:cxn>
                      <a:cxn ang="0">
                        <a:pos x="connsiteX3" y="connsiteY3"/>
                      </a:cxn>
                    </a:cxnLst>
                    <a:rect l="l" t="t" r="r" b="b"/>
                    <a:pathLst>
                      <a:path w="13458" h="174604">
                        <a:moveTo>
                          <a:pt x="76" y="65"/>
                        </a:moveTo>
                        <a:lnTo>
                          <a:pt x="13535" y="65"/>
                        </a:lnTo>
                        <a:lnTo>
                          <a:pt x="13535" y="174670"/>
                        </a:lnTo>
                        <a:lnTo>
                          <a:pt x="76" y="174670"/>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02" name="Forme libre : forme 101">
                    <a:extLst>
                      <a:ext uri="{FF2B5EF4-FFF2-40B4-BE49-F238E27FC236}">
                        <a16:creationId xmlns:a16="http://schemas.microsoft.com/office/drawing/2014/main" id="{E7857AB3-D467-4364-AB54-79CED8CB5A4B}"/>
                      </a:ext>
                    </a:extLst>
                  </p:cNvPr>
                  <p:cNvSpPr/>
                  <p:nvPr/>
                </p:nvSpPr>
                <p:spPr>
                  <a:xfrm>
                    <a:off x="6713614" y="4468897"/>
                    <a:ext cx="52743" cy="232809"/>
                  </a:xfrm>
                  <a:custGeom>
                    <a:avLst/>
                    <a:gdLst>
                      <a:gd name="connsiteX0" fmla="*/ 39634 w 52743"/>
                      <a:gd name="connsiteY0" fmla="*/ 232797 h 232809"/>
                      <a:gd name="connsiteX1" fmla="*/ 39634 w 52743"/>
                      <a:gd name="connsiteY1" fmla="*/ 65103 h 232809"/>
                      <a:gd name="connsiteX2" fmla="*/ 22541 w 52743"/>
                      <a:gd name="connsiteY2" fmla="*/ 65103 h 232809"/>
                      <a:gd name="connsiteX3" fmla="*/ -14 w 52743"/>
                      <a:gd name="connsiteY3" fmla="*/ 42548 h 232809"/>
                      <a:gd name="connsiteX4" fmla="*/ -14 w 52743"/>
                      <a:gd name="connsiteY4" fmla="*/ -13 h 232809"/>
                      <a:gd name="connsiteX5" fmla="*/ 13444 w 52743"/>
                      <a:gd name="connsiteY5" fmla="*/ -13 h 232809"/>
                      <a:gd name="connsiteX6" fmla="*/ 13444 w 52743"/>
                      <a:gd name="connsiteY6" fmla="*/ 42548 h 232809"/>
                      <a:gd name="connsiteX7" fmla="*/ 22173 w 52743"/>
                      <a:gd name="connsiteY7" fmla="*/ 51276 h 232809"/>
                      <a:gd name="connsiteX8" fmla="*/ 52729 w 52743"/>
                      <a:gd name="connsiteY8" fmla="*/ 51276 h 232809"/>
                      <a:gd name="connsiteX9" fmla="*/ 52729 w 52743"/>
                      <a:gd name="connsiteY9" fmla="*/ 232792 h 23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 h="232809">
                        <a:moveTo>
                          <a:pt x="39634" y="232797"/>
                        </a:moveTo>
                        <a:lnTo>
                          <a:pt x="39634" y="65103"/>
                        </a:lnTo>
                        <a:lnTo>
                          <a:pt x="22541" y="65103"/>
                        </a:lnTo>
                        <a:cubicBezTo>
                          <a:pt x="10110" y="65040"/>
                          <a:pt x="48" y="54979"/>
                          <a:pt x="-14" y="42548"/>
                        </a:cubicBezTo>
                        <a:lnTo>
                          <a:pt x="-14" y="-13"/>
                        </a:lnTo>
                        <a:lnTo>
                          <a:pt x="13444" y="-13"/>
                        </a:lnTo>
                        <a:lnTo>
                          <a:pt x="13444" y="42548"/>
                        </a:lnTo>
                        <a:cubicBezTo>
                          <a:pt x="13510" y="47341"/>
                          <a:pt x="17379" y="51210"/>
                          <a:pt x="22173" y="51276"/>
                        </a:cubicBezTo>
                        <a:lnTo>
                          <a:pt x="52729" y="51276"/>
                        </a:lnTo>
                        <a:lnTo>
                          <a:pt x="52729" y="232792"/>
                        </a:ln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03" name="Forme libre : forme 102">
                    <a:extLst>
                      <a:ext uri="{FF2B5EF4-FFF2-40B4-BE49-F238E27FC236}">
                        <a16:creationId xmlns:a16="http://schemas.microsoft.com/office/drawing/2014/main" id="{63B68E16-5AD7-4F18-AB91-F1A62065954C}"/>
                      </a:ext>
                    </a:extLst>
                  </p:cNvPr>
                  <p:cNvSpPr/>
                  <p:nvPr/>
                </p:nvSpPr>
                <p:spPr>
                  <a:xfrm>
                    <a:off x="6713614" y="4349223"/>
                    <a:ext cx="186267" cy="184791"/>
                  </a:xfrm>
                  <a:custGeom>
                    <a:avLst/>
                    <a:gdLst>
                      <a:gd name="connsiteX0" fmla="*/ 164409 w 186267"/>
                      <a:gd name="connsiteY0" fmla="*/ 184783 h 184791"/>
                      <a:gd name="connsiteX1" fmla="*/ 140781 w 186267"/>
                      <a:gd name="connsiteY1" fmla="*/ 184783 h 184791"/>
                      <a:gd name="connsiteX2" fmla="*/ 140781 w 186267"/>
                      <a:gd name="connsiteY2" fmla="*/ 171325 h 184791"/>
                      <a:gd name="connsiteX3" fmla="*/ 164409 w 186267"/>
                      <a:gd name="connsiteY3" fmla="*/ 171325 h 184791"/>
                      <a:gd name="connsiteX4" fmla="*/ 173137 w 186267"/>
                      <a:gd name="connsiteY4" fmla="*/ 162597 h 184791"/>
                      <a:gd name="connsiteX5" fmla="*/ 173137 w 186267"/>
                      <a:gd name="connsiteY5" fmla="*/ 54193 h 184791"/>
                      <a:gd name="connsiteX6" fmla="*/ 150582 w 186267"/>
                      <a:gd name="connsiteY6" fmla="*/ 22910 h 184791"/>
                      <a:gd name="connsiteX7" fmla="*/ 35995 w 186267"/>
                      <a:gd name="connsiteY7" fmla="*/ 22910 h 184791"/>
                      <a:gd name="connsiteX8" fmla="*/ 13440 w 186267"/>
                      <a:gd name="connsiteY8" fmla="*/ 54193 h 184791"/>
                      <a:gd name="connsiteX9" fmla="*/ 13440 w 186267"/>
                      <a:gd name="connsiteY9" fmla="*/ 75290 h 184791"/>
                      <a:gd name="connsiteX10" fmla="*/ -14 w 186267"/>
                      <a:gd name="connsiteY10" fmla="*/ 75290 h 184791"/>
                      <a:gd name="connsiteX11" fmla="*/ -14 w 186267"/>
                      <a:gd name="connsiteY11" fmla="*/ 53830 h 184791"/>
                      <a:gd name="connsiteX12" fmla="*/ 31633 w 186267"/>
                      <a:gd name="connsiteY12" fmla="*/ 9815 h 184791"/>
                      <a:gd name="connsiteX13" fmla="*/ 154585 w 186267"/>
                      <a:gd name="connsiteY13" fmla="*/ 9815 h 184791"/>
                      <a:gd name="connsiteX14" fmla="*/ 186232 w 186267"/>
                      <a:gd name="connsiteY14" fmla="*/ 53830 h 184791"/>
                      <a:gd name="connsiteX15" fmla="*/ 186232 w 186267"/>
                      <a:gd name="connsiteY15" fmla="*/ 162229 h 184791"/>
                      <a:gd name="connsiteX16" fmla="*/ 165599 w 186267"/>
                      <a:gd name="connsiteY16" fmla="*/ 184764 h 184791"/>
                      <a:gd name="connsiteX17" fmla="*/ 164409 w 186267"/>
                      <a:gd name="connsiteY17" fmla="*/ 184783 h 1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267" h="184791">
                        <a:moveTo>
                          <a:pt x="164409" y="184783"/>
                        </a:moveTo>
                        <a:lnTo>
                          <a:pt x="140781" y="184783"/>
                        </a:lnTo>
                        <a:lnTo>
                          <a:pt x="140781" y="171325"/>
                        </a:lnTo>
                        <a:lnTo>
                          <a:pt x="164409" y="171325"/>
                        </a:lnTo>
                        <a:cubicBezTo>
                          <a:pt x="169202" y="171259"/>
                          <a:pt x="173069" y="167390"/>
                          <a:pt x="173137" y="162597"/>
                        </a:cubicBezTo>
                        <a:lnTo>
                          <a:pt x="173137" y="54193"/>
                        </a:lnTo>
                        <a:cubicBezTo>
                          <a:pt x="173060" y="40022"/>
                          <a:pt x="164004" y="27461"/>
                          <a:pt x="150582" y="22910"/>
                        </a:cubicBezTo>
                        <a:cubicBezTo>
                          <a:pt x="113388" y="10542"/>
                          <a:pt x="73189" y="10542"/>
                          <a:pt x="35995" y="22910"/>
                        </a:cubicBezTo>
                        <a:cubicBezTo>
                          <a:pt x="22508" y="27370"/>
                          <a:pt x="13411" y="39988"/>
                          <a:pt x="13440" y="54193"/>
                        </a:cubicBezTo>
                        <a:lnTo>
                          <a:pt x="13440" y="75290"/>
                        </a:lnTo>
                        <a:lnTo>
                          <a:pt x="-14" y="75290"/>
                        </a:lnTo>
                        <a:lnTo>
                          <a:pt x="-14" y="53830"/>
                        </a:lnTo>
                        <a:cubicBezTo>
                          <a:pt x="-83" y="33862"/>
                          <a:pt x="12682" y="16108"/>
                          <a:pt x="31633" y="9815"/>
                        </a:cubicBezTo>
                        <a:cubicBezTo>
                          <a:pt x="71571" y="-3280"/>
                          <a:pt x="114647" y="-3280"/>
                          <a:pt x="154585" y="9815"/>
                        </a:cubicBezTo>
                        <a:cubicBezTo>
                          <a:pt x="173537" y="16108"/>
                          <a:pt x="186300" y="33862"/>
                          <a:pt x="186232" y="53830"/>
                        </a:cubicBezTo>
                        <a:lnTo>
                          <a:pt x="186232" y="162229"/>
                        </a:lnTo>
                        <a:cubicBezTo>
                          <a:pt x="186759" y="174149"/>
                          <a:pt x="177517" y="184239"/>
                          <a:pt x="165599" y="184764"/>
                        </a:cubicBezTo>
                        <a:cubicBezTo>
                          <a:pt x="165204" y="184781"/>
                          <a:pt x="164804" y="184788"/>
                          <a:pt x="164409" y="184783"/>
                        </a:cubicBezTo>
                        <a:close/>
                      </a:path>
                    </a:pathLst>
                  </a:custGeom>
                  <a:solidFill>
                    <a:srgbClr val="28323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104" name="Graphique 80">
                  <a:extLst>
                    <a:ext uri="{FF2B5EF4-FFF2-40B4-BE49-F238E27FC236}">
                      <a16:creationId xmlns:a16="http://schemas.microsoft.com/office/drawing/2014/main" id="{BFB63D57-AAB3-4646-91E0-E39827668061}"/>
                    </a:ext>
                  </a:extLst>
                </p:cNvPr>
                <p:cNvGrpSpPr/>
                <p:nvPr/>
              </p:nvGrpSpPr>
              <p:grpSpPr>
                <a:xfrm>
                  <a:off x="6713978" y="4408879"/>
                  <a:ext cx="106585" cy="75298"/>
                  <a:chOff x="6713978" y="4408879"/>
                  <a:chExt cx="106585" cy="75298"/>
                </a:xfrm>
                <a:solidFill>
                  <a:srgbClr val="F4B300"/>
                </a:solidFill>
              </p:grpSpPr>
              <p:sp>
                <p:nvSpPr>
                  <p:cNvPr id="105" name="Forme libre : forme 104">
                    <a:extLst>
                      <a:ext uri="{FF2B5EF4-FFF2-40B4-BE49-F238E27FC236}">
                        <a16:creationId xmlns:a16="http://schemas.microsoft.com/office/drawing/2014/main" id="{FDAF8AA7-0917-4FEA-BE7F-1054DF4C0529}"/>
                      </a:ext>
                    </a:extLst>
                  </p:cNvPr>
                  <p:cNvSpPr/>
                  <p:nvPr/>
                </p:nvSpPr>
                <p:spPr>
                  <a:xfrm>
                    <a:off x="6713978" y="4439436"/>
                    <a:ext cx="98216" cy="13458"/>
                  </a:xfrm>
                  <a:custGeom>
                    <a:avLst/>
                    <a:gdLst>
                      <a:gd name="connsiteX0" fmla="*/ 57 w 98216"/>
                      <a:gd name="connsiteY0" fmla="*/ 46 h 13458"/>
                      <a:gd name="connsiteX1" fmla="*/ 98274 w 98216"/>
                      <a:gd name="connsiteY1" fmla="*/ 46 h 13458"/>
                      <a:gd name="connsiteX2" fmla="*/ 98274 w 98216"/>
                      <a:gd name="connsiteY2" fmla="*/ 13504 h 13458"/>
                      <a:gd name="connsiteX3" fmla="*/ 57 w 98216"/>
                      <a:gd name="connsiteY3" fmla="*/ 13504 h 13458"/>
                    </a:gdLst>
                    <a:ahLst/>
                    <a:cxnLst>
                      <a:cxn ang="0">
                        <a:pos x="connsiteX0" y="connsiteY0"/>
                      </a:cxn>
                      <a:cxn ang="0">
                        <a:pos x="connsiteX1" y="connsiteY1"/>
                      </a:cxn>
                      <a:cxn ang="0">
                        <a:pos x="connsiteX2" y="connsiteY2"/>
                      </a:cxn>
                      <a:cxn ang="0">
                        <a:pos x="connsiteX3" y="connsiteY3"/>
                      </a:cxn>
                    </a:cxnLst>
                    <a:rect l="l" t="t" r="r" b="b"/>
                    <a:pathLst>
                      <a:path w="98216" h="13458">
                        <a:moveTo>
                          <a:pt x="57" y="46"/>
                        </a:moveTo>
                        <a:lnTo>
                          <a:pt x="98274" y="46"/>
                        </a:lnTo>
                        <a:lnTo>
                          <a:pt x="98274" y="13504"/>
                        </a:lnTo>
                        <a:lnTo>
                          <a:pt x="57" y="13504"/>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06" name="Forme libre : forme 105">
                    <a:extLst>
                      <a:ext uri="{FF2B5EF4-FFF2-40B4-BE49-F238E27FC236}">
                        <a16:creationId xmlns:a16="http://schemas.microsoft.com/office/drawing/2014/main" id="{7A12FC20-9A49-4960-BC15-73EE3F3A8770}"/>
                      </a:ext>
                    </a:extLst>
                  </p:cNvPr>
                  <p:cNvSpPr/>
                  <p:nvPr/>
                </p:nvSpPr>
                <p:spPr>
                  <a:xfrm>
                    <a:off x="6773273" y="4408879"/>
                    <a:ext cx="47290" cy="75298"/>
                  </a:xfrm>
                  <a:custGeom>
                    <a:avLst/>
                    <a:gdLst>
                      <a:gd name="connsiteX0" fmla="*/ 9442 w 47290"/>
                      <a:gd name="connsiteY0" fmla="*/ 75288 h 75298"/>
                      <a:gd name="connsiteX1" fmla="*/ -18 w 47290"/>
                      <a:gd name="connsiteY1" fmla="*/ 65833 h 75298"/>
                      <a:gd name="connsiteX2" fmla="*/ 28358 w 47290"/>
                      <a:gd name="connsiteY2" fmla="*/ 37821 h 75298"/>
                      <a:gd name="connsiteX3" fmla="*/ -18 w 47290"/>
                      <a:gd name="connsiteY3" fmla="*/ 9450 h 75298"/>
                      <a:gd name="connsiteX4" fmla="*/ 9442 w 47290"/>
                      <a:gd name="connsiteY4" fmla="*/ -10 h 75298"/>
                      <a:gd name="connsiteX5" fmla="*/ 47273 w 47290"/>
                      <a:gd name="connsiteY5" fmla="*/ 37821 h 7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90" h="75298">
                        <a:moveTo>
                          <a:pt x="9442" y="75288"/>
                        </a:moveTo>
                        <a:lnTo>
                          <a:pt x="-18" y="65833"/>
                        </a:lnTo>
                        <a:lnTo>
                          <a:pt x="28358" y="37821"/>
                        </a:lnTo>
                        <a:lnTo>
                          <a:pt x="-18" y="9450"/>
                        </a:lnTo>
                        <a:lnTo>
                          <a:pt x="9442" y="-10"/>
                        </a:lnTo>
                        <a:lnTo>
                          <a:pt x="47273" y="37821"/>
                        </a:lnTo>
                        <a:close/>
                      </a:path>
                    </a:pathLst>
                  </a:custGeom>
                  <a:solidFill>
                    <a:schemeClr val="accent4"/>
                  </a:solidFill>
                  <a:ln w="44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grpSp>
      <p:grpSp>
        <p:nvGrpSpPr>
          <p:cNvPr id="117" name="Graphique 73">
            <a:extLst>
              <a:ext uri="{FF2B5EF4-FFF2-40B4-BE49-F238E27FC236}">
                <a16:creationId xmlns:a16="http://schemas.microsoft.com/office/drawing/2014/main" id="{6E5AF005-5C91-4E14-AEF0-A198590228A8}"/>
              </a:ext>
            </a:extLst>
          </p:cNvPr>
          <p:cNvGrpSpPr/>
          <p:nvPr/>
        </p:nvGrpSpPr>
        <p:grpSpPr>
          <a:xfrm>
            <a:off x="6459551" y="2066837"/>
            <a:ext cx="60408" cy="60408"/>
            <a:chOff x="6646324" y="1873354"/>
            <a:chExt cx="60408" cy="60408"/>
          </a:xfrm>
          <a:solidFill>
            <a:schemeClr val="accent5"/>
          </a:solidFill>
        </p:grpSpPr>
        <p:grpSp>
          <p:nvGrpSpPr>
            <p:cNvPr id="118" name="Graphique 73">
              <a:extLst>
                <a:ext uri="{FF2B5EF4-FFF2-40B4-BE49-F238E27FC236}">
                  <a16:creationId xmlns:a16="http://schemas.microsoft.com/office/drawing/2014/main" id="{6E5AF005-5C91-4E14-AEF0-A198590228A8}"/>
                </a:ext>
              </a:extLst>
            </p:cNvPr>
            <p:cNvGrpSpPr/>
            <p:nvPr/>
          </p:nvGrpSpPr>
          <p:grpSpPr>
            <a:xfrm>
              <a:off x="6670886" y="1873354"/>
              <a:ext cx="11617" cy="60408"/>
              <a:chOff x="6670886" y="1873354"/>
              <a:chExt cx="11617" cy="60408"/>
            </a:xfrm>
            <a:grpFill/>
          </p:grpSpPr>
          <p:sp>
            <p:nvSpPr>
              <p:cNvPr id="119" name="Forme libre : forme 118">
                <a:extLst>
                  <a:ext uri="{FF2B5EF4-FFF2-40B4-BE49-F238E27FC236}">
                    <a16:creationId xmlns:a16="http://schemas.microsoft.com/office/drawing/2014/main" id="{907332EF-C27A-45CE-BB48-E5330C801FEC}"/>
                  </a:ext>
                </a:extLst>
              </p:cNvPr>
              <p:cNvSpPr/>
              <p:nvPr/>
            </p:nvSpPr>
            <p:spPr>
              <a:xfrm>
                <a:off x="6670886" y="1873354"/>
                <a:ext cx="11617" cy="11948"/>
              </a:xfrm>
              <a:custGeom>
                <a:avLst/>
                <a:gdLst>
                  <a:gd name="connsiteX0" fmla="*/ 0 w 11617"/>
                  <a:gd name="connsiteY0" fmla="*/ 0 h 11948"/>
                  <a:gd name="connsiteX1" fmla="*/ 11617 w 11617"/>
                  <a:gd name="connsiteY1" fmla="*/ 0 h 11948"/>
                  <a:gd name="connsiteX2" fmla="*/ 11617 w 11617"/>
                  <a:gd name="connsiteY2" fmla="*/ 11949 h 11948"/>
                  <a:gd name="connsiteX3" fmla="*/ 0 w 11617"/>
                  <a:gd name="connsiteY3" fmla="*/ 11949 h 11948"/>
                </a:gdLst>
                <a:ahLst/>
                <a:cxnLst>
                  <a:cxn ang="0">
                    <a:pos x="connsiteX0" y="connsiteY0"/>
                  </a:cxn>
                  <a:cxn ang="0">
                    <a:pos x="connsiteX1" y="connsiteY1"/>
                  </a:cxn>
                  <a:cxn ang="0">
                    <a:pos x="connsiteX2" y="connsiteY2"/>
                  </a:cxn>
                  <a:cxn ang="0">
                    <a:pos x="connsiteX3" y="connsiteY3"/>
                  </a:cxn>
                </a:cxnLst>
                <a:rect l="l" t="t" r="r" b="b"/>
                <a:pathLst>
                  <a:path w="11617" h="11948">
                    <a:moveTo>
                      <a:pt x="0" y="0"/>
                    </a:moveTo>
                    <a:lnTo>
                      <a:pt x="11617" y="0"/>
                    </a:lnTo>
                    <a:lnTo>
                      <a:pt x="11617" y="11949"/>
                    </a:lnTo>
                    <a:lnTo>
                      <a:pt x="0" y="11949"/>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20" name="Forme libre : forme 119">
                <a:extLst>
                  <a:ext uri="{FF2B5EF4-FFF2-40B4-BE49-F238E27FC236}">
                    <a16:creationId xmlns:a16="http://schemas.microsoft.com/office/drawing/2014/main" id="{214FC1E5-C83E-454D-AE0C-210D2E51A739}"/>
                  </a:ext>
                </a:extLst>
              </p:cNvPr>
              <p:cNvSpPr/>
              <p:nvPr/>
            </p:nvSpPr>
            <p:spPr>
              <a:xfrm>
                <a:off x="6670886" y="1921813"/>
                <a:ext cx="11617" cy="11948"/>
              </a:xfrm>
              <a:custGeom>
                <a:avLst/>
                <a:gdLst>
                  <a:gd name="connsiteX0" fmla="*/ 0 w 11617"/>
                  <a:gd name="connsiteY0" fmla="*/ 0 h 11948"/>
                  <a:gd name="connsiteX1" fmla="*/ 11617 w 11617"/>
                  <a:gd name="connsiteY1" fmla="*/ 0 h 11948"/>
                  <a:gd name="connsiteX2" fmla="*/ 11617 w 11617"/>
                  <a:gd name="connsiteY2" fmla="*/ 11949 h 11948"/>
                  <a:gd name="connsiteX3" fmla="*/ 0 w 11617"/>
                  <a:gd name="connsiteY3" fmla="*/ 11949 h 11948"/>
                </a:gdLst>
                <a:ahLst/>
                <a:cxnLst>
                  <a:cxn ang="0">
                    <a:pos x="connsiteX0" y="connsiteY0"/>
                  </a:cxn>
                  <a:cxn ang="0">
                    <a:pos x="connsiteX1" y="connsiteY1"/>
                  </a:cxn>
                  <a:cxn ang="0">
                    <a:pos x="connsiteX2" y="connsiteY2"/>
                  </a:cxn>
                  <a:cxn ang="0">
                    <a:pos x="connsiteX3" y="connsiteY3"/>
                  </a:cxn>
                </a:cxnLst>
                <a:rect l="l" t="t" r="r" b="b"/>
                <a:pathLst>
                  <a:path w="11617" h="11948">
                    <a:moveTo>
                      <a:pt x="0" y="0"/>
                    </a:moveTo>
                    <a:lnTo>
                      <a:pt x="11617" y="0"/>
                    </a:lnTo>
                    <a:lnTo>
                      <a:pt x="11617" y="11949"/>
                    </a:lnTo>
                    <a:lnTo>
                      <a:pt x="0" y="11949"/>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121" name="Graphique 73">
              <a:extLst>
                <a:ext uri="{FF2B5EF4-FFF2-40B4-BE49-F238E27FC236}">
                  <a16:creationId xmlns:a16="http://schemas.microsoft.com/office/drawing/2014/main" id="{6E5AF005-5C91-4E14-AEF0-A198590228A8}"/>
                </a:ext>
              </a:extLst>
            </p:cNvPr>
            <p:cNvGrpSpPr/>
            <p:nvPr/>
          </p:nvGrpSpPr>
          <p:grpSpPr>
            <a:xfrm>
              <a:off x="6646324" y="1897915"/>
              <a:ext cx="60408" cy="11617"/>
              <a:chOff x="6646324" y="1897915"/>
              <a:chExt cx="60408" cy="11617"/>
            </a:xfrm>
            <a:grpFill/>
          </p:grpSpPr>
          <p:sp>
            <p:nvSpPr>
              <p:cNvPr id="122" name="Forme libre : forme 121">
                <a:extLst>
                  <a:ext uri="{FF2B5EF4-FFF2-40B4-BE49-F238E27FC236}">
                    <a16:creationId xmlns:a16="http://schemas.microsoft.com/office/drawing/2014/main" id="{B9DDEBD6-2E0B-4857-80F0-14C322AB3CE7}"/>
                  </a:ext>
                </a:extLst>
              </p:cNvPr>
              <p:cNvSpPr/>
              <p:nvPr/>
            </p:nvSpPr>
            <p:spPr>
              <a:xfrm>
                <a:off x="6646324" y="1897915"/>
                <a:ext cx="11948" cy="11617"/>
              </a:xfrm>
              <a:custGeom>
                <a:avLst/>
                <a:gdLst>
                  <a:gd name="connsiteX0" fmla="*/ 0 w 11948"/>
                  <a:gd name="connsiteY0" fmla="*/ 0 h 11617"/>
                  <a:gd name="connsiteX1" fmla="*/ 11949 w 11948"/>
                  <a:gd name="connsiteY1" fmla="*/ 0 h 11617"/>
                  <a:gd name="connsiteX2" fmla="*/ 11949 w 11948"/>
                  <a:gd name="connsiteY2" fmla="*/ 11617 h 11617"/>
                  <a:gd name="connsiteX3" fmla="*/ 0 w 11948"/>
                  <a:gd name="connsiteY3" fmla="*/ 11617 h 11617"/>
                </a:gdLst>
                <a:ahLst/>
                <a:cxnLst>
                  <a:cxn ang="0">
                    <a:pos x="connsiteX0" y="connsiteY0"/>
                  </a:cxn>
                  <a:cxn ang="0">
                    <a:pos x="connsiteX1" y="connsiteY1"/>
                  </a:cxn>
                  <a:cxn ang="0">
                    <a:pos x="connsiteX2" y="connsiteY2"/>
                  </a:cxn>
                  <a:cxn ang="0">
                    <a:pos x="connsiteX3" y="connsiteY3"/>
                  </a:cxn>
                </a:cxnLst>
                <a:rect l="l" t="t" r="r" b="b"/>
                <a:pathLst>
                  <a:path w="11948" h="11617">
                    <a:moveTo>
                      <a:pt x="0" y="0"/>
                    </a:moveTo>
                    <a:lnTo>
                      <a:pt x="11949" y="0"/>
                    </a:lnTo>
                    <a:lnTo>
                      <a:pt x="11949" y="11617"/>
                    </a:lnTo>
                    <a:lnTo>
                      <a:pt x="0" y="11617"/>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23" name="Forme libre : forme 122">
                <a:extLst>
                  <a:ext uri="{FF2B5EF4-FFF2-40B4-BE49-F238E27FC236}">
                    <a16:creationId xmlns:a16="http://schemas.microsoft.com/office/drawing/2014/main" id="{89086A33-36D6-4EB5-AEED-DA75C7717497}"/>
                  </a:ext>
                </a:extLst>
              </p:cNvPr>
              <p:cNvSpPr/>
              <p:nvPr/>
            </p:nvSpPr>
            <p:spPr>
              <a:xfrm>
                <a:off x="6694784" y="1897915"/>
                <a:ext cx="11948" cy="11617"/>
              </a:xfrm>
              <a:custGeom>
                <a:avLst/>
                <a:gdLst>
                  <a:gd name="connsiteX0" fmla="*/ 0 w 11948"/>
                  <a:gd name="connsiteY0" fmla="*/ 0 h 11617"/>
                  <a:gd name="connsiteX1" fmla="*/ 11949 w 11948"/>
                  <a:gd name="connsiteY1" fmla="*/ 0 h 11617"/>
                  <a:gd name="connsiteX2" fmla="*/ 11949 w 11948"/>
                  <a:gd name="connsiteY2" fmla="*/ 11617 h 11617"/>
                  <a:gd name="connsiteX3" fmla="*/ 0 w 11948"/>
                  <a:gd name="connsiteY3" fmla="*/ 11617 h 11617"/>
                </a:gdLst>
                <a:ahLst/>
                <a:cxnLst>
                  <a:cxn ang="0">
                    <a:pos x="connsiteX0" y="connsiteY0"/>
                  </a:cxn>
                  <a:cxn ang="0">
                    <a:pos x="connsiteX1" y="connsiteY1"/>
                  </a:cxn>
                  <a:cxn ang="0">
                    <a:pos x="connsiteX2" y="connsiteY2"/>
                  </a:cxn>
                  <a:cxn ang="0">
                    <a:pos x="connsiteX3" y="connsiteY3"/>
                  </a:cxn>
                </a:cxnLst>
                <a:rect l="l" t="t" r="r" b="b"/>
                <a:pathLst>
                  <a:path w="11948" h="11617">
                    <a:moveTo>
                      <a:pt x="0" y="0"/>
                    </a:moveTo>
                    <a:lnTo>
                      <a:pt x="11949" y="0"/>
                    </a:lnTo>
                    <a:lnTo>
                      <a:pt x="11949" y="11617"/>
                    </a:lnTo>
                    <a:lnTo>
                      <a:pt x="0" y="11617"/>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nvGrpSpPr>
          <p:cNvPr id="5" name="Groupe 4">
            <a:extLst>
              <a:ext uri="{FF2B5EF4-FFF2-40B4-BE49-F238E27FC236}">
                <a16:creationId xmlns:a16="http://schemas.microsoft.com/office/drawing/2014/main" id="{F016EC1D-3B39-49E2-BB3B-41C63049FCBB}"/>
              </a:ext>
            </a:extLst>
          </p:cNvPr>
          <p:cNvGrpSpPr/>
          <p:nvPr/>
        </p:nvGrpSpPr>
        <p:grpSpPr>
          <a:xfrm>
            <a:off x="6394625" y="1987627"/>
            <a:ext cx="2801921" cy="1261884"/>
            <a:chOff x="6394625" y="1987627"/>
            <a:chExt cx="2801921" cy="1261884"/>
          </a:xfrm>
        </p:grpSpPr>
        <p:grpSp>
          <p:nvGrpSpPr>
            <p:cNvPr id="6" name="Group 5">
              <a:extLst>
                <a:ext uri="{FF2B5EF4-FFF2-40B4-BE49-F238E27FC236}">
                  <a16:creationId xmlns:a16="http://schemas.microsoft.com/office/drawing/2014/main" id="{ED86290A-6448-444C-9C6A-96BD34CB9802}"/>
                </a:ext>
              </a:extLst>
            </p:cNvPr>
            <p:cNvGrpSpPr/>
            <p:nvPr/>
          </p:nvGrpSpPr>
          <p:grpSpPr>
            <a:xfrm>
              <a:off x="6394625" y="1987627"/>
              <a:ext cx="2801921" cy="1261884"/>
              <a:chOff x="6394625" y="1987627"/>
              <a:chExt cx="2801921" cy="1261884"/>
            </a:xfrm>
          </p:grpSpPr>
          <p:sp>
            <p:nvSpPr>
              <p:cNvPr id="61" name="TextBox 2">
                <a:extLst>
                  <a:ext uri="{FF2B5EF4-FFF2-40B4-BE49-F238E27FC236}">
                    <a16:creationId xmlns:a16="http://schemas.microsoft.com/office/drawing/2014/main" id="{1AAA7180-7D95-43CB-A5B3-A1FEE05DF230}"/>
                  </a:ext>
                </a:extLst>
              </p:cNvPr>
              <p:cNvSpPr txBox="1"/>
              <p:nvPr/>
            </p:nvSpPr>
            <p:spPr>
              <a:xfrm>
                <a:off x="6946500" y="1987627"/>
                <a:ext cx="2250046"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Continuity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With </a:t>
                </a:r>
                <a:r>
                  <a:rPr lang="en-US" sz="1100" b="1" dirty="0">
                    <a:solidFill>
                      <a:srgbClr val="009AA8"/>
                    </a:solidFill>
                  </a:rPr>
                  <a:t>20+ years of experience in cloud computing</a:t>
                </a:r>
                <a:r>
                  <a:rPr kumimoji="0" lang="en-US" sz="1100" b="0" i="0" u="none" strike="noStrike" kern="1200" cap="none" spc="0" normalizeH="0" baseline="0" noProof="0" dirty="0">
                    <a:ln>
                      <a:noFill/>
                    </a:ln>
                    <a:solidFill>
                      <a:srgbClr val="394A59"/>
                    </a:solidFill>
                    <a:effectLst/>
                    <a:uLnTx/>
                    <a:uFillTx/>
                  </a:rPr>
                  <a:t>, we serve over </a:t>
                </a:r>
                <a:r>
                  <a:rPr kumimoji="0" lang="en-US" sz="1100" b="1" i="0" u="none" strike="noStrike" kern="1200" cap="none" spc="0" normalizeH="0" baseline="0" noProof="0" dirty="0">
                    <a:ln>
                      <a:noFill/>
                    </a:ln>
                    <a:solidFill>
                      <a:srgbClr val="009AA8"/>
                    </a:solidFill>
                    <a:effectLst/>
                    <a:uLnTx/>
                    <a:uFillTx/>
                  </a:rPr>
                  <a:t>1,</a:t>
                </a:r>
                <a:r>
                  <a:rPr lang="fr-FR" sz="1100" b="1" dirty="0">
                    <a:solidFill>
                      <a:srgbClr val="009AA8"/>
                    </a:solidFill>
                  </a:rPr>
                  <a:t>5</a:t>
                </a:r>
                <a:r>
                  <a:rPr kumimoji="0" lang="en-US" sz="1100" b="1" i="0" u="none" strike="noStrike" kern="1200" cap="none" spc="0" normalizeH="0" baseline="0" noProof="0" dirty="0">
                    <a:ln>
                      <a:noFill/>
                    </a:ln>
                    <a:solidFill>
                      <a:srgbClr val="009AA8"/>
                    </a:solidFill>
                    <a:effectLst/>
                    <a:uLnTx/>
                    <a:uFillTx/>
                  </a:rPr>
                  <a:t>00 customers</a:t>
                </a:r>
                <a:r>
                  <a:rPr kumimoji="0" lang="en-US" sz="1100" b="0" i="0" u="none" strike="noStrike" kern="1200" cap="none" spc="0" normalizeH="0" baseline="0" noProof="0" dirty="0">
                    <a:ln>
                      <a:noFill/>
                    </a:ln>
                    <a:solidFill>
                      <a:srgbClr val="394A59"/>
                    </a:solidFill>
                    <a:effectLst/>
                    <a:uLnTx/>
                    <a:uFillTx/>
                  </a:rPr>
                  <a:t>,</a:t>
                </a:r>
                <a:r>
                  <a:rPr kumimoji="0" lang="en-US" sz="1100" b="1" i="0" u="none" strike="noStrike" kern="1200" cap="none" spc="0" normalizeH="0" baseline="0" noProof="0" dirty="0">
                    <a:ln>
                      <a:noFill/>
                    </a:ln>
                    <a:solidFill>
                      <a:srgbClr val="009AA8"/>
                    </a:solidFill>
                    <a:effectLst/>
                    <a:uLnTx/>
                    <a:uFillTx/>
                  </a:rPr>
                  <a:t> </a:t>
                </a:r>
                <a:r>
                  <a:rPr kumimoji="0" lang="en-US" sz="1100" b="0" i="0" u="none" strike="noStrike" kern="1200" cap="none" spc="0" normalizeH="0" baseline="0" noProof="0" dirty="0">
                    <a:ln>
                      <a:noFill/>
                    </a:ln>
                    <a:solidFill>
                      <a:srgbClr val="394A59"/>
                    </a:solidFill>
                    <a:effectLst/>
                    <a:uLnTx/>
                    <a:uFillTx/>
                  </a:rPr>
                  <a:t>half of which have worked with us for 10 years or more.</a:t>
                </a:r>
              </a:p>
            </p:txBody>
          </p:sp>
          <p:grpSp>
            <p:nvGrpSpPr>
              <p:cNvPr id="108" name="Graphique 73">
                <a:extLst>
                  <a:ext uri="{FF2B5EF4-FFF2-40B4-BE49-F238E27FC236}">
                    <a16:creationId xmlns:a16="http://schemas.microsoft.com/office/drawing/2014/main" id="{6E5AF005-5C91-4E14-AEF0-A198590228A8}"/>
                  </a:ext>
                </a:extLst>
              </p:cNvPr>
              <p:cNvGrpSpPr/>
              <p:nvPr/>
            </p:nvGrpSpPr>
            <p:grpSpPr>
              <a:xfrm>
                <a:off x="6394625" y="2059814"/>
                <a:ext cx="444968" cy="435804"/>
                <a:chOff x="6454275" y="1906877"/>
                <a:chExt cx="444968" cy="435804"/>
              </a:xfrm>
            </p:grpSpPr>
            <p:grpSp>
              <p:nvGrpSpPr>
                <p:cNvPr id="109" name="Graphique 73">
                  <a:extLst>
                    <a:ext uri="{FF2B5EF4-FFF2-40B4-BE49-F238E27FC236}">
                      <a16:creationId xmlns:a16="http://schemas.microsoft.com/office/drawing/2014/main" id="{6E5AF005-5C91-4E14-AEF0-A198590228A8}"/>
                    </a:ext>
                  </a:extLst>
                </p:cNvPr>
                <p:cNvGrpSpPr/>
                <p:nvPr/>
              </p:nvGrpSpPr>
              <p:grpSpPr>
                <a:xfrm>
                  <a:off x="6454275" y="1906877"/>
                  <a:ext cx="444968" cy="435804"/>
                  <a:chOff x="6454275" y="1906877"/>
                  <a:chExt cx="444968" cy="435804"/>
                </a:xfrm>
              </p:grpSpPr>
              <p:sp>
                <p:nvSpPr>
                  <p:cNvPr id="110" name="Forme libre : forme 109">
                    <a:extLst>
                      <a:ext uri="{FF2B5EF4-FFF2-40B4-BE49-F238E27FC236}">
                        <a16:creationId xmlns:a16="http://schemas.microsoft.com/office/drawing/2014/main" id="{0C3D2C37-85B7-4AEA-A39A-6E0B4B3F6A19}"/>
                      </a:ext>
                    </a:extLst>
                  </p:cNvPr>
                  <p:cNvSpPr/>
                  <p:nvPr/>
                </p:nvSpPr>
                <p:spPr>
                  <a:xfrm>
                    <a:off x="6735277" y="1906877"/>
                    <a:ext cx="163965" cy="275489"/>
                  </a:xfrm>
                  <a:custGeom>
                    <a:avLst/>
                    <a:gdLst>
                      <a:gd name="connsiteX0" fmla="*/ 155004 w 163965"/>
                      <a:gd name="connsiteY0" fmla="*/ 275489 h 275489"/>
                      <a:gd name="connsiteX1" fmla="*/ 143719 w 163965"/>
                      <a:gd name="connsiteY1" fmla="*/ 272170 h 275489"/>
                      <a:gd name="connsiteX2" fmla="*/ 151021 w 163965"/>
                      <a:gd name="connsiteY2" fmla="*/ 191847 h 275489"/>
                      <a:gd name="connsiteX3" fmla="*/ 126128 w 163965"/>
                      <a:gd name="connsiteY3" fmla="*/ 111855 h 275489"/>
                      <a:gd name="connsiteX4" fmla="*/ 72026 w 163965"/>
                      <a:gd name="connsiteY4" fmla="*/ 48128 h 275489"/>
                      <a:gd name="connsiteX5" fmla="*/ 0 w 163965"/>
                      <a:gd name="connsiteY5" fmla="*/ 11285 h 275489"/>
                      <a:gd name="connsiteX6" fmla="*/ 3319 w 163965"/>
                      <a:gd name="connsiteY6" fmla="*/ 0 h 275489"/>
                      <a:gd name="connsiteX7" fmla="*/ 79328 w 163965"/>
                      <a:gd name="connsiteY7" fmla="*/ 38834 h 275489"/>
                      <a:gd name="connsiteX8" fmla="*/ 136417 w 163965"/>
                      <a:gd name="connsiteY8" fmla="*/ 106213 h 275489"/>
                      <a:gd name="connsiteX9" fmla="*/ 162970 w 163965"/>
                      <a:gd name="connsiteY9" fmla="*/ 190519 h 275489"/>
                      <a:gd name="connsiteX10" fmla="*/ 155004 w 163965"/>
                      <a:gd name="connsiteY10" fmla="*/ 275489 h 27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965" h="275489">
                        <a:moveTo>
                          <a:pt x="155004" y="275489"/>
                        </a:moveTo>
                        <a:lnTo>
                          <a:pt x="143719" y="272170"/>
                        </a:lnTo>
                        <a:cubicBezTo>
                          <a:pt x="151353" y="245949"/>
                          <a:pt x="153677" y="218732"/>
                          <a:pt x="151021" y="191847"/>
                        </a:cubicBezTo>
                        <a:cubicBezTo>
                          <a:pt x="148034" y="163634"/>
                          <a:pt x="139736" y="136749"/>
                          <a:pt x="126128" y="111855"/>
                        </a:cubicBezTo>
                        <a:cubicBezTo>
                          <a:pt x="112519" y="86962"/>
                          <a:pt x="94264" y="65387"/>
                          <a:pt x="72026" y="48128"/>
                        </a:cubicBezTo>
                        <a:cubicBezTo>
                          <a:pt x="50783" y="31200"/>
                          <a:pt x="26553" y="18919"/>
                          <a:pt x="0" y="11285"/>
                        </a:cubicBezTo>
                        <a:lnTo>
                          <a:pt x="3319" y="0"/>
                        </a:lnTo>
                        <a:cubicBezTo>
                          <a:pt x="31200" y="7966"/>
                          <a:pt x="56757" y="21243"/>
                          <a:pt x="79328" y="38834"/>
                        </a:cubicBezTo>
                        <a:cubicBezTo>
                          <a:pt x="102562" y="57421"/>
                          <a:pt x="121813" y="79991"/>
                          <a:pt x="136417" y="106213"/>
                        </a:cubicBezTo>
                        <a:cubicBezTo>
                          <a:pt x="151021" y="132434"/>
                          <a:pt x="159651" y="160979"/>
                          <a:pt x="162970" y="190519"/>
                        </a:cubicBezTo>
                        <a:cubicBezTo>
                          <a:pt x="165626" y="219064"/>
                          <a:pt x="162970" y="247609"/>
                          <a:pt x="155004" y="275489"/>
                        </a:cubicBezTo>
                        <a:close/>
                      </a:path>
                    </a:pathLst>
                  </a:custGeom>
                  <a:solidFill>
                    <a:srgbClr val="283234"/>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11" name="Forme libre : forme 110">
                    <a:extLst>
                      <a:ext uri="{FF2B5EF4-FFF2-40B4-BE49-F238E27FC236}">
                        <a16:creationId xmlns:a16="http://schemas.microsoft.com/office/drawing/2014/main" id="{87C39F08-FFC1-4770-B477-AA8721E46BBA}"/>
                      </a:ext>
                    </a:extLst>
                  </p:cNvPr>
                  <p:cNvSpPr/>
                  <p:nvPr/>
                </p:nvSpPr>
                <p:spPr>
                  <a:xfrm>
                    <a:off x="6454275" y="1982554"/>
                    <a:ext cx="56959" cy="148034"/>
                  </a:xfrm>
                  <a:custGeom>
                    <a:avLst/>
                    <a:gdLst>
                      <a:gd name="connsiteX0" fmla="*/ 202 w 56959"/>
                      <a:gd name="connsiteY0" fmla="*/ 148034 h 148034"/>
                      <a:gd name="connsiteX1" fmla="*/ 8832 w 56959"/>
                      <a:gd name="connsiteY1" fmla="*/ 75677 h 148034"/>
                      <a:gd name="connsiteX2" fmla="*/ 47666 w 56959"/>
                      <a:gd name="connsiteY2" fmla="*/ 0 h 148034"/>
                      <a:gd name="connsiteX3" fmla="*/ 56959 w 56959"/>
                      <a:gd name="connsiteY3" fmla="*/ 7302 h 148034"/>
                      <a:gd name="connsiteX4" fmla="*/ 19785 w 56959"/>
                      <a:gd name="connsiteY4" fmla="*/ 78996 h 148034"/>
                      <a:gd name="connsiteX5" fmla="*/ 11487 w 56959"/>
                      <a:gd name="connsiteY5" fmla="*/ 147370 h 148034"/>
                      <a:gd name="connsiteX6" fmla="*/ 202 w 56959"/>
                      <a:gd name="connsiteY6" fmla="*/ 148034 h 1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59" h="148034">
                        <a:moveTo>
                          <a:pt x="202" y="148034"/>
                        </a:moveTo>
                        <a:cubicBezTo>
                          <a:pt x="-794" y="123472"/>
                          <a:pt x="1862" y="99243"/>
                          <a:pt x="8832" y="75677"/>
                        </a:cubicBezTo>
                        <a:cubicBezTo>
                          <a:pt x="16798" y="48128"/>
                          <a:pt x="29742" y="22570"/>
                          <a:pt x="47666" y="0"/>
                        </a:cubicBezTo>
                        <a:lnTo>
                          <a:pt x="56959" y="7302"/>
                        </a:lnTo>
                        <a:cubicBezTo>
                          <a:pt x="40032" y="28545"/>
                          <a:pt x="27419" y="52774"/>
                          <a:pt x="19785" y="78996"/>
                        </a:cubicBezTo>
                        <a:cubicBezTo>
                          <a:pt x="13147" y="101234"/>
                          <a:pt x="10491" y="124468"/>
                          <a:pt x="11487" y="147370"/>
                        </a:cubicBezTo>
                        <a:lnTo>
                          <a:pt x="202" y="148034"/>
                        </a:lnTo>
                        <a:close/>
                      </a:path>
                    </a:pathLst>
                  </a:custGeom>
                  <a:solidFill>
                    <a:srgbClr val="283234"/>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12" name="Forme libre : forme 111">
                    <a:extLst>
                      <a:ext uri="{FF2B5EF4-FFF2-40B4-BE49-F238E27FC236}">
                        <a16:creationId xmlns:a16="http://schemas.microsoft.com/office/drawing/2014/main" id="{FDEFCFDC-500C-4E5D-90CC-C1208F4074D5}"/>
                      </a:ext>
                    </a:extLst>
                  </p:cNvPr>
                  <p:cNvSpPr/>
                  <p:nvPr/>
                </p:nvSpPr>
                <p:spPr>
                  <a:xfrm>
                    <a:off x="6538784" y="2285592"/>
                    <a:ext cx="234995" cy="57089"/>
                  </a:xfrm>
                  <a:custGeom>
                    <a:avLst/>
                    <a:gdLst>
                      <a:gd name="connsiteX0" fmla="*/ 138077 w 234995"/>
                      <a:gd name="connsiteY0" fmla="*/ 57089 h 57089"/>
                      <a:gd name="connsiteX1" fmla="*/ 76009 w 234995"/>
                      <a:gd name="connsiteY1" fmla="*/ 48128 h 57089"/>
                      <a:gd name="connsiteX2" fmla="*/ 0 w 234995"/>
                      <a:gd name="connsiteY2" fmla="*/ 9294 h 57089"/>
                      <a:gd name="connsiteX3" fmla="*/ 7302 w 234995"/>
                      <a:gd name="connsiteY3" fmla="*/ 0 h 57089"/>
                      <a:gd name="connsiteX4" fmla="*/ 79328 w 234995"/>
                      <a:gd name="connsiteY4" fmla="*/ 36843 h 57089"/>
                      <a:gd name="connsiteX5" fmla="*/ 159651 w 234995"/>
                      <a:gd name="connsiteY5" fmla="*/ 44145 h 57089"/>
                      <a:gd name="connsiteX6" fmla="*/ 230017 w 234995"/>
                      <a:gd name="connsiteY6" fmla="*/ 23898 h 57089"/>
                      <a:gd name="connsiteX7" fmla="*/ 234996 w 234995"/>
                      <a:gd name="connsiteY7" fmla="*/ 34519 h 57089"/>
                      <a:gd name="connsiteX8" fmla="*/ 160647 w 234995"/>
                      <a:gd name="connsiteY8" fmla="*/ 55762 h 57089"/>
                      <a:gd name="connsiteX9" fmla="*/ 138077 w 234995"/>
                      <a:gd name="connsiteY9" fmla="*/ 57089 h 5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995" h="57089">
                        <a:moveTo>
                          <a:pt x="138077" y="57089"/>
                        </a:moveTo>
                        <a:cubicBezTo>
                          <a:pt x="117166" y="57089"/>
                          <a:pt x="96587" y="54102"/>
                          <a:pt x="76009" y="48128"/>
                        </a:cubicBezTo>
                        <a:cubicBezTo>
                          <a:pt x="48128" y="40162"/>
                          <a:pt x="22570" y="26885"/>
                          <a:pt x="0" y="9294"/>
                        </a:cubicBezTo>
                        <a:lnTo>
                          <a:pt x="7302" y="0"/>
                        </a:lnTo>
                        <a:cubicBezTo>
                          <a:pt x="28545" y="16928"/>
                          <a:pt x="52774" y="29209"/>
                          <a:pt x="79328" y="36843"/>
                        </a:cubicBezTo>
                        <a:cubicBezTo>
                          <a:pt x="105549" y="44477"/>
                          <a:pt x="132766" y="46800"/>
                          <a:pt x="159651" y="44145"/>
                        </a:cubicBezTo>
                        <a:cubicBezTo>
                          <a:pt x="184213" y="41489"/>
                          <a:pt x="207779" y="34851"/>
                          <a:pt x="230017" y="23898"/>
                        </a:cubicBezTo>
                        <a:lnTo>
                          <a:pt x="234996" y="34519"/>
                        </a:lnTo>
                        <a:cubicBezTo>
                          <a:pt x="211430" y="46136"/>
                          <a:pt x="186536" y="53106"/>
                          <a:pt x="160647" y="55762"/>
                        </a:cubicBezTo>
                        <a:cubicBezTo>
                          <a:pt x="153345" y="56757"/>
                          <a:pt x="145711" y="57089"/>
                          <a:pt x="138077" y="57089"/>
                        </a:cubicBezTo>
                        <a:close/>
                      </a:path>
                    </a:pathLst>
                  </a:custGeom>
                  <a:solidFill>
                    <a:srgbClr val="283234"/>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13" name="Forme libre : forme 112">
                    <a:extLst>
                      <a:ext uri="{FF2B5EF4-FFF2-40B4-BE49-F238E27FC236}">
                        <a16:creationId xmlns:a16="http://schemas.microsoft.com/office/drawing/2014/main" id="{182358C0-7E26-4DB6-8478-7D5F9DDFDC39}"/>
                      </a:ext>
                    </a:extLst>
                  </p:cNvPr>
                  <p:cNvSpPr/>
                  <p:nvPr/>
                </p:nvSpPr>
                <p:spPr>
                  <a:xfrm>
                    <a:off x="6456801" y="2152162"/>
                    <a:ext cx="38170" cy="80655"/>
                  </a:xfrm>
                  <a:custGeom>
                    <a:avLst/>
                    <a:gdLst>
                      <a:gd name="connsiteX0" fmla="*/ 24894 w 38170"/>
                      <a:gd name="connsiteY0" fmla="*/ 75345 h 80655"/>
                      <a:gd name="connsiteX1" fmla="*/ 24894 w 38170"/>
                      <a:gd name="connsiteY1" fmla="*/ 75345 h 80655"/>
                      <a:gd name="connsiteX2" fmla="*/ 22238 w 38170"/>
                      <a:gd name="connsiteY2" fmla="*/ 70366 h 80655"/>
                      <a:gd name="connsiteX3" fmla="*/ 32528 w 38170"/>
                      <a:gd name="connsiteY3" fmla="*/ 64723 h 80655"/>
                      <a:gd name="connsiteX4" fmla="*/ 38170 w 38170"/>
                      <a:gd name="connsiteY4" fmla="*/ 75013 h 80655"/>
                      <a:gd name="connsiteX5" fmla="*/ 27881 w 38170"/>
                      <a:gd name="connsiteY5" fmla="*/ 80655 h 80655"/>
                      <a:gd name="connsiteX6" fmla="*/ 24894 w 38170"/>
                      <a:gd name="connsiteY6" fmla="*/ 75345 h 80655"/>
                      <a:gd name="connsiteX7" fmla="*/ 10289 w 38170"/>
                      <a:gd name="connsiteY7" fmla="*/ 42485 h 80655"/>
                      <a:gd name="connsiteX8" fmla="*/ 8298 w 38170"/>
                      <a:gd name="connsiteY8" fmla="*/ 36843 h 80655"/>
                      <a:gd name="connsiteX9" fmla="*/ 19251 w 38170"/>
                      <a:gd name="connsiteY9" fmla="*/ 33191 h 80655"/>
                      <a:gd name="connsiteX10" fmla="*/ 23234 w 38170"/>
                      <a:gd name="connsiteY10" fmla="*/ 44145 h 80655"/>
                      <a:gd name="connsiteX11" fmla="*/ 12281 w 38170"/>
                      <a:gd name="connsiteY11" fmla="*/ 48128 h 80655"/>
                      <a:gd name="connsiteX12" fmla="*/ 10289 w 38170"/>
                      <a:gd name="connsiteY12" fmla="*/ 42485 h 80655"/>
                      <a:gd name="connsiteX13" fmla="*/ 996 w 38170"/>
                      <a:gd name="connsiteY13" fmla="*/ 7966 h 80655"/>
                      <a:gd name="connsiteX14" fmla="*/ 996 w 38170"/>
                      <a:gd name="connsiteY14" fmla="*/ 7966 h 80655"/>
                      <a:gd name="connsiteX15" fmla="*/ 0 w 38170"/>
                      <a:gd name="connsiteY15" fmla="*/ 2323 h 80655"/>
                      <a:gd name="connsiteX16" fmla="*/ 11285 w 38170"/>
                      <a:gd name="connsiteY16" fmla="*/ 0 h 80655"/>
                      <a:gd name="connsiteX17" fmla="*/ 13277 w 38170"/>
                      <a:gd name="connsiteY17" fmla="*/ 11617 h 80655"/>
                      <a:gd name="connsiteX18" fmla="*/ 1660 w 38170"/>
                      <a:gd name="connsiteY18" fmla="*/ 13609 h 80655"/>
                      <a:gd name="connsiteX19" fmla="*/ 996 w 38170"/>
                      <a:gd name="connsiteY19" fmla="*/ 7966 h 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70" h="80655">
                        <a:moveTo>
                          <a:pt x="24894" y="75345"/>
                        </a:moveTo>
                        <a:lnTo>
                          <a:pt x="24894" y="75345"/>
                        </a:lnTo>
                        <a:lnTo>
                          <a:pt x="22238" y="70366"/>
                        </a:lnTo>
                        <a:lnTo>
                          <a:pt x="32528" y="64723"/>
                        </a:lnTo>
                        <a:lnTo>
                          <a:pt x="38170" y="75013"/>
                        </a:lnTo>
                        <a:lnTo>
                          <a:pt x="27881" y="80655"/>
                        </a:lnTo>
                        <a:cubicBezTo>
                          <a:pt x="24894" y="75345"/>
                          <a:pt x="27881" y="80655"/>
                          <a:pt x="24894" y="75345"/>
                        </a:cubicBezTo>
                        <a:close/>
                        <a:moveTo>
                          <a:pt x="10289" y="42485"/>
                        </a:moveTo>
                        <a:lnTo>
                          <a:pt x="8298" y="36843"/>
                        </a:lnTo>
                        <a:lnTo>
                          <a:pt x="19251" y="33191"/>
                        </a:lnTo>
                        <a:lnTo>
                          <a:pt x="23234" y="44145"/>
                        </a:lnTo>
                        <a:lnTo>
                          <a:pt x="12281" y="48128"/>
                        </a:lnTo>
                        <a:cubicBezTo>
                          <a:pt x="10289" y="42485"/>
                          <a:pt x="11949" y="48128"/>
                          <a:pt x="10289" y="42485"/>
                        </a:cubicBezTo>
                        <a:close/>
                        <a:moveTo>
                          <a:pt x="996" y="7966"/>
                        </a:moveTo>
                        <a:lnTo>
                          <a:pt x="996" y="7966"/>
                        </a:lnTo>
                        <a:lnTo>
                          <a:pt x="0" y="2323"/>
                        </a:lnTo>
                        <a:lnTo>
                          <a:pt x="11285" y="0"/>
                        </a:lnTo>
                        <a:lnTo>
                          <a:pt x="13277" y="11617"/>
                        </a:lnTo>
                        <a:lnTo>
                          <a:pt x="1660" y="13609"/>
                        </a:lnTo>
                        <a:cubicBezTo>
                          <a:pt x="996" y="7966"/>
                          <a:pt x="1991" y="13609"/>
                          <a:pt x="996" y="7966"/>
                        </a:cubicBezTo>
                        <a:close/>
                      </a:path>
                    </a:pathLst>
                  </a:custGeom>
                  <a:solidFill>
                    <a:schemeClr val="accent5"/>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A2732"/>
                      </a:solidFill>
                      <a:effectLst/>
                      <a:uLnTx/>
                      <a:uFillTx/>
                      <a:ea typeface="+mn-ea"/>
                      <a:cs typeface="+mn-cs"/>
                    </a:endParaRPr>
                  </a:p>
                </p:txBody>
              </p:sp>
              <p:sp>
                <p:nvSpPr>
                  <p:cNvPr id="114" name="Forme libre : forme 113">
                    <a:extLst>
                      <a:ext uri="{FF2B5EF4-FFF2-40B4-BE49-F238E27FC236}">
                        <a16:creationId xmlns:a16="http://schemas.microsoft.com/office/drawing/2014/main" id="{F7EB6FF8-C478-4322-B3CF-339B530050DE}"/>
                      </a:ext>
                    </a:extLst>
                  </p:cNvPr>
                  <p:cNvSpPr/>
                  <p:nvPr/>
                </p:nvSpPr>
                <p:spPr>
                  <a:xfrm>
                    <a:off x="6787388" y="2246426"/>
                    <a:ext cx="67710" cy="63727"/>
                  </a:xfrm>
                  <a:custGeom>
                    <a:avLst/>
                    <a:gdLst>
                      <a:gd name="connsiteX0" fmla="*/ 0 w 67710"/>
                      <a:gd name="connsiteY0" fmla="*/ 53438 h 63727"/>
                      <a:gd name="connsiteX1" fmla="*/ 9626 w 67710"/>
                      <a:gd name="connsiteY1" fmla="*/ 47132 h 63727"/>
                      <a:gd name="connsiteX2" fmla="*/ 15932 w 67710"/>
                      <a:gd name="connsiteY2" fmla="*/ 57089 h 63727"/>
                      <a:gd name="connsiteX3" fmla="*/ 10953 w 67710"/>
                      <a:gd name="connsiteY3" fmla="*/ 60409 h 63727"/>
                      <a:gd name="connsiteX4" fmla="*/ 10953 w 67710"/>
                      <a:gd name="connsiteY4" fmla="*/ 60409 h 63727"/>
                      <a:gd name="connsiteX5" fmla="*/ 5974 w 67710"/>
                      <a:gd name="connsiteY5" fmla="*/ 63728 h 63727"/>
                      <a:gd name="connsiteX6" fmla="*/ 0 w 67710"/>
                      <a:gd name="connsiteY6" fmla="*/ 53438 h 63727"/>
                      <a:gd name="connsiteX7" fmla="*/ 27217 w 67710"/>
                      <a:gd name="connsiteY7" fmla="*/ 33191 h 63727"/>
                      <a:gd name="connsiteX8" fmla="*/ 35847 w 67710"/>
                      <a:gd name="connsiteY8" fmla="*/ 25226 h 63727"/>
                      <a:gd name="connsiteX9" fmla="*/ 43813 w 67710"/>
                      <a:gd name="connsiteY9" fmla="*/ 33855 h 63727"/>
                      <a:gd name="connsiteX10" fmla="*/ 35183 w 67710"/>
                      <a:gd name="connsiteY10" fmla="*/ 41821 h 63727"/>
                      <a:gd name="connsiteX11" fmla="*/ 27217 w 67710"/>
                      <a:gd name="connsiteY11" fmla="*/ 33191 h 63727"/>
                      <a:gd name="connsiteX12" fmla="*/ 51115 w 67710"/>
                      <a:gd name="connsiteY12" fmla="*/ 8962 h 63727"/>
                      <a:gd name="connsiteX13" fmla="*/ 58417 w 67710"/>
                      <a:gd name="connsiteY13" fmla="*/ 0 h 63727"/>
                      <a:gd name="connsiteX14" fmla="*/ 67711 w 67710"/>
                      <a:gd name="connsiteY14" fmla="*/ 7302 h 63727"/>
                      <a:gd name="connsiteX15" fmla="*/ 64060 w 67710"/>
                      <a:gd name="connsiteY15" fmla="*/ 11949 h 63727"/>
                      <a:gd name="connsiteX16" fmla="*/ 64060 w 67710"/>
                      <a:gd name="connsiteY16" fmla="*/ 11949 h 63727"/>
                      <a:gd name="connsiteX17" fmla="*/ 60409 w 67710"/>
                      <a:gd name="connsiteY17" fmla="*/ 16596 h 63727"/>
                      <a:gd name="connsiteX18" fmla="*/ 51115 w 67710"/>
                      <a:gd name="connsiteY18" fmla="*/ 8962 h 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710" h="63727">
                        <a:moveTo>
                          <a:pt x="0" y="53438"/>
                        </a:moveTo>
                        <a:lnTo>
                          <a:pt x="9626" y="47132"/>
                        </a:lnTo>
                        <a:lnTo>
                          <a:pt x="15932" y="57089"/>
                        </a:lnTo>
                        <a:lnTo>
                          <a:pt x="10953" y="60409"/>
                        </a:lnTo>
                        <a:lnTo>
                          <a:pt x="10953" y="60409"/>
                        </a:lnTo>
                        <a:lnTo>
                          <a:pt x="5974" y="63728"/>
                        </a:lnTo>
                        <a:cubicBezTo>
                          <a:pt x="0" y="53438"/>
                          <a:pt x="6306" y="63396"/>
                          <a:pt x="0" y="53438"/>
                        </a:cubicBezTo>
                        <a:close/>
                        <a:moveTo>
                          <a:pt x="27217" y="33191"/>
                        </a:moveTo>
                        <a:lnTo>
                          <a:pt x="35847" y="25226"/>
                        </a:lnTo>
                        <a:lnTo>
                          <a:pt x="43813" y="33855"/>
                        </a:lnTo>
                        <a:lnTo>
                          <a:pt x="35183" y="41821"/>
                        </a:lnTo>
                        <a:cubicBezTo>
                          <a:pt x="27217" y="33191"/>
                          <a:pt x="35183" y="41821"/>
                          <a:pt x="27217" y="33191"/>
                        </a:cubicBezTo>
                        <a:close/>
                        <a:moveTo>
                          <a:pt x="51115" y="8962"/>
                        </a:moveTo>
                        <a:lnTo>
                          <a:pt x="58417" y="0"/>
                        </a:lnTo>
                        <a:lnTo>
                          <a:pt x="67711" y="7302"/>
                        </a:lnTo>
                        <a:lnTo>
                          <a:pt x="64060" y="11949"/>
                        </a:lnTo>
                        <a:lnTo>
                          <a:pt x="64060" y="11949"/>
                        </a:lnTo>
                        <a:lnTo>
                          <a:pt x="60409" y="16596"/>
                        </a:lnTo>
                        <a:cubicBezTo>
                          <a:pt x="51115" y="8962"/>
                          <a:pt x="60409" y="16264"/>
                          <a:pt x="51115" y="8962"/>
                        </a:cubicBezTo>
                        <a:close/>
                      </a:path>
                    </a:pathLst>
                  </a:custGeom>
                  <a:solidFill>
                    <a:schemeClr val="accent5"/>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sp>
              <p:nvSpPr>
                <p:cNvPr id="115" name="Forme libre : forme 114">
                  <a:extLst>
                    <a:ext uri="{FF2B5EF4-FFF2-40B4-BE49-F238E27FC236}">
                      <a16:creationId xmlns:a16="http://schemas.microsoft.com/office/drawing/2014/main" id="{EE022D94-C7E6-423D-8C58-69D7B45FDEB1}"/>
                    </a:ext>
                  </a:extLst>
                </p:cNvPr>
                <p:cNvSpPr/>
                <p:nvPr/>
              </p:nvSpPr>
              <p:spPr>
                <a:xfrm>
                  <a:off x="6537788" y="1981558"/>
                  <a:ext cx="277480" cy="277480"/>
                </a:xfrm>
                <a:custGeom>
                  <a:avLst/>
                  <a:gdLst>
                    <a:gd name="connsiteX0" fmla="*/ 138740 w 277480"/>
                    <a:gd name="connsiteY0" fmla="*/ 277481 h 277480"/>
                    <a:gd name="connsiteX1" fmla="*/ 0 w 277480"/>
                    <a:gd name="connsiteY1" fmla="*/ 138740 h 277480"/>
                    <a:gd name="connsiteX2" fmla="*/ 138740 w 277480"/>
                    <a:gd name="connsiteY2" fmla="*/ 0 h 277480"/>
                    <a:gd name="connsiteX3" fmla="*/ 277481 w 277480"/>
                    <a:gd name="connsiteY3" fmla="*/ 138740 h 277480"/>
                    <a:gd name="connsiteX4" fmla="*/ 138740 w 277480"/>
                    <a:gd name="connsiteY4" fmla="*/ 277481 h 277480"/>
                    <a:gd name="connsiteX5" fmla="*/ 138740 w 277480"/>
                    <a:gd name="connsiteY5" fmla="*/ 11617 h 277480"/>
                    <a:gd name="connsiteX6" fmla="*/ 11617 w 277480"/>
                    <a:gd name="connsiteY6" fmla="*/ 138740 h 277480"/>
                    <a:gd name="connsiteX7" fmla="*/ 138740 w 277480"/>
                    <a:gd name="connsiteY7" fmla="*/ 265864 h 277480"/>
                    <a:gd name="connsiteX8" fmla="*/ 265864 w 277480"/>
                    <a:gd name="connsiteY8" fmla="*/ 138740 h 277480"/>
                    <a:gd name="connsiteX9" fmla="*/ 138740 w 277480"/>
                    <a:gd name="connsiteY9" fmla="*/ 11617 h 27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480" h="277480">
                      <a:moveTo>
                        <a:pt x="138740" y="277481"/>
                      </a:moveTo>
                      <a:cubicBezTo>
                        <a:pt x="62068" y="277481"/>
                        <a:pt x="0" y="215081"/>
                        <a:pt x="0" y="138740"/>
                      </a:cubicBezTo>
                      <a:cubicBezTo>
                        <a:pt x="0" y="62400"/>
                        <a:pt x="62400" y="0"/>
                        <a:pt x="138740" y="0"/>
                      </a:cubicBezTo>
                      <a:cubicBezTo>
                        <a:pt x="215081" y="0"/>
                        <a:pt x="277481" y="62400"/>
                        <a:pt x="277481" y="138740"/>
                      </a:cubicBezTo>
                      <a:cubicBezTo>
                        <a:pt x="277481" y="215081"/>
                        <a:pt x="215413" y="277481"/>
                        <a:pt x="138740" y="277481"/>
                      </a:cubicBezTo>
                      <a:close/>
                      <a:moveTo>
                        <a:pt x="138740" y="11617"/>
                      </a:moveTo>
                      <a:cubicBezTo>
                        <a:pt x="68706" y="11617"/>
                        <a:pt x="11617" y="68706"/>
                        <a:pt x="11617" y="138740"/>
                      </a:cubicBezTo>
                      <a:cubicBezTo>
                        <a:pt x="11617" y="208774"/>
                        <a:pt x="68706" y="265864"/>
                        <a:pt x="138740" y="265864"/>
                      </a:cubicBezTo>
                      <a:cubicBezTo>
                        <a:pt x="208774" y="265864"/>
                        <a:pt x="265864" y="208774"/>
                        <a:pt x="265864" y="138740"/>
                      </a:cubicBezTo>
                      <a:cubicBezTo>
                        <a:pt x="266196" y="68706"/>
                        <a:pt x="209106" y="11617"/>
                        <a:pt x="138740" y="11617"/>
                      </a:cubicBezTo>
                      <a:close/>
                    </a:path>
                  </a:pathLst>
                </a:custGeom>
                <a:solidFill>
                  <a:srgbClr val="283234"/>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A2732"/>
                    </a:solidFill>
                    <a:effectLst/>
                    <a:uLnTx/>
                    <a:uFillTx/>
                    <a:ea typeface="+mn-ea"/>
                    <a:cs typeface="+mn-cs"/>
                  </a:endParaRPr>
                </a:p>
              </p:txBody>
            </p:sp>
            <p:sp>
              <p:nvSpPr>
                <p:cNvPr id="116" name="Forme libre : forme 115">
                  <a:extLst>
                    <a:ext uri="{FF2B5EF4-FFF2-40B4-BE49-F238E27FC236}">
                      <a16:creationId xmlns:a16="http://schemas.microsoft.com/office/drawing/2014/main" id="{4FDB7E78-7855-45BE-B3FF-745103A7D2F6}"/>
                    </a:ext>
                  </a:extLst>
                </p:cNvPr>
                <p:cNvSpPr/>
                <p:nvPr/>
              </p:nvSpPr>
              <p:spPr>
                <a:xfrm>
                  <a:off x="6598216" y="2040307"/>
                  <a:ext cx="156625" cy="150166"/>
                </a:xfrm>
                <a:custGeom>
                  <a:avLst/>
                  <a:gdLst>
                    <a:gd name="connsiteX0" fmla="*/ 37819 w 156625"/>
                    <a:gd name="connsiteY0" fmla="*/ 149362 h 150166"/>
                    <a:gd name="connsiteX1" fmla="*/ 30517 w 156625"/>
                    <a:gd name="connsiteY1" fmla="*/ 147038 h 150166"/>
                    <a:gd name="connsiteX2" fmla="*/ 25538 w 156625"/>
                    <a:gd name="connsiteY2" fmla="*/ 134094 h 150166"/>
                    <a:gd name="connsiteX3" fmla="*/ 34168 w 156625"/>
                    <a:gd name="connsiteY3" fmla="*/ 95923 h 150166"/>
                    <a:gd name="connsiteX4" fmla="*/ 4296 w 156625"/>
                    <a:gd name="connsiteY4" fmla="*/ 69370 h 150166"/>
                    <a:gd name="connsiteX5" fmla="*/ 645 w 156625"/>
                    <a:gd name="connsiteY5" fmla="*/ 56094 h 150166"/>
                    <a:gd name="connsiteX6" fmla="*/ 11598 w 156625"/>
                    <a:gd name="connsiteY6" fmla="*/ 47464 h 150166"/>
                    <a:gd name="connsiteX7" fmla="*/ 50764 w 156625"/>
                    <a:gd name="connsiteY7" fmla="*/ 44145 h 150166"/>
                    <a:gd name="connsiteX8" fmla="*/ 66696 w 156625"/>
                    <a:gd name="connsiteY8" fmla="*/ 7634 h 150166"/>
                    <a:gd name="connsiteX9" fmla="*/ 78313 w 156625"/>
                    <a:gd name="connsiteY9" fmla="*/ 0 h 150166"/>
                    <a:gd name="connsiteX10" fmla="*/ 89930 w 156625"/>
                    <a:gd name="connsiteY10" fmla="*/ 7634 h 150166"/>
                    <a:gd name="connsiteX11" fmla="*/ 105198 w 156625"/>
                    <a:gd name="connsiteY11" fmla="*/ 43813 h 150166"/>
                    <a:gd name="connsiteX12" fmla="*/ 145028 w 156625"/>
                    <a:gd name="connsiteY12" fmla="*/ 47796 h 150166"/>
                    <a:gd name="connsiteX13" fmla="*/ 155981 w 156625"/>
                    <a:gd name="connsiteY13" fmla="*/ 56426 h 150166"/>
                    <a:gd name="connsiteX14" fmla="*/ 152330 w 156625"/>
                    <a:gd name="connsiteY14" fmla="*/ 69702 h 150166"/>
                    <a:gd name="connsiteX15" fmla="*/ 122790 w 156625"/>
                    <a:gd name="connsiteY15" fmla="*/ 95591 h 150166"/>
                    <a:gd name="connsiteX16" fmla="*/ 131419 w 156625"/>
                    <a:gd name="connsiteY16" fmla="*/ 134757 h 150166"/>
                    <a:gd name="connsiteX17" fmla="*/ 126441 w 156625"/>
                    <a:gd name="connsiteY17" fmla="*/ 147702 h 150166"/>
                    <a:gd name="connsiteX18" fmla="*/ 112500 w 156625"/>
                    <a:gd name="connsiteY18" fmla="*/ 148366 h 150166"/>
                    <a:gd name="connsiteX19" fmla="*/ 78977 w 156625"/>
                    <a:gd name="connsiteY19" fmla="*/ 128119 h 150166"/>
                    <a:gd name="connsiteX20" fmla="*/ 44458 w 156625"/>
                    <a:gd name="connsiteY20" fmla="*/ 148366 h 150166"/>
                    <a:gd name="connsiteX21" fmla="*/ 37819 w 156625"/>
                    <a:gd name="connsiteY21" fmla="*/ 149362 h 150166"/>
                    <a:gd name="connsiteX22" fmla="*/ 78313 w 156625"/>
                    <a:gd name="connsiteY22" fmla="*/ 115506 h 150166"/>
                    <a:gd name="connsiteX23" fmla="*/ 84619 w 156625"/>
                    <a:gd name="connsiteY23" fmla="*/ 117166 h 150166"/>
                    <a:gd name="connsiteX24" fmla="*/ 118143 w 156625"/>
                    <a:gd name="connsiteY24" fmla="*/ 137413 h 150166"/>
                    <a:gd name="connsiteX25" fmla="*/ 119470 w 156625"/>
                    <a:gd name="connsiteY25" fmla="*/ 136417 h 150166"/>
                    <a:gd name="connsiteX26" fmla="*/ 110509 w 156625"/>
                    <a:gd name="connsiteY26" fmla="*/ 98247 h 150166"/>
                    <a:gd name="connsiteX27" fmla="*/ 114492 w 156625"/>
                    <a:gd name="connsiteY27" fmla="*/ 85966 h 150166"/>
                    <a:gd name="connsiteX28" fmla="*/ 144032 w 156625"/>
                    <a:gd name="connsiteY28" fmla="*/ 60077 h 150166"/>
                    <a:gd name="connsiteX29" fmla="*/ 143700 w 156625"/>
                    <a:gd name="connsiteY29" fmla="*/ 58749 h 150166"/>
                    <a:gd name="connsiteX30" fmla="*/ 104866 w 156625"/>
                    <a:gd name="connsiteY30" fmla="*/ 55430 h 150166"/>
                    <a:gd name="connsiteX31" fmla="*/ 94577 w 156625"/>
                    <a:gd name="connsiteY31" fmla="*/ 47796 h 150166"/>
                    <a:gd name="connsiteX32" fmla="*/ 79309 w 156625"/>
                    <a:gd name="connsiteY32" fmla="*/ 11617 h 150166"/>
                    <a:gd name="connsiteX33" fmla="*/ 78645 w 156625"/>
                    <a:gd name="connsiteY33" fmla="*/ 11285 h 150166"/>
                    <a:gd name="connsiteX34" fmla="*/ 62381 w 156625"/>
                    <a:gd name="connsiteY34" fmla="*/ 47796 h 150166"/>
                    <a:gd name="connsiteX35" fmla="*/ 52092 w 156625"/>
                    <a:gd name="connsiteY35" fmla="*/ 55430 h 150166"/>
                    <a:gd name="connsiteX36" fmla="*/ 12926 w 156625"/>
                    <a:gd name="connsiteY36" fmla="*/ 58749 h 150166"/>
                    <a:gd name="connsiteX37" fmla="*/ 8611 w 156625"/>
                    <a:gd name="connsiteY37" fmla="*/ 64723 h 150166"/>
                    <a:gd name="connsiteX38" fmla="*/ 12594 w 156625"/>
                    <a:gd name="connsiteY38" fmla="*/ 60409 h 150166"/>
                    <a:gd name="connsiteX39" fmla="*/ 42134 w 156625"/>
                    <a:gd name="connsiteY39" fmla="*/ 86298 h 150166"/>
                    <a:gd name="connsiteX40" fmla="*/ 46117 w 156625"/>
                    <a:gd name="connsiteY40" fmla="*/ 98579 h 150166"/>
                    <a:gd name="connsiteX41" fmla="*/ 37487 w 156625"/>
                    <a:gd name="connsiteY41" fmla="*/ 136749 h 150166"/>
                    <a:gd name="connsiteX42" fmla="*/ 38815 w 156625"/>
                    <a:gd name="connsiteY42" fmla="*/ 137745 h 150166"/>
                    <a:gd name="connsiteX43" fmla="*/ 72338 w 156625"/>
                    <a:gd name="connsiteY43" fmla="*/ 117498 h 150166"/>
                    <a:gd name="connsiteX44" fmla="*/ 78313 w 156625"/>
                    <a:gd name="connsiteY44" fmla="*/ 115506 h 15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625" h="150166">
                      <a:moveTo>
                        <a:pt x="37819" y="149362"/>
                      </a:moveTo>
                      <a:cubicBezTo>
                        <a:pt x="35164" y="149362"/>
                        <a:pt x="32509" y="148698"/>
                        <a:pt x="30517" y="147038"/>
                      </a:cubicBezTo>
                      <a:cubicBezTo>
                        <a:pt x="26534" y="144051"/>
                        <a:pt x="24543" y="139072"/>
                        <a:pt x="25538" y="134094"/>
                      </a:cubicBezTo>
                      <a:lnTo>
                        <a:pt x="34168" y="95923"/>
                      </a:lnTo>
                      <a:lnTo>
                        <a:pt x="4296" y="69370"/>
                      </a:lnTo>
                      <a:cubicBezTo>
                        <a:pt x="645" y="66051"/>
                        <a:pt x="-1015" y="60740"/>
                        <a:pt x="645" y="56094"/>
                      </a:cubicBezTo>
                      <a:cubicBezTo>
                        <a:pt x="2304" y="51447"/>
                        <a:pt x="6287" y="47796"/>
                        <a:pt x="11598" y="47464"/>
                      </a:cubicBezTo>
                      <a:lnTo>
                        <a:pt x="50764" y="44145"/>
                      </a:lnTo>
                      <a:lnTo>
                        <a:pt x="66696" y="7634"/>
                      </a:lnTo>
                      <a:cubicBezTo>
                        <a:pt x="68687" y="2987"/>
                        <a:pt x="73334" y="0"/>
                        <a:pt x="78313" y="0"/>
                      </a:cubicBezTo>
                      <a:cubicBezTo>
                        <a:pt x="83292" y="0"/>
                        <a:pt x="87938" y="2987"/>
                        <a:pt x="89930" y="7634"/>
                      </a:cubicBezTo>
                      <a:lnTo>
                        <a:pt x="105198" y="43813"/>
                      </a:lnTo>
                      <a:lnTo>
                        <a:pt x="145028" y="47796"/>
                      </a:lnTo>
                      <a:cubicBezTo>
                        <a:pt x="150007" y="48128"/>
                        <a:pt x="154321" y="51447"/>
                        <a:pt x="155981" y="56426"/>
                      </a:cubicBezTo>
                      <a:cubicBezTo>
                        <a:pt x="157641" y="61072"/>
                        <a:pt x="155981" y="66383"/>
                        <a:pt x="152330" y="69702"/>
                      </a:cubicBezTo>
                      <a:lnTo>
                        <a:pt x="122790" y="95591"/>
                      </a:lnTo>
                      <a:lnTo>
                        <a:pt x="131419" y="134757"/>
                      </a:lnTo>
                      <a:cubicBezTo>
                        <a:pt x="132415" y="139736"/>
                        <a:pt x="130755" y="144715"/>
                        <a:pt x="126441" y="147702"/>
                      </a:cubicBezTo>
                      <a:cubicBezTo>
                        <a:pt x="122458" y="150689"/>
                        <a:pt x="116815" y="151021"/>
                        <a:pt x="112500" y="148366"/>
                      </a:cubicBezTo>
                      <a:lnTo>
                        <a:pt x="78977" y="128119"/>
                      </a:lnTo>
                      <a:lnTo>
                        <a:pt x="44458" y="148366"/>
                      </a:lnTo>
                      <a:cubicBezTo>
                        <a:pt x="42466" y="148698"/>
                        <a:pt x="40143" y="149362"/>
                        <a:pt x="37819" y="149362"/>
                      </a:cubicBezTo>
                      <a:close/>
                      <a:moveTo>
                        <a:pt x="78313" y="115506"/>
                      </a:moveTo>
                      <a:cubicBezTo>
                        <a:pt x="80636" y="115506"/>
                        <a:pt x="82628" y="116170"/>
                        <a:pt x="84619" y="117166"/>
                      </a:cubicBezTo>
                      <a:lnTo>
                        <a:pt x="118143" y="137413"/>
                      </a:lnTo>
                      <a:lnTo>
                        <a:pt x="119470" y="136417"/>
                      </a:lnTo>
                      <a:lnTo>
                        <a:pt x="110509" y="98247"/>
                      </a:lnTo>
                      <a:cubicBezTo>
                        <a:pt x="109513" y="93600"/>
                        <a:pt x="110841" y="88953"/>
                        <a:pt x="114492" y="85966"/>
                      </a:cubicBezTo>
                      <a:lnTo>
                        <a:pt x="144032" y="60077"/>
                      </a:lnTo>
                      <a:lnTo>
                        <a:pt x="143700" y="58749"/>
                      </a:lnTo>
                      <a:lnTo>
                        <a:pt x="104866" y="55430"/>
                      </a:lnTo>
                      <a:cubicBezTo>
                        <a:pt x="100219" y="55098"/>
                        <a:pt x="96236" y="52111"/>
                        <a:pt x="94577" y="47796"/>
                      </a:cubicBezTo>
                      <a:lnTo>
                        <a:pt x="79309" y="11617"/>
                      </a:lnTo>
                      <a:cubicBezTo>
                        <a:pt x="79309" y="11617"/>
                        <a:pt x="78977" y="11285"/>
                        <a:pt x="78645" y="11285"/>
                      </a:cubicBezTo>
                      <a:lnTo>
                        <a:pt x="62381" y="47796"/>
                      </a:lnTo>
                      <a:cubicBezTo>
                        <a:pt x="60390" y="52111"/>
                        <a:pt x="56407" y="55098"/>
                        <a:pt x="52092" y="55430"/>
                      </a:cubicBezTo>
                      <a:lnTo>
                        <a:pt x="12926" y="58749"/>
                      </a:lnTo>
                      <a:lnTo>
                        <a:pt x="8611" y="64723"/>
                      </a:lnTo>
                      <a:lnTo>
                        <a:pt x="12594" y="60409"/>
                      </a:lnTo>
                      <a:lnTo>
                        <a:pt x="42134" y="86298"/>
                      </a:lnTo>
                      <a:cubicBezTo>
                        <a:pt x="45785" y="89285"/>
                        <a:pt x="47113" y="93932"/>
                        <a:pt x="46117" y="98579"/>
                      </a:cubicBezTo>
                      <a:lnTo>
                        <a:pt x="37487" y="136749"/>
                      </a:lnTo>
                      <a:lnTo>
                        <a:pt x="38815" y="137745"/>
                      </a:lnTo>
                      <a:lnTo>
                        <a:pt x="72338" y="117498"/>
                      </a:lnTo>
                      <a:cubicBezTo>
                        <a:pt x="73998" y="116170"/>
                        <a:pt x="76321" y="115506"/>
                        <a:pt x="78313" y="115506"/>
                      </a:cubicBezTo>
                      <a:close/>
                    </a:path>
                  </a:pathLst>
                </a:custGeom>
                <a:solidFill>
                  <a:schemeClr val="accent5"/>
                </a:solid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nvGrpSpPr>
            <p:cNvPr id="124" name="Graphique 73">
              <a:extLst>
                <a:ext uri="{FF2B5EF4-FFF2-40B4-BE49-F238E27FC236}">
                  <a16:creationId xmlns:a16="http://schemas.microsoft.com/office/drawing/2014/main" id="{6E5AF005-5C91-4E14-AEF0-A198590228A8}"/>
                </a:ext>
              </a:extLst>
            </p:cNvPr>
            <p:cNvGrpSpPr/>
            <p:nvPr/>
          </p:nvGrpSpPr>
          <p:grpSpPr>
            <a:xfrm>
              <a:off x="6538916" y="2014509"/>
              <a:ext cx="60408" cy="60408"/>
              <a:chOff x="6541771" y="1903558"/>
              <a:chExt cx="60408" cy="60408"/>
            </a:xfrm>
            <a:solidFill>
              <a:schemeClr val="accent5"/>
            </a:solidFill>
          </p:grpSpPr>
          <p:grpSp>
            <p:nvGrpSpPr>
              <p:cNvPr id="125" name="Graphique 73">
                <a:extLst>
                  <a:ext uri="{FF2B5EF4-FFF2-40B4-BE49-F238E27FC236}">
                    <a16:creationId xmlns:a16="http://schemas.microsoft.com/office/drawing/2014/main" id="{6E5AF005-5C91-4E14-AEF0-A198590228A8}"/>
                  </a:ext>
                </a:extLst>
              </p:cNvPr>
              <p:cNvGrpSpPr/>
              <p:nvPr/>
            </p:nvGrpSpPr>
            <p:grpSpPr>
              <a:xfrm>
                <a:off x="6566333" y="1903558"/>
                <a:ext cx="11617" cy="60408"/>
                <a:chOff x="6566333" y="1903558"/>
                <a:chExt cx="11617" cy="60408"/>
              </a:xfrm>
              <a:grpFill/>
            </p:grpSpPr>
            <p:sp>
              <p:nvSpPr>
                <p:cNvPr id="126" name="Forme libre : forme 125">
                  <a:extLst>
                    <a:ext uri="{FF2B5EF4-FFF2-40B4-BE49-F238E27FC236}">
                      <a16:creationId xmlns:a16="http://schemas.microsoft.com/office/drawing/2014/main" id="{35DB47AD-FE1D-488D-9272-3FB87C097619}"/>
                    </a:ext>
                  </a:extLst>
                </p:cNvPr>
                <p:cNvSpPr/>
                <p:nvPr/>
              </p:nvSpPr>
              <p:spPr>
                <a:xfrm>
                  <a:off x="6566333" y="1903558"/>
                  <a:ext cx="11617" cy="11948"/>
                </a:xfrm>
                <a:custGeom>
                  <a:avLst/>
                  <a:gdLst>
                    <a:gd name="connsiteX0" fmla="*/ 0 w 11617"/>
                    <a:gd name="connsiteY0" fmla="*/ 0 h 11948"/>
                    <a:gd name="connsiteX1" fmla="*/ 11617 w 11617"/>
                    <a:gd name="connsiteY1" fmla="*/ 0 h 11948"/>
                    <a:gd name="connsiteX2" fmla="*/ 11617 w 11617"/>
                    <a:gd name="connsiteY2" fmla="*/ 11949 h 11948"/>
                    <a:gd name="connsiteX3" fmla="*/ 0 w 11617"/>
                    <a:gd name="connsiteY3" fmla="*/ 11949 h 11948"/>
                  </a:gdLst>
                  <a:ahLst/>
                  <a:cxnLst>
                    <a:cxn ang="0">
                      <a:pos x="connsiteX0" y="connsiteY0"/>
                    </a:cxn>
                    <a:cxn ang="0">
                      <a:pos x="connsiteX1" y="connsiteY1"/>
                    </a:cxn>
                    <a:cxn ang="0">
                      <a:pos x="connsiteX2" y="connsiteY2"/>
                    </a:cxn>
                    <a:cxn ang="0">
                      <a:pos x="connsiteX3" y="connsiteY3"/>
                    </a:cxn>
                  </a:cxnLst>
                  <a:rect l="l" t="t" r="r" b="b"/>
                  <a:pathLst>
                    <a:path w="11617" h="11948">
                      <a:moveTo>
                        <a:pt x="0" y="0"/>
                      </a:moveTo>
                      <a:lnTo>
                        <a:pt x="11617" y="0"/>
                      </a:lnTo>
                      <a:lnTo>
                        <a:pt x="11617" y="11949"/>
                      </a:lnTo>
                      <a:lnTo>
                        <a:pt x="0" y="11949"/>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27" name="Forme libre : forme 126">
                  <a:extLst>
                    <a:ext uri="{FF2B5EF4-FFF2-40B4-BE49-F238E27FC236}">
                      <a16:creationId xmlns:a16="http://schemas.microsoft.com/office/drawing/2014/main" id="{42D3F3C4-7294-4AAA-BBCA-1C368E9E75FD}"/>
                    </a:ext>
                  </a:extLst>
                </p:cNvPr>
                <p:cNvSpPr/>
                <p:nvPr/>
              </p:nvSpPr>
              <p:spPr>
                <a:xfrm>
                  <a:off x="6566333" y="1952017"/>
                  <a:ext cx="11617" cy="11948"/>
                </a:xfrm>
                <a:custGeom>
                  <a:avLst/>
                  <a:gdLst>
                    <a:gd name="connsiteX0" fmla="*/ 0 w 11617"/>
                    <a:gd name="connsiteY0" fmla="*/ 0 h 11948"/>
                    <a:gd name="connsiteX1" fmla="*/ 11617 w 11617"/>
                    <a:gd name="connsiteY1" fmla="*/ 0 h 11948"/>
                    <a:gd name="connsiteX2" fmla="*/ 11617 w 11617"/>
                    <a:gd name="connsiteY2" fmla="*/ 11949 h 11948"/>
                    <a:gd name="connsiteX3" fmla="*/ 0 w 11617"/>
                    <a:gd name="connsiteY3" fmla="*/ 11949 h 11948"/>
                  </a:gdLst>
                  <a:ahLst/>
                  <a:cxnLst>
                    <a:cxn ang="0">
                      <a:pos x="connsiteX0" y="connsiteY0"/>
                    </a:cxn>
                    <a:cxn ang="0">
                      <a:pos x="connsiteX1" y="connsiteY1"/>
                    </a:cxn>
                    <a:cxn ang="0">
                      <a:pos x="connsiteX2" y="connsiteY2"/>
                    </a:cxn>
                    <a:cxn ang="0">
                      <a:pos x="connsiteX3" y="connsiteY3"/>
                    </a:cxn>
                  </a:cxnLst>
                  <a:rect l="l" t="t" r="r" b="b"/>
                  <a:pathLst>
                    <a:path w="11617" h="11948">
                      <a:moveTo>
                        <a:pt x="0" y="0"/>
                      </a:moveTo>
                      <a:lnTo>
                        <a:pt x="11617" y="0"/>
                      </a:lnTo>
                      <a:lnTo>
                        <a:pt x="11617" y="11949"/>
                      </a:lnTo>
                      <a:lnTo>
                        <a:pt x="0" y="11949"/>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128" name="Graphique 73">
                <a:extLst>
                  <a:ext uri="{FF2B5EF4-FFF2-40B4-BE49-F238E27FC236}">
                    <a16:creationId xmlns:a16="http://schemas.microsoft.com/office/drawing/2014/main" id="{6E5AF005-5C91-4E14-AEF0-A198590228A8}"/>
                  </a:ext>
                </a:extLst>
              </p:cNvPr>
              <p:cNvGrpSpPr/>
              <p:nvPr/>
            </p:nvGrpSpPr>
            <p:grpSpPr>
              <a:xfrm>
                <a:off x="6541771" y="1928119"/>
                <a:ext cx="60408" cy="11617"/>
                <a:chOff x="6541771" y="1928119"/>
                <a:chExt cx="60408" cy="11617"/>
              </a:xfrm>
              <a:grpFill/>
            </p:grpSpPr>
            <p:sp>
              <p:nvSpPr>
                <p:cNvPr id="129" name="Forme libre : forme 128">
                  <a:extLst>
                    <a:ext uri="{FF2B5EF4-FFF2-40B4-BE49-F238E27FC236}">
                      <a16:creationId xmlns:a16="http://schemas.microsoft.com/office/drawing/2014/main" id="{674B9B54-F3B3-4B0B-96E5-3C592D4A6B46}"/>
                    </a:ext>
                  </a:extLst>
                </p:cNvPr>
                <p:cNvSpPr/>
                <p:nvPr/>
              </p:nvSpPr>
              <p:spPr>
                <a:xfrm>
                  <a:off x="6541771" y="1928119"/>
                  <a:ext cx="11948" cy="11617"/>
                </a:xfrm>
                <a:custGeom>
                  <a:avLst/>
                  <a:gdLst>
                    <a:gd name="connsiteX0" fmla="*/ 0 w 11948"/>
                    <a:gd name="connsiteY0" fmla="*/ 0 h 11617"/>
                    <a:gd name="connsiteX1" fmla="*/ 11949 w 11948"/>
                    <a:gd name="connsiteY1" fmla="*/ 0 h 11617"/>
                    <a:gd name="connsiteX2" fmla="*/ 11949 w 11948"/>
                    <a:gd name="connsiteY2" fmla="*/ 11617 h 11617"/>
                    <a:gd name="connsiteX3" fmla="*/ 0 w 11948"/>
                    <a:gd name="connsiteY3" fmla="*/ 11617 h 11617"/>
                  </a:gdLst>
                  <a:ahLst/>
                  <a:cxnLst>
                    <a:cxn ang="0">
                      <a:pos x="connsiteX0" y="connsiteY0"/>
                    </a:cxn>
                    <a:cxn ang="0">
                      <a:pos x="connsiteX1" y="connsiteY1"/>
                    </a:cxn>
                    <a:cxn ang="0">
                      <a:pos x="connsiteX2" y="connsiteY2"/>
                    </a:cxn>
                    <a:cxn ang="0">
                      <a:pos x="connsiteX3" y="connsiteY3"/>
                    </a:cxn>
                  </a:cxnLst>
                  <a:rect l="l" t="t" r="r" b="b"/>
                  <a:pathLst>
                    <a:path w="11948" h="11617">
                      <a:moveTo>
                        <a:pt x="0" y="0"/>
                      </a:moveTo>
                      <a:lnTo>
                        <a:pt x="11949" y="0"/>
                      </a:lnTo>
                      <a:lnTo>
                        <a:pt x="11949" y="11617"/>
                      </a:lnTo>
                      <a:lnTo>
                        <a:pt x="0" y="11617"/>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30" name="Forme libre : forme 129">
                  <a:extLst>
                    <a:ext uri="{FF2B5EF4-FFF2-40B4-BE49-F238E27FC236}">
                      <a16:creationId xmlns:a16="http://schemas.microsoft.com/office/drawing/2014/main" id="{21D02444-3DAE-43D6-BE06-D6F96ABEF6D2}"/>
                    </a:ext>
                  </a:extLst>
                </p:cNvPr>
                <p:cNvSpPr/>
                <p:nvPr/>
              </p:nvSpPr>
              <p:spPr>
                <a:xfrm>
                  <a:off x="6590231" y="1928119"/>
                  <a:ext cx="11948" cy="11617"/>
                </a:xfrm>
                <a:custGeom>
                  <a:avLst/>
                  <a:gdLst>
                    <a:gd name="connsiteX0" fmla="*/ 0 w 11948"/>
                    <a:gd name="connsiteY0" fmla="*/ 0 h 11617"/>
                    <a:gd name="connsiteX1" fmla="*/ 11949 w 11948"/>
                    <a:gd name="connsiteY1" fmla="*/ 0 h 11617"/>
                    <a:gd name="connsiteX2" fmla="*/ 11949 w 11948"/>
                    <a:gd name="connsiteY2" fmla="*/ 11617 h 11617"/>
                    <a:gd name="connsiteX3" fmla="*/ 0 w 11948"/>
                    <a:gd name="connsiteY3" fmla="*/ 11617 h 11617"/>
                  </a:gdLst>
                  <a:ahLst/>
                  <a:cxnLst>
                    <a:cxn ang="0">
                      <a:pos x="connsiteX0" y="connsiteY0"/>
                    </a:cxn>
                    <a:cxn ang="0">
                      <a:pos x="connsiteX1" y="connsiteY1"/>
                    </a:cxn>
                    <a:cxn ang="0">
                      <a:pos x="connsiteX2" y="connsiteY2"/>
                    </a:cxn>
                    <a:cxn ang="0">
                      <a:pos x="connsiteX3" y="connsiteY3"/>
                    </a:cxn>
                  </a:cxnLst>
                  <a:rect l="l" t="t" r="r" b="b"/>
                  <a:pathLst>
                    <a:path w="11948" h="11617">
                      <a:moveTo>
                        <a:pt x="0" y="0"/>
                      </a:moveTo>
                      <a:lnTo>
                        <a:pt x="11949" y="0"/>
                      </a:lnTo>
                      <a:lnTo>
                        <a:pt x="11949" y="11617"/>
                      </a:lnTo>
                      <a:lnTo>
                        <a:pt x="0" y="11617"/>
                      </a:lnTo>
                      <a:close/>
                    </a:path>
                  </a:pathLst>
                </a:custGeom>
                <a:grpFill/>
                <a:ln w="32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grpSp>
        <p:nvGrpSpPr>
          <p:cNvPr id="11" name="Group 10">
            <a:extLst>
              <a:ext uri="{FF2B5EF4-FFF2-40B4-BE49-F238E27FC236}">
                <a16:creationId xmlns:a16="http://schemas.microsoft.com/office/drawing/2014/main" id="{76B0CE83-19BE-4F43-86B7-B7BEAF405DC3}"/>
              </a:ext>
            </a:extLst>
          </p:cNvPr>
          <p:cNvGrpSpPr/>
          <p:nvPr/>
        </p:nvGrpSpPr>
        <p:grpSpPr>
          <a:xfrm>
            <a:off x="9389934" y="4174479"/>
            <a:ext cx="2611626" cy="1846659"/>
            <a:chOff x="9389934" y="4174479"/>
            <a:chExt cx="2611626" cy="1846659"/>
          </a:xfrm>
        </p:grpSpPr>
        <p:sp>
          <p:nvSpPr>
            <p:cNvPr id="65" name="TextBox 2">
              <a:extLst>
                <a:ext uri="{FF2B5EF4-FFF2-40B4-BE49-F238E27FC236}">
                  <a16:creationId xmlns:a16="http://schemas.microsoft.com/office/drawing/2014/main" id="{920DBBB0-E1D4-4DA2-B873-AFFBE770CAA0}"/>
                </a:ext>
              </a:extLst>
            </p:cNvPr>
            <p:cNvSpPr txBox="1"/>
            <p:nvPr/>
          </p:nvSpPr>
          <p:spPr>
            <a:xfrm>
              <a:off x="9966572" y="4174479"/>
              <a:ext cx="203498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Experience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i="0" u="none" strike="noStrike" kern="1200" cap="none" spc="0" normalizeH="0" baseline="0" noProof="0" dirty="0">
                  <a:ln>
                    <a:noFill/>
                  </a:ln>
                  <a:solidFill>
                    <a:schemeClr val="accent6"/>
                  </a:solidFill>
                  <a:effectLst/>
                  <a:uLnTx/>
                  <a:uFillTx/>
                </a:rPr>
                <a:t>We offer </a:t>
              </a:r>
              <a:r>
                <a:rPr kumimoji="0" lang="en-US" sz="1100" b="1" i="0" u="none" strike="noStrike" kern="1200" cap="none" spc="0" normalizeH="0" baseline="0" noProof="0" dirty="0">
                  <a:ln>
                    <a:noFill/>
                  </a:ln>
                  <a:solidFill>
                    <a:srgbClr val="009AA8"/>
                  </a:solidFill>
                  <a:effectLst/>
                  <a:uLnTx/>
                  <a:uFillTx/>
                </a:rPr>
                <a:t>one solution interface and a singular user experience, regardless of the number of different ERPs you may have.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No patchwork interfaces due to M&amp;A with little to no integrations.</a:t>
              </a:r>
            </a:p>
          </p:txBody>
        </p:sp>
        <p:grpSp>
          <p:nvGrpSpPr>
            <p:cNvPr id="131" name="Graphique 81">
              <a:extLst>
                <a:ext uri="{FF2B5EF4-FFF2-40B4-BE49-F238E27FC236}">
                  <a16:creationId xmlns:a16="http://schemas.microsoft.com/office/drawing/2014/main" id="{982A1EAA-A830-42C7-91F6-A8D516DAE1CB}"/>
                </a:ext>
              </a:extLst>
            </p:cNvPr>
            <p:cNvGrpSpPr/>
            <p:nvPr/>
          </p:nvGrpSpPr>
          <p:grpSpPr>
            <a:xfrm>
              <a:off x="9389934" y="4268171"/>
              <a:ext cx="498194" cy="469509"/>
              <a:chOff x="9341625" y="4268171"/>
              <a:chExt cx="498194" cy="469509"/>
            </a:xfrm>
          </p:grpSpPr>
          <p:grpSp>
            <p:nvGrpSpPr>
              <p:cNvPr id="132" name="Graphique 81">
                <a:extLst>
                  <a:ext uri="{FF2B5EF4-FFF2-40B4-BE49-F238E27FC236}">
                    <a16:creationId xmlns:a16="http://schemas.microsoft.com/office/drawing/2014/main" id="{982A1EAA-A830-42C7-91F6-A8D516DAE1CB}"/>
                  </a:ext>
                </a:extLst>
              </p:cNvPr>
              <p:cNvGrpSpPr/>
              <p:nvPr/>
            </p:nvGrpSpPr>
            <p:grpSpPr>
              <a:xfrm>
                <a:off x="9426921" y="4376867"/>
                <a:ext cx="327222" cy="187577"/>
                <a:chOff x="9426921" y="4376867"/>
                <a:chExt cx="327222" cy="187577"/>
              </a:xfrm>
            </p:grpSpPr>
            <p:sp>
              <p:nvSpPr>
                <p:cNvPr id="133" name="Forme libre : forme 132">
                  <a:extLst>
                    <a:ext uri="{FF2B5EF4-FFF2-40B4-BE49-F238E27FC236}">
                      <a16:creationId xmlns:a16="http://schemas.microsoft.com/office/drawing/2014/main" id="{D32C1148-C72F-41E2-9A29-07A941995EB1}"/>
                    </a:ext>
                  </a:extLst>
                </p:cNvPr>
                <p:cNvSpPr/>
                <p:nvPr/>
              </p:nvSpPr>
              <p:spPr>
                <a:xfrm>
                  <a:off x="9466173" y="4478393"/>
                  <a:ext cx="70954" cy="86051"/>
                </a:xfrm>
                <a:custGeom>
                  <a:avLst/>
                  <a:gdLst>
                    <a:gd name="connsiteX0" fmla="*/ 70955 w 70954"/>
                    <a:gd name="connsiteY0" fmla="*/ 86052 h 86051"/>
                    <a:gd name="connsiteX1" fmla="*/ 0 w 70954"/>
                    <a:gd name="connsiteY1" fmla="*/ 86052 h 86051"/>
                    <a:gd name="connsiteX2" fmla="*/ 0 w 70954"/>
                    <a:gd name="connsiteY2" fmla="*/ 0 h 86051"/>
                    <a:gd name="connsiteX3" fmla="*/ 70955 w 70954"/>
                    <a:gd name="connsiteY3" fmla="*/ 0 h 86051"/>
                    <a:gd name="connsiteX4" fmla="*/ 70955 w 70954"/>
                    <a:gd name="connsiteY4" fmla="*/ 86052 h 86051"/>
                    <a:gd name="connsiteX5" fmla="*/ 12832 w 70954"/>
                    <a:gd name="connsiteY5" fmla="*/ 73219 h 86051"/>
                    <a:gd name="connsiteX6" fmla="*/ 58500 w 70954"/>
                    <a:gd name="connsiteY6" fmla="*/ 73219 h 86051"/>
                    <a:gd name="connsiteX7" fmla="*/ 58500 w 70954"/>
                    <a:gd name="connsiteY7" fmla="*/ 12455 h 86051"/>
                    <a:gd name="connsiteX8" fmla="*/ 12832 w 70954"/>
                    <a:gd name="connsiteY8" fmla="*/ 12455 h 86051"/>
                    <a:gd name="connsiteX9" fmla="*/ 12832 w 70954"/>
                    <a:gd name="connsiteY9" fmla="*/ 73219 h 8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4" h="86051">
                      <a:moveTo>
                        <a:pt x="70955" y="86052"/>
                      </a:moveTo>
                      <a:lnTo>
                        <a:pt x="0" y="86052"/>
                      </a:lnTo>
                      <a:lnTo>
                        <a:pt x="0" y="0"/>
                      </a:lnTo>
                      <a:lnTo>
                        <a:pt x="70955" y="0"/>
                      </a:lnTo>
                      <a:lnTo>
                        <a:pt x="70955" y="86052"/>
                      </a:lnTo>
                      <a:close/>
                      <a:moveTo>
                        <a:pt x="12832" y="73219"/>
                      </a:moveTo>
                      <a:lnTo>
                        <a:pt x="58500" y="73219"/>
                      </a:lnTo>
                      <a:lnTo>
                        <a:pt x="58500" y="12455"/>
                      </a:lnTo>
                      <a:lnTo>
                        <a:pt x="12832" y="12455"/>
                      </a:lnTo>
                      <a:lnTo>
                        <a:pt x="12832" y="73219"/>
                      </a:lnTo>
                      <a:close/>
                    </a:path>
                  </a:pathLst>
                </a:custGeom>
                <a:solidFill>
                  <a:schemeClr val="accent2"/>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34" name="Forme libre : forme 133">
                  <a:extLst>
                    <a:ext uri="{FF2B5EF4-FFF2-40B4-BE49-F238E27FC236}">
                      <a16:creationId xmlns:a16="http://schemas.microsoft.com/office/drawing/2014/main" id="{C47DF6DD-308D-4BAC-A6D8-EA288F3DB969}"/>
                    </a:ext>
                  </a:extLst>
                </p:cNvPr>
                <p:cNvSpPr/>
                <p:nvPr/>
              </p:nvSpPr>
              <p:spPr>
                <a:xfrm>
                  <a:off x="9524673" y="4419516"/>
                  <a:ext cx="70954" cy="144929"/>
                </a:xfrm>
                <a:custGeom>
                  <a:avLst/>
                  <a:gdLst>
                    <a:gd name="connsiteX0" fmla="*/ 70577 w 70954"/>
                    <a:gd name="connsiteY0" fmla="*/ 144929 h 144929"/>
                    <a:gd name="connsiteX1" fmla="*/ 0 w 70954"/>
                    <a:gd name="connsiteY1" fmla="*/ 144929 h 144929"/>
                    <a:gd name="connsiteX2" fmla="*/ 0 w 70954"/>
                    <a:gd name="connsiteY2" fmla="*/ 0 h 144929"/>
                    <a:gd name="connsiteX3" fmla="*/ 70955 w 70954"/>
                    <a:gd name="connsiteY3" fmla="*/ 0 h 144929"/>
                    <a:gd name="connsiteX4" fmla="*/ 70955 w 70954"/>
                    <a:gd name="connsiteY4" fmla="*/ 144929 h 144929"/>
                    <a:gd name="connsiteX5" fmla="*/ 12455 w 70954"/>
                    <a:gd name="connsiteY5" fmla="*/ 132097 h 144929"/>
                    <a:gd name="connsiteX6" fmla="*/ 58123 w 70954"/>
                    <a:gd name="connsiteY6" fmla="*/ 132097 h 144929"/>
                    <a:gd name="connsiteX7" fmla="*/ 58123 w 70954"/>
                    <a:gd name="connsiteY7" fmla="*/ 12455 h 144929"/>
                    <a:gd name="connsiteX8" fmla="*/ 12455 w 70954"/>
                    <a:gd name="connsiteY8" fmla="*/ 12455 h 144929"/>
                    <a:gd name="connsiteX9" fmla="*/ 12455 w 70954"/>
                    <a:gd name="connsiteY9" fmla="*/ 132097 h 14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4" h="144929">
                      <a:moveTo>
                        <a:pt x="70577" y="144929"/>
                      </a:moveTo>
                      <a:lnTo>
                        <a:pt x="0" y="144929"/>
                      </a:lnTo>
                      <a:lnTo>
                        <a:pt x="0" y="0"/>
                      </a:lnTo>
                      <a:lnTo>
                        <a:pt x="70955" y="0"/>
                      </a:lnTo>
                      <a:lnTo>
                        <a:pt x="70955" y="144929"/>
                      </a:lnTo>
                      <a:close/>
                      <a:moveTo>
                        <a:pt x="12455" y="132097"/>
                      </a:moveTo>
                      <a:lnTo>
                        <a:pt x="58123" y="132097"/>
                      </a:lnTo>
                      <a:lnTo>
                        <a:pt x="58123" y="12455"/>
                      </a:lnTo>
                      <a:lnTo>
                        <a:pt x="12455" y="12455"/>
                      </a:lnTo>
                      <a:lnTo>
                        <a:pt x="12455" y="132097"/>
                      </a:lnTo>
                      <a:close/>
                    </a:path>
                  </a:pathLst>
                </a:custGeom>
                <a:solidFill>
                  <a:schemeClr val="accent2"/>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35" name="Forme libre : forme 134">
                  <a:extLst>
                    <a:ext uri="{FF2B5EF4-FFF2-40B4-BE49-F238E27FC236}">
                      <a16:creationId xmlns:a16="http://schemas.microsoft.com/office/drawing/2014/main" id="{D2EBE1A0-6C77-434D-95F3-BBC7591621EE}"/>
                    </a:ext>
                  </a:extLst>
                </p:cNvPr>
                <p:cNvSpPr/>
                <p:nvPr/>
              </p:nvSpPr>
              <p:spPr>
                <a:xfrm>
                  <a:off x="9582796" y="4448200"/>
                  <a:ext cx="70954" cy="116245"/>
                </a:xfrm>
                <a:custGeom>
                  <a:avLst/>
                  <a:gdLst>
                    <a:gd name="connsiteX0" fmla="*/ 70577 w 70954"/>
                    <a:gd name="connsiteY0" fmla="*/ 116245 h 116245"/>
                    <a:gd name="connsiteX1" fmla="*/ 0 w 70954"/>
                    <a:gd name="connsiteY1" fmla="*/ 116245 h 116245"/>
                    <a:gd name="connsiteX2" fmla="*/ 0 w 70954"/>
                    <a:gd name="connsiteY2" fmla="*/ 0 h 116245"/>
                    <a:gd name="connsiteX3" fmla="*/ 70955 w 70954"/>
                    <a:gd name="connsiteY3" fmla="*/ 0 h 116245"/>
                    <a:gd name="connsiteX4" fmla="*/ 70955 w 70954"/>
                    <a:gd name="connsiteY4" fmla="*/ 116245 h 116245"/>
                    <a:gd name="connsiteX5" fmla="*/ 12455 w 70954"/>
                    <a:gd name="connsiteY5" fmla="*/ 103413 h 116245"/>
                    <a:gd name="connsiteX6" fmla="*/ 58123 w 70954"/>
                    <a:gd name="connsiteY6" fmla="*/ 103413 h 116245"/>
                    <a:gd name="connsiteX7" fmla="*/ 58123 w 70954"/>
                    <a:gd name="connsiteY7" fmla="*/ 12832 h 116245"/>
                    <a:gd name="connsiteX8" fmla="*/ 12455 w 70954"/>
                    <a:gd name="connsiteY8" fmla="*/ 12832 h 116245"/>
                    <a:gd name="connsiteX9" fmla="*/ 12455 w 70954"/>
                    <a:gd name="connsiteY9" fmla="*/ 103413 h 11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4" h="116245">
                      <a:moveTo>
                        <a:pt x="70577" y="116245"/>
                      </a:moveTo>
                      <a:lnTo>
                        <a:pt x="0" y="116245"/>
                      </a:lnTo>
                      <a:lnTo>
                        <a:pt x="0" y="0"/>
                      </a:lnTo>
                      <a:lnTo>
                        <a:pt x="70955" y="0"/>
                      </a:lnTo>
                      <a:lnTo>
                        <a:pt x="70955" y="116245"/>
                      </a:lnTo>
                      <a:close/>
                      <a:moveTo>
                        <a:pt x="12455" y="103413"/>
                      </a:moveTo>
                      <a:lnTo>
                        <a:pt x="58123" y="103413"/>
                      </a:lnTo>
                      <a:lnTo>
                        <a:pt x="58123" y="12832"/>
                      </a:lnTo>
                      <a:lnTo>
                        <a:pt x="12455" y="12832"/>
                      </a:lnTo>
                      <a:lnTo>
                        <a:pt x="12455" y="103413"/>
                      </a:lnTo>
                      <a:close/>
                    </a:path>
                  </a:pathLst>
                </a:custGeom>
                <a:solidFill>
                  <a:schemeClr val="accent2"/>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36" name="Forme libre : forme 135">
                  <a:extLst>
                    <a:ext uri="{FF2B5EF4-FFF2-40B4-BE49-F238E27FC236}">
                      <a16:creationId xmlns:a16="http://schemas.microsoft.com/office/drawing/2014/main" id="{4E8AD37C-CC73-454A-AB1C-399177AACECA}"/>
                    </a:ext>
                  </a:extLst>
                </p:cNvPr>
                <p:cNvSpPr/>
                <p:nvPr/>
              </p:nvSpPr>
              <p:spPr>
                <a:xfrm>
                  <a:off x="9640918" y="4376867"/>
                  <a:ext cx="70954" cy="187577"/>
                </a:xfrm>
                <a:custGeom>
                  <a:avLst/>
                  <a:gdLst>
                    <a:gd name="connsiteX0" fmla="*/ 70955 w 70954"/>
                    <a:gd name="connsiteY0" fmla="*/ 187577 h 187577"/>
                    <a:gd name="connsiteX1" fmla="*/ 0 w 70954"/>
                    <a:gd name="connsiteY1" fmla="*/ 187577 h 187577"/>
                    <a:gd name="connsiteX2" fmla="*/ 0 w 70954"/>
                    <a:gd name="connsiteY2" fmla="*/ 0 h 187577"/>
                    <a:gd name="connsiteX3" fmla="*/ 70955 w 70954"/>
                    <a:gd name="connsiteY3" fmla="*/ 0 h 187577"/>
                    <a:gd name="connsiteX4" fmla="*/ 70955 w 70954"/>
                    <a:gd name="connsiteY4" fmla="*/ 187577 h 187577"/>
                    <a:gd name="connsiteX5" fmla="*/ 12455 w 70954"/>
                    <a:gd name="connsiteY5" fmla="*/ 174745 h 187577"/>
                    <a:gd name="connsiteX6" fmla="*/ 58123 w 70954"/>
                    <a:gd name="connsiteY6" fmla="*/ 174745 h 187577"/>
                    <a:gd name="connsiteX7" fmla="*/ 58123 w 70954"/>
                    <a:gd name="connsiteY7" fmla="*/ 12455 h 187577"/>
                    <a:gd name="connsiteX8" fmla="*/ 12455 w 70954"/>
                    <a:gd name="connsiteY8" fmla="*/ 12455 h 187577"/>
                    <a:gd name="connsiteX9" fmla="*/ 12455 w 70954"/>
                    <a:gd name="connsiteY9" fmla="*/ 174745 h 18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4" h="187577">
                      <a:moveTo>
                        <a:pt x="70955" y="187577"/>
                      </a:moveTo>
                      <a:lnTo>
                        <a:pt x="0" y="187577"/>
                      </a:lnTo>
                      <a:lnTo>
                        <a:pt x="0" y="0"/>
                      </a:lnTo>
                      <a:lnTo>
                        <a:pt x="70955" y="0"/>
                      </a:lnTo>
                      <a:lnTo>
                        <a:pt x="70955" y="187577"/>
                      </a:lnTo>
                      <a:close/>
                      <a:moveTo>
                        <a:pt x="12455" y="174745"/>
                      </a:moveTo>
                      <a:lnTo>
                        <a:pt x="58123" y="174745"/>
                      </a:lnTo>
                      <a:lnTo>
                        <a:pt x="58123" y="12455"/>
                      </a:lnTo>
                      <a:lnTo>
                        <a:pt x="12455" y="12455"/>
                      </a:lnTo>
                      <a:lnTo>
                        <a:pt x="12455" y="174745"/>
                      </a:lnTo>
                      <a:close/>
                    </a:path>
                  </a:pathLst>
                </a:custGeom>
                <a:solidFill>
                  <a:schemeClr val="accent2"/>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37" name="Forme libre : forme 136">
                  <a:extLst>
                    <a:ext uri="{FF2B5EF4-FFF2-40B4-BE49-F238E27FC236}">
                      <a16:creationId xmlns:a16="http://schemas.microsoft.com/office/drawing/2014/main" id="{A7975792-9008-436B-9109-E00674AD5EC7}"/>
                    </a:ext>
                  </a:extLst>
                </p:cNvPr>
                <p:cNvSpPr/>
                <p:nvPr/>
              </p:nvSpPr>
              <p:spPr>
                <a:xfrm>
                  <a:off x="9451076" y="4551612"/>
                  <a:ext cx="278535" cy="12454"/>
                </a:xfrm>
                <a:custGeom>
                  <a:avLst/>
                  <a:gdLst>
                    <a:gd name="connsiteX0" fmla="*/ 0 w 278535"/>
                    <a:gd name="connsiteY0" fmla="*/ 0 h 12454"/>
                    <a:gd name="connsiteX1" fmla="*/ 278536 w 278535"/>
                    <a:gd name="connsiteY1" fmla="*/ 0 h 12454"/>
                    <a:gd name="connsiteX2" fmla="*/ 278536 w 278535"/>
                    <a:gd name="connsiteY2" fmla="*/ 12455 h 12454"/>
                    <a:gd name="connsiteX3" fmla="*/ 0 w 278535"/>
                    <a:gd name="connsiteY3" fmla="*/ 12455 h 12454"/>
                  </a:gdLst>
                  <a:ahLst/>
                  <a:cxnLst>
                    <a:cxn ang="0">
                      <a:pos x="connsiteX0" y="connsiteY0"/>
                    </a:cxn>
                    <a:cxn ang="0">
                      <a:pos x="connsiteX1" y="connsiteY1"/>
                    </a:cxn>
                    <a:cxn ang="0">
                      <a:pos x="connsiteX2" y="connsiteY2"/>
                    </a:cxn>
                    <a:cxn ang="0">
                      <a:pos x="connsiteX3" y="connsiteY3"/>
                    </a:cxn>
                  </a:cxnLst>
                  <a:rect l="l" t="t" r="r" b="b"/>
                  <a:pathLst>
                    <a:path w="278535" h="12454">
                      <a:moveTo>
                        <a:pt x="0" y="0"/>
                      </a:moveTo>
                      <a:lnTo>
                        <a:pt x="278536" y="0"/>
                      </a:lnTo>
                      <a:lnTo>
                        <a:pt x="278536"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nvGrpSpPr>
                <p:cNvPr id="138" name="Graphique 81">
                  <a:extLst>
                    <a:ext uri="{FF2B5EF4-FFF2-40B4-BE49-F238E27FC236}">
                      <a16:creationId xmlns:a16="http://schemas.microsoft.com/office/drawing/2014/main" id="{982A1EAA-A830-42C7-91F6-A8D516DAE1CB}"/>
                    </a:ext>
                  </a:extLst>
                </p:cNvPr>
                <p:cNvGrpSpPr/>
                <p:nvPr/>
              </p:nvGrpSpPr>
              <p:grpSpPr>
                <a:xfrm>
                  <a:off x="9426921" y="4551612"/>
                  <a:ext cx="327222" cy="12454"/>
                  <a:chOff x="9426921" y="4551612"/>
                  <a:chExt cx="327222" cy="12454"/>
                </a:xfrm>
                <a:solidFill>
                  <a:srgbClr val="2B3846"/>
                </a:solidFill>
              </p:grpSpPr>
              <p:sp>
                <p:nvSpPr>
                  <p:cNvPr id="139" name="Forme libre : forme 138">
                    <a:extLst>
                      <a:ext uri="{FF2B5EF4-FFF2-40B4-BE49-F238E27FC236}">
                        <a16:creationId xmlns:a16="http://schemas.microsoft.com/office/drawing/2014/main" id="{0DE137DC-1E20-44F3-8481-BB00F45CEBCB}"/>
                      </a:ext>
                    </a:extLst>
                  </p:cNvPr>
                  <p:cNvSpPr/>
                  <p:nvPr/>
                </p:nvSpPr>
                <p:spPr>
                  <a:xfrm>
                    <a:off x="9426921" y="4551612"/>
                    <a:ext cx="12832" cy="12454"/>
                  </a:xfrm>
                  <a:custGeom>
                    <a:avLst/>
                    <a:gdLst>
                      <a:gd name="connsiteX0" fmla="*/ 0 w 12832"/>
                      <a:gd name="connsiteY0" fmla="*/ 0 h 12454"/>
                      <a:gd name="connsiteX1" fmla="*/ 12832 w 12832"/>
                      <a:gd name="connsiteY1" fmla="*/ 0 h 12454"/>
                      <a:gd name="connsiteX2" fmla="*/ 12832 w 12832"/>
                      <a:gd name="connsiteY2" fmla="*/ 12455 h 12454"/>
                      <a:gd name="connsiteX3" fmla="*/ 0 w 12832"/>
                      <a:gd name="connsiteY3" fmla="*/ 12455 h 12454"/>
                    </a:gdLst>
                    <a:ahLst/>
                    <a:cxnLst>
                      <a:cxn ang="0">
                        <a:pos x="connsiteX0" y="connsiteY0"/>
                      </a:cxn>
                      <a:cxn ang="0">
                        <a:pos x="connsiteX1" y="connsiteY1"/>
                      </a:cxn>
                      <a:cxn ang="0">
                        <a:pos x="connsiteX2" y="connsiteY2"/>
                      </a:cxn>
                      <a:cxn ang="0">
                        <a:pos x="connsiteX3" y="connsiteY3"/>
                      </a:cxn>
                    </a:cxnLst>
                    <a:rect l="l" t="t" r="r" b="b"/>
                    <a:pathLst>
                      <a:path w="12832" h="12454">
                        <a:moveTo>
                          <a:pt x="0" y="0"/>
                        </a:moveTo>
                        <a:lnTo>
                          <a:pt x="12832" y="0"/>
                        </a:lnTo>
                        <a:lnTo>
                          <a:pt x="12832"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40" name="Forme libre : forme 139">
                    <a:extLst>
                      <a:ext uri="{FF2B5EF4-FFF2-40B4-BE49-F238E27FC236}">
                        <a16:creationId xmlns:a16="http://schemas.microsoft.com/office/drawing/2014/main" id="{44AEA76C-3D3C-490E-8465-74AE200432C0}"/>
                      </a:ext>
                    </a:extLst>
                  </p:cNvPr>
                  <p:cNvSpPr/>
                  <p:nvPr/>
                </p:nvSpPr>
                <p:spPr>
                  <a:xfrm>
                    <a:off x="9741312" y="4551612"/>
                    <a:ext cx="12832" cy="12454"/>
                  </a:xfrm>
                  <a:custGeom>
                    <a:avLst/>
                    <a:gdLst>
                      <a:gd name="connsiteX0" fmla="*/ 0 w 12832"/>
                      <a:gd name="connsiteY0" fmla="*/ 0 h 12454"/>
                      <a:gd name="connsiteX1" fmla="*/ 12832 w 12832"/>
                      <a:gd name="connsiteY1" fmla="*/ 0 h 12454"/>
                      <a:gd name="connsiteX2" fmla="*/ 12832 w 12832"/>
                      <a:gd name="connsiteY2" fmla="*/ 12455 h 12454"/>
                      <a:gd name="connsiteX3" fmla="*/ 0 w 12832"/>
                      <a:gd name="connsiteY3" fmla="*/ 12455 h 12454"/>
                    </a:gdLst>
                    <a:ahLst/>
                    <a:cxnLst>
                      <a:cxn ang="0">
                        <a:pos x="connsiteX0" y="connsiteY0"/>
                      </a:cxn>
                      <a:cxn ang="0">
                        <a:pos x="connsiteX1" y="connsiteY1"/>
                      </a:cxn>
                      <a:cxn ang="0">
                        <a:pos x="connsiteX2" y="connsiteY2"/>
                      </a:cxn>
                      <a:cxn ang="0">
                        <a:pos x="connsiteX3" y="connsiteY3"/>
                      </a:cxn>
                    </a:cxnLst>
                    <a:rect l="l" t="t" r="r" b="b"/>
                    <a:pathLst>
                      <a:path w="12832" h="12454">
                        <a:moveTo>
                          <a:pt x="0" y="0"/>
                        </a:moveTo>
                        <a:lnTo>
                          <a:pt x="12832" y="0"/>
                        </a:lnTo>
                        <a:lnTo>
                          <a:pt x="12832"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nvGrpSpPr>
              <p:cNvPr id="141" name="Graphique 81">
                <a:extLst>
                  <a:ext uri="{FF2B5EF4-FFF2-40B4-BE49-F238E27FC236}">
                    <a16:creationId xmlns:a16="http://schemas.microsoft.com/office/drawing/2014/main" id="{982A1EAA-A830-42C7-91F6-A8D516DAE1CB}"/>
                  </a:ext>
                </a:extLst>
              </p:cNvPr>
              <p:cNvGrpSpPr/>
              <p:nvPr/>
            </p:nvGrpSpPr>
            <p:grpSpPr>
              <a:xfrm>
                <a:off x="9341625" y="4268171"/>
                <a:ext cx="498194" cy="469509"/>
                <a:chOff x="9341625" y="4268171"/>
                <a:chExt cx="498194" cy="469509"/>
              </a:xfrm>
              <a:solidFill>
                <a:srgbClr val="2B3846"/>
              </a:solidFill>
            </p:grpSpPr>
            <p:grpSp>
              <p:nvGrpSpPr>
                <p:cNvPr id="142" name="Graphique 81">
                  <a:extLst>
                    <a:ext uri="{FF2B5EF4-FFF2-40B4-BE49-F238E27FC236}">
                      <a16:creationId xmlns:a16="http://schemas.microsoft.com/office/drawing/2014/main" id="{982A1EAA-A830-42C7-91F6-A8D516DAE1CB}"/>
                    </a:ext>
                  </a:extLst>
                </p:cNvPr>
                <p:cNvGrpSpPr/>
                <p:nvPr/>
              </p:nvGrpSpPr>
              <p:grpSpPr>
                <a:xfrm>
                  <a:off x="9341625" y="4347806"/>
                  <a:ext cx="498194" cy="389874"/>
                  <a:chOff x="9341625" y="4347806"/>
                  <a:chExt cx="498194" cy="389874"/>
                </a:xfrm>
                <a:solidFill>
                  <a:srgbClr val="2B3846"/>
                </a:solidFill>
              </p:grpSpPr>
              <p:sp>
                <p:nvSpPr>
                  <p:cNvPr id="143" name="Forme libre : forme 142">
                    <a:extLst>
                      <a:ext uri="{FF2B5EF4-FFF2-40B4-BE49-F238E27FC236}">
                        <a16:creationId xmlns:a16="http://schemas.microsoft.com/office/drawing/2014/main" id="{9931D879-D628-4FD3-A227-82A7D5864CBC}"/>
                      </a:ext>
                    </a:extLst>
                  </p:cNvPr>
                  <p:cNvSpPr/>
                  <p:nvPr/>
                </p:nvSpPr>
                <p:spPr>
                  <a:xfrm>
                    <a:off x="9341625" y="4347806"/>
                    <a:ext cx="498194" cy="318541"/>
                  </a:xfrm>
                  <a:custGeom>
                    <a:avLst/>
                    <a:gdLst>
                      <a:gd name="connsiteX0" fmla="*/ 464604 w 498194"/>
                      <a:gd name="connsiteY0" fmla="*/ 318542 h 318541"/>
                      <a:gd name="connsiteX1" fmla="*/ 33590 w 498194"/>
                      <a:gd name="connsiteY1" fmla="*/ 318542 h 318541"/>
                      <a:gd name="connsiteX2" fmla="*/ 0 w 498194"/>
                      <a:gd name="connsiteY2" fmla="*/ 284952 h 318541"/>
                      <a:gd name="connsiteX3" fmla="*/ 0 w 498194"/>
                      <a:gd name="connsiteY3" fmla="*/ 33590 h 318541"/>
                      <a:gd name="connsiteX4" fmla="*/ 33590 w 498194"/>
                      <a:gd name="connsiteY4" fmla="*/ 0 h 318541"/>
                      <a:gd name="connsiteX5" fmla="*/ 44536 w 498194"/>
                      <a:gd name="connsiteY5" fmla="*/ 0 h 318541"/>
                      <a:gd name="connsiteX6" fmla="*/ 44536 w 498194"/>
                      <a:gd name="connsiteY6" fmla="*/ 12455 h 318541"/>
                      <a:gd name="connsiteX7" fmla="*/ 33590 w 498194"/>
                      <a:gd name="connsiteY7" fmla="*/ 12455 h 318541"/>
                      <a:gd name="connsiteX8" fmla="*/ 12455 w 498194"/>
                      <a:gd name="connsiteY8" fmla="*/ 33590 h 318541"/>
                      <a:gd name="connsiteX9" fmla="*/ 12455 w 498194"/>
                      <a:gd name="connsiteY9" fmla="*/ 284952 h 318541"/>
                      <a:gd name="connsiteX10" fmla="*/ 33590 w 498194"/>
                      <a:gd name="connsiteY10" fmla="*/ 306087 h 318541"/>
                      <a:gd name="connsiteX11" fmla="*/ 464604 w 498194"/>
                      <a:gd name="connsiteY11" fmla="*/ 306087 h 318541"/>
                      <a:gd name="connsiteX12" fmla="*/ 485739 w 498194"/>
                      <a:gd name="connsiteY12" fmla="*/ 284952 h 318541"/>
                      <a:gd name="connsiteX13" fmla="*/ 485739 w 498194"/>
                      <a:gd name="connsiteY13" fmla="*/ 33590 h 318541"/>
                      <a:gd name="connsiteX14" fmla="*/ 464604 w 498194"/>
                      <a:gd name="connsiteY14" fmla="*/ 12455 h 318541"/>
                      <a:gd name="connsiteX15" fmla="*/ 449507 w 498194"/>
                      <a:gd name="connsiteY15" fmla="*/ 12455 h 318541"/>
                      <a:gd name="connsiteX16" fmla="*/ 449507 w 498194"/>
                      <a:gd name="connsiteY16" fmla="*/ 0 h 318541"/>
                      <a:gd name="connsiteX17" fmla="*/ 464604 w 498194"/>
                      <a:gd name="connsiteY17" fmla="*/ 0 h 318541"/>
                      <a:gd name="connsiteX18" fmla="*/ 498194 w 498194"/>
                      <a:gd name="connsiteY18" fmla="*/ 33590 h 318541"/>
                      <a:gd name="connsiteX19" fmla="*/ 498194 w 498194"/>
                      <a:gd name="connsiteY19" fmla="*/ 284952 h 318541"/>
                      <a:gd name="connsiteX20" fmla="*/ 464604 w 498194"/>
                      <a:gd name="connsiteY20" fmla="*/ 318542 h 3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8194" h="318541">
                        <a:moveTo>
                          <a:pt x="464604" y="318542"/>
                        </a:moveTo>
                        <a:lnTo>
                          <a:pt x="33590" y="318542"/>
                        </a:lnTo>
                        <a:cubicBezTo>
                          <a:pt x="15097" y="318542"/>
                          <a:pt x="0" y="303445"/>
                          <a:pt x="0" y="284952"/>
                        </a:cubicBezTo>
                        <a:lnTo>
                          <a:pt x="0" y="33590"/>
                        </a:lnTo>
                        <a:cubicBezTo>
                          <a:pt x="0" y="15097"/>
                          <a:pt x="15097" y="0"/>
                          <a:pt x="33590" y="0"/>
                        </a:cubicBezTo>
                        <a:lnTo>
                          <a:pt x="44536" y="0"/>
                        </a:lnTo>
                        <a:lnTo>
                          <a:pt x="44536" y="12455"/>
                        </a:lnTo>
                        <a:lnTo>
                          <a:pt x="33590" y="12455"/>
                        </a:lnTo>
                        <a:cubicBezTo>
                          <a:pt x="21890" y="12455"/>
                          <a:pt x="12455" y="21890"/>
                          <a:pt x="12455" y="33590"/>
                        </a:cubicBezTo>
                        <a:lnTo>
                          <a:pt x="12455" y="284952"/>
                        </a:lnTo>
                        <a:cubicBezTo>
                          <a:pt x="12455" y="296652"/>
                          <a:pt x="21890" y="306087"/>
                          <a:pt x="33590" y="306087"/>
                        </a:cubicBezTo>
                        <a:lnTo>
                          <a:pt x="464604" y="306087"/>
                        </a:lnTo>
                        <a:cubicBezTo>
                          <a:pt x="476304" y="306087"/>
                          <a:pt x="485739" y="296652"/>
                          <a:pt x="485739" y="284952"/>
                        </a:cubicBezTo>
                        <a:lnTo>
                          <a:pt x="485739" y="33590"/>
                        </a:lnTo>
                        <a:cubicBezTo>
                          <a:pt x="485739" y="21890"/>
                          <a:pt x="476304" y="12455"/>
                          <a:pt x="464604" y="12455"/>
                        </a:cubicBezTo>
                        <a:lnTo>
                          <a:pt x="449507" y="12455"/>
                        </a:lnTo>
                        <a:lnTo>
                          <a:pt x="449507" y="0"/>
                        </a:lnTo>
                        <a:lnTo>
                          <a:pt x="464604" y="0"/>
                        </a:lnTo>
                        <a:cubicBezTo>
                          <a:pt x="483097" y="0"/>
                          <a:pt x="498194" y="15097"/>
                          <a:pt x="498194" y="33590"/>
                        </a:cubicBezTo>
                        <a:lnTo>
                          <a:pt x="498194" y="284952"/>
                        </a:lnTo>
                        <a:cubicBezTo>
                          <a:pt x="498194" y="303445"/>
                          <a:pt x="483097" y="318542"/>
                          <a:pt x="464604" y="318542"/>
                        </a:cubicBez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44" name="Forme libre : forme 143">
                    <a:extLst>
                      <a:ext uri="{FF2B5EF4-FFF2-40B4-BE49-F238E27FC236}">
                        <a16:creationId xmlns:a16="http://schemas.microsoft.com/office/drawing/2014/main" id="{9E53A427-AEF5-4BD1-8007-06F6085C28BD}"/>
                      </a:ext>
                    </a:extLst>
                  </p:cNvPr>
                  <p:cNvSpPr/>
                  <p:nvPr/>
                </p:nvSpPr>
                <p:spPr>
                  <a:xfrm>
                    <a:off x="9348041" y="4598035"/>
                    <a:ext cx="485739" cy="12454"/>
                  </a:xfrm>
                  <a:custGeom>
                    <a:avLst/>
                    <a:gdLst>
                      <a:gd name="connsiteX0" fmla="*/ 0 w 485739"/>
                      <a:gd name="connsiteY0" fmla="*/ 0 h 12454"/>
                      <a:gd name="connsiteX1" fmla="*/ 485739 w 485739"/>
                      <a:gd name="connsiteY1" fmla="*/ 0 h 12454"/>
                      <a:gd name="connsiteX2" fmla="*/ 485739 w 485739"/>
                      <a:gd name="connsiteY2" fmla="*/ 12455 h 12454"/>
                      <a:gd name="connsiteX3" fmla="*/ 0 w 485739"/>
                      <a:gd name="connsiteY3" fmla="*/ 12455 h 12454"/>
                    </a:gdLst>
                    <a:ahLst/>
                    <a:cxnLst>
                      <a:cxn ang="0">
                        <a:pos x="connsiteX0" y="connsiteY0"/>
                      </a:cxn>
                      <a:cxn ang="0">
                        <a:pos x="connsiteX1" y="connsiteY1"/>
                      </a:cxn>
                      <a:cxn ang="0">
                        <a:pos x="connsiteX2" y="connsiteY2"/>
                      </a:cxn>
                      <a:cxn ang="0">
                        <a:pos x="connsiteX3" y="connsiteY3"/>
                      </a:cxn>
                    </a:cxnLst>
                    <a:rect l="l" t="t" r="r" b="b"/>
                    <a:pathLst>
                      <a:path w="485739" h="12454">
                        <a:moveTo>
                          <a:pt x="0" y="0"/>
                        </a:moveTo>
                        <a:lnTo>
                          <a:pt x="485739" y="0"/>
                        </a:lnTo>
                        <a:lnTo>
                          <a:pt x="485739"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45" name="Forme libre : forme 144">
                    <a:extLst>
                      <a:ext uri="{FF2B5EF4-FFF2-40B4-BE49-F238E27FC236}">
                        <a16:creationId xmlns:a16="http://schemas.microsoft.com/office/drawing/2014/main" id="{45B8328B-12D4-46CD-87FA-9768F9C918B0}"/>
                      </a:ext>
                    </a:extLst>
                  </p:cNvPr>
                  <p:cNvSpPr/>
                  <p:nvPr/>
                </p:nvSpPr>
                <p:spPr>
                  <a:xfrm>
                    <a:off x="9497750" y="4653893"/>
                    <a:ext cx="184400" cy="83787"/>
                  </a:xfrm>
                  <a:custGeom>
                    <a:avLst/>
                    <a:gdLst>
                      <a:gd name="connsiteX0" fmla="*/ 166945 w 184400"/>
                      <a:gd name="connsiteY0" fmla="*/ 83787 h 83787"/>
                      <a:gd name="connsiteX1" fmla="*/ 17487 w 184400"/>
                      <a:gd name="connsiteY1" fmla="*/ 83787 h 83787"/>
                      <a:gd name="connsiteX2" fmla="*/ 2013 w 184400"/>
                      <a:gd name="connsiteY2" fmla="*/ 74352 h 83787"/>
                      <a:gd name="connsiteX3" fmla="*/ 3145 w 184400"/>
                      <a:gd name="connsiteY3" fmla="*/ 56235 h 83787"/>
                      <a:gd name="connsiteX4" fmla="*/ 49568 w 184400"/>
                      <a:gd name="connsiteY4" fmla="*/ 0 h 83787"/>
                      <a:gd name="connsiteX5" fmla="*/ 135242 w 184400"/>
                      <a:gd name="connsiteY5" fmla="*/ 0 h 83787"/>
                      <a:gd name="connsiteX6" fmla="*/ 180910 w 184400"/>
                      <a:gd name="connsiteY6" fmla="*/ 55858 h 83787"/>
                      <a:gd name="connsiteX7" fmla="*/ 182420 w 184400"/>
                      <a:gd name="connsiteY7" fmla="*/ 74352 h 83787"/>
                      <a:gd name="connsiteX8" fmla="*/ 166945 w 184400"/>
                      <a:gd name="connsiteY8" fmla="*/ 83787 h 83787"/>
                      <a:gd name="connsiteX9" fmla="*/ 55229 w 184400"/>
                      <a:gd name="connsiteY9" fmla="*/ 12455 h 83787"/>
                      <a:gd name="connsiteX10" fmla="*/ 12958 w 184400"/>
                      <a:gd name="connsiteY10" fmla="*/ 63784 h 83787"/>
                      <a:gd name="connsiteX11" fmla="*/ 12958 w 184400"/>
                      <a:gd name="connsiteY11" fmla="*/ 68690 h 83787"/>
                      <a:gd name="connsiteX12" fmla="*/ 17487 w 184400"/>
                      <a:gd name="connsiteY12" fmla="*/ 71332 h 83787"/>
                      <a:gd name="connsiteX13" fmla="*/ 166568 w 184400"/>
                      <a:gd name="connsiteY13" fmla="*/ 71332 h 83787"/>
                      <a:gd name="connsiteX14" fmla="*/ 171097 w 184400"/>
                      <a:gd name="connsiteY14" fmla="*/ 68690 h 83787"/>
                      <a:gd name="connsiteX15" fmla="*/ 170720 w 184400"/>
                      <a:gd name="connsiteY15" fmla="*/ 63406 h 83787"/>
                      <a:gd name="connsiteX16" fmla="*/ 128826 w 184400"/>
                      <a:gd name="connsiteY16" fmla="*/ 12455 h 83787"/>
                      <a:gd name="connsiteX17" fmla="*/ 55229 w 184400"/>
                      <a:gd name="connsiteY17" fmla="*/ 12455 h 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00" h="83787">
                        <a:moveTo>
                          <a:pt x="166945" y="83787"/>
                        </a:moveTo>
                        <a:lnTo>
                          <a:pt x="17487" y="83787"/>
                        </a:lnTo>
                        <a:cubicBezTo>
                          <a:pt x="11071" y="83787"/>
                          <a:pt x="5032" y="80013"/>
                          <a:pt x="2013" y="74352"/>
                        </a:cubicBezTo>
                        <a:cubicBezTo>
                          <a:pt x="-1006" y="68690"/>
                          <a:pt x="-629" y="61519"/>
                          <a:pt x="3145" y="56235"/>
                        </a:cubicBezTo>
                        <a:lnTo>
                          <a:pt x="49568" y="0"/>
                        </a:lnTo>
                        <a:lnTo>
                          <a:pt x="135242" y="0"/>
                        </a:lnTo>
                        <a:lnTo>
                          <a:pt x="180910" y="55858"/>
                        </a:lnTo>
                        <a:cubicBezTo>
                          <a:pt x="185061" y="61519"/>
                          <a:pt x="185439" y="68690"/>
                          <a:pt x="182420" y="74352"/>
                        </a:cubicBezTo>
                        <a:cubicBezTo>
                          <a:pt x="179400" y="80390"/>
                          <a:pt x="173361" y="83787"/>
                          <a:pt x="166945" y="83787"/>
                        </a:cubicBezTo>
                        <a:close/>
                        <a:moveTo>
                          <a:pt x="55229" y="12455"/>
                        </a:moveTo>
                        <a:lnTo>
                          <a:pt x="12958" y="63784"/>
                        </a:lnTo>
                        <a:cubicBezTo>
                          <a:pt x="11826" y="65671"/>
                          <a:pt x="12581" y="67935"/>
                          <a:pt x="12958" y="68690"/>
                        </a:cubicBezTo>
                        <a:cubicBezTo>
                          <a:pt x="13336" y="69445"/>
                          <a:pt x="14845" y="71332"/>
                          <a:pt x="17487" y="71332"/>
                        </a:cubicBezTo>
                        <a:lnTo>
                          <a:pt x="166568" y="71332"/>
                        </a:lnTo>
                        <a:cubicBezTo>
                          <a:pt x="169210" y="71332"/>
                          <a:pt x="170720" y="69445"/>
                          <a:pt x="171097" y="68690"/>
                        </a:cubicBezTo>
                        <a:cubicBezTo>
                          <a:pt x="171474" y="67935"/>
                          <a:pt x="172229" y="65671"/>
                          <a:pt x="170720" y="63406"/>
                        </a:cubicBezTo>
                        <a:lnTo>
                          <a:pt x="128826" y="12455"/>
                        </a:lnTo>
                        <a:lnTo>
                          <a:pt x="55229"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nvGrpSpPr>
                <p:cNvPr id="146" name="Graphique 81">
                  <a:extLst>
                    <a:ext uri="{FF2B5EF4-FFF2-40B4-BE49-F238E27FC236}">
                      <a16:creationId xmlns:a16="http://schemas.microsoft.com/office/drawing/2014/main" id="{982A1EAA-A830-42C7-91F6-A8D516DAE1CB}"/>
                    </a:ext>
                  </a:extLst>
                </p:cNvPr>
                <p:cNvGrpSpPr/>
                <p:nvPr/>
              </p:nvGrpSpPr>
              <p:grpSpPr>
                <a:xfrm>
                  <a:off x="9394841" y="4268171"/>
                  <a:ext cx="390629" cy="273629"/>
                  <a:chOff x="9394841" y="4268171"/>
                  <a:chExt cx="390629" cy="273629"/>
                </a:xfrm>
                <a:solidFill>
                  <a:srgbClr val="2B3846"/>
                </a:solidFill>
              </p:grpSpPr>
              <p:sp>
                <p:nvSpPr>
                  <p:cNvPr id="147" name="Forme libre : forme 146">
                    <a:extLst>
                      <a:ext uri="{FF2B5EF4-FFF2-40B4-BE49-F238E27FC236}">
                        <a16:creationId xmlns:a16="http://schemas.microsoft.com/office/drawing/2014/main" id="{47F1F68D-46F6-44F1-8FF3-A65D11FAFB60}"/>
                      </a:ext>
                    </a:extLst>
                  </p:cNvPr>
                  <p:cNvSpPr/>
                  <p:nvPr/>
                </p:nvSpPr>
                <p:spPr>
                  <a:xfrm>
                    <a:off x="9394841" y="4268171"/>
                    <a:ext cx="390629" cy="273629"/>
                  </a:xfrm>
                  <a:custGeom>
                    <a:avLst/>
                    <a:gdLst>
                      <a:gd name="connsiteX0" fmla="*/ 390629 w 390629"/>
                      <a:gd name="connsiteY0" fmla="*/ 273629 h 273629"/>
                      <a:gd name="connsiteX1" fmla="*/ 378175 w 390629"/>
                      <a:gd name="connsiteY1" fmla="*/ 273629 h 273629"/>
                      <a:gd name="connsiteX2" fmla="*/ 378175 w 390629"/>
                      <a:gd name="connsiteY2" fmla="*/ 12455 h 273629"/>
                      <a:gd name="connsiteX3" fmla="*/ 12832 w 390629"/>
                      <a:gd name="connsiteY3" fmla="*/ 12455 h 273629"/>
                      <a:gd name="connsiteX4" fmla="*/ 12832 w 390629"/>
                      <a:gd name="connsiteY4" fmla="*/ 191729 h 273629"/>
                      <a:gd name="connsiteX5" fmla="*/ 0 w 390629"/>
                      <a:gd name="connsiteY5" fmla="*/ 191729 h 273629"/>
                      <a:gd name="connsiteX6" fmla="*/ 0 w 390629"/>
                      <a:gd name="connsiteY6" fmla="*/ 0 h 273629"/>
                      <a:gd name="connsiteX7" fmla="*/ 390629 w 390629"/>
                      <a:gd name="connsiteY7" fmla="*/ 0 h 2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629" h="273629">
                        <a:moveTo>
                          <a:pt x="390629" y="273629"/>
                        </a:moveTo>
                        <a:lnTo>
                          <a:pt x="378175" y="273629"/>
                        </a:lnTo>
                        <a:lnTo>
                          <a:pt x="378175" y="12455"/>
                        </a:lnTo>
                        <a:lnTo>
                          <a:pt x="12832" y="12455"/>
                        </a:lnTo>
                        <a:lnTo>
                          <a:pt x="12832" y="191729"/>
                        </a:lnTo>
                        <a:lnTo>
                          <a:pt x="0" y="191729"/>
                        </a:lnTo>
                        <a:lnTo>
                          <a:pt x="0" y="0"/>
                        </a:lnTo>
                        <a:lnTo>
                          <a:pt x="390629" y="0"/>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48" name="Forme libre : forme 147">
                    <a:extLst>
                      <a:ext uri="{FF2B5EF4-FFF2-40B4-BE49-F238E27FC236}">
                        <a16:creationId xmlns:a16="http://schemas.microsoft.com/office/drawing/2014/main" id="{E4B6E524-0190-43DD-A882-DF5556F3B1E4}"/>
                      </a:ext>
                    </a:extLst>
                  </p:cNvPr>
                  <p:cNvSpPr/>
                  <p:nvPr/>
                </p:nvSpPr>
                <p:spPr>
                  <a:xfrm>
                    <a:off x="9423525" y="4294590"/>
                    <a:ext cx="14341" cy="12454"/>
                  </a:xfrm>
                  <a:custGeom>
                    <a:avLst/>
                    <a:gdLst>
                      <a:gd name="connsiteX0" fmla="*/ 0 w 14341"/>
                      <a:gd name="connsiteY0" fmla="*/ 0 h 12454"/>
                      <a:gd name="connsiteX1" fmla="*/ 14342 w 14341"/>
                      <a:gd name="connsiteY1" fmla="*/ 0 h 12454"/>
                      <a:gd name="connsiteX2" fmla="*/ 14342 w 14341"/>
                      <a:gd name="connsiteY2" fmla="*/ 12455 h 12454"/>
                      <a:gd name="connsiteX3" fmla="*/ 0 w 14341"/>
                      <a:gd name="connsiteY3" fmla="*/ 12455 h 12454"/>
                    </a:gdLst>
                    <a:ahLst/>
                    <a:cxnLst>
                      <a:cxn ang="0">
                        <a:pos x="connsiteX0" y="connsiteY0"/>
                      </a:cxn>
                      <a:cxn ang="0">
                        <a:pos x="connsiteX1" y="connsiteY1"/>
                      </a:cxn>
                      <a:cxn ang="0">
                        <a:pos x="connsiteX2" y="connsiteY2"/>
                      </a:cxn>
                      <a:cxn ang="0">
                        <a:pos x="connsiteX3" y="connsiteY3"/>
                      </a:cxn>
                    </a:cxnLst>
                    <a:rect l="l" t="t" r="r" b="b"/>
                    <a:pathLst>
                      <a:path w="14341" h="12454">
                        <a:moveTo>
                          <a:pt x="0" y="0"/>
                        </a:moveTo>
                        <a:lnTo>
                          <a:pt x="14342" y="0"/>
                        </a:lnTo>
                        <a:lnTo>
                          <a:pt x="14342"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49" name="Forme libre : forme 148">
                    <a:extLst>
                      <a:ext uri="{FF2B5EF4-FFF2-40B4-BE49-F238E27FC236}">
                        <a16:creationId xmlns:a16="http://schemas.microsoft.com/office/drawing/2014/main" id="{2FB2FC09-D8B9-444C-81DD-1CFFEB03FE97}"/>
                      </a:ext>
                    </a:extLst>
                  </p:cNvPr>
                  <p:cNvSpPr/>
                  <p:nvPr/>
                </p:nvSpPr>
                <p:spPr>
                  <a:xfrm>
                    <a:off x="9451831" y="4294590"/>
                    <a:ext cx="14341" cy="12454"/>
                  </a:xfrm>
                  <a:custGeom>
                    <a:avLst/>
                    <a:gdLst>
                      <a:gd name="connsiteX0" fmla="*/ 0 w 14341"/>
                      <a:gd name="connsiteY0" fmla="*/ 0 h 12454"/>
                      <a:gd name="connsiteX1" fmla="*/ 14342 w 14341"/>
                      <a:gd name="connsiteY1" fmla="*/ 0 h 12454"/>
                      <a:gd name="connsiteX2" fmla="*/ 14342 w 14341"/>
                      <a:gd name="connsiteY2" fmla="*/ 12455 h 12454"/>
                      <a:gd name="connsiteX3" fmla="*/ 0 w 14341"/>
                      <a:gd name="connsiteY3" fmla="*/ 12455 h 12454"/>
                    </a:gdLst>
                    <a:ahLst/>
                    <a:cxnLst>
                      <a:cxn ang="0">
                        <a:pos x="connsiteX0" y="connsiteY0"/>
                      </a:cxn>
                      <a:cxn ang="0">
                        <a:pos x="connsiteX1" y="connsiteY1"/>
                      </a:cxn>
                      <a:cxn ang="0">
                        <a:pos x="connsiteX2" y="connsiteY2"/>
                      </a:cxn>
                      <a:cxn ang="0">
                        <a:pos x="connsiteX3" y="connsiteY3"/>
                      </a:cxn>
                    </a:cxnLst>
                    <a:rect l="l" t="t" r="r" b="b"/>
                    <a:pathLst>
                      <a:path w="14341" h="12454">
                        <a:moveTo>
                          <a:pt x="0" y="0"/>
                        </a:moveTo>
                        <a:lnTo>
                          <a:pt x="14342" y="0"/>
                        </a:lnTo>
                        <a:lnTo>
                          <a:pt x="14342"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50" name="Forme libre : forme 149">
                    <a:extLst>
                      <a:ext uri="{FF2B5EF4-FFF2-40B4-BE49-F238E27FC236}">
                        <a16:creationId xmlns:a16="http://schemas.microsoft.com/office/drawing/2014/main" id="{9BFCD9EF-CC72-430D-8491-3E5D07132EC0}"/>
                      </a:ext>
                    </a:extLst>
                  </p:cNvPr>
                  <p:cNvSpPr/>
                  <p:nvPr/>
                </p:nvSpPr>
                <p:spPr>
                  <a:xfrm>
                    <a:off x="9480138" y="4294590"/>
                    <a:ext cx="14341" cy="12454"/>
                  </a:xfrm>
                  <a:custGeom>
                    <a:avLst/>
                    <a:gdLst>
                      <a:gd name="connsiteX0" fmla="*/ 0 w 14341"/>
                      <a:gd name="connsiteY0" fmla="*/ 0 h 12454"/>
                      <a:gd name="connsiteX1" fmla="*/ 14342 w 14341"/>
                      <a:gd name="connsiteY1" fmla="*/ 0 h 12454"/>
                      <a:gd name="connsiteX2" fmla="*/ 14342 w 14341"/>
                      <a:gd name="connsiteY2" fmla="*/ 12455 h 12454"/>
                      <a:gd name="connsiteX3" fmla="*/ 0 w 14341"/>
                      <a:gd name="connsiteY3" fmla="*/ 12455 h 12454"/>
                    </a:gdLst>
                    <a:ahLst/>
                    <a:cxnLst>
                      <a:cxn ang="0">
                        <a:pos x="connsiteX0" y="connsiteY0"/>
                      </a:cxn>
                      <a:cxn ang="0">
                        <a:pos x="connsiteX1" y="connsiteY1"/>
                      </a:cxn>
                      <a:cxn ang="0">
                        <a:pos x="connsiteX2" y="connsiteY2"/>
                      </a:cxn>
                      <a:cxn ang="0">
                        <a:pos x="connsiteX3" y="connsiteY3"/>
                      </a:cxn>
                    </a:cxnLst>
                    <a:rect l="l" t="t" r="r" b="b"/>
                    <a:pathLst>
                      <a:path w="14341" h="12454">
                        <a:moveTo>
                          <a:pt x="0" y="0"/>
                        </a:moveTo>
                        <a:lnTo>
                          <a:pt x="14342" y="0"/>
                        </a:lnTo>
                        <a:lnTo>
                          <a:pt x="14342"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51" name="Forme libre : forme 150">
                    <a:extLst>
                      <a:ext uri="{FF2B5EF4-FFF2-40B4-BE49-F238E27FC236}">
                        <a16:creationId xmlns:a16="http://schemas.microsoft.com/office/drawing/2014/main" id="{994AD820-9D0A-4A57-BA4D-9068DA665611}"/>
                      </a:ext>
                    </a:extLst>
                  </p:cNvPr>
                  <p:cNvSpPr/>
                  <p:nvPr/>
                </p:nvSpPr>
                <p:spPr>
                  <a:xfrm>
                    <a:off x="9401257" y="4321009"/>
                    <a:ext cx="378174" cy="12454"/>
                  </a:xfrm>
                  <a:custGeom>
                    <a:avLst/>
                    <a:gdLst>
                      <a:gd name="connsiteX0" fmla="*/ 0 w 378174"/>
                      <a:gd name="connsiteY0" fmla="*/ 0 h 12454"/>
                      <a:gd name="connsiteX1" fmla="*/ 378175 w 378174"/>
                      <a:gd name="connsiteY1" fmla="*/ 0 h 12454"/>
                      <a:gd name="connsiteX2" fmla="*/ 378175 w 378174"/>
                      <a:gd name="connsiteY2" fmla="*/ 12455 h 12454"/>
                      <a:gd name="connsiteX3" fmla="*/ 0 w 378174"/>
                      <a:gd name="connsiteY3" fmla="*/ 12455 h 12454"/>
                    </a:gdLst>
                    <a:ahLst/>
                    <a:cxnLst>
                      <a:cxn ang="0">
                        <a:pos x="connsiteX0" y="connsiteY0"/>
                      </a:cxn>
                      <a:cxn ang="0">
                        <a:pos x="connsiteX1" y="connsiteY1"/>
                      </a:cxn>
                      <a:cxn ang="0">
                        <a:pos x="connsiteX2" y="connsiteY2"/>
                      </a:cxn>
                      <a:cxn ang="0">
                        <a:pos x="connsiteX3" y="connsiteY3"/>
                      </a:cxn>
                    </a:cxnLst>
                    <a:rect l="l" t="t" r="r" b="b"/>
                    <a:pathLst>
                      <a:path w="378174" h="12454">
                        <a:moveTo>
                          <a:pt x="0" y="0"/>
                        </a:moveTo>
                        <a:lnTo>
                          <a:pt x="378175" y="0"/>
                        </a:lnTo>
                        <a:lnTo>
                          <a:pt x="378175" y="12455"/>
                        </a:lnTo>
                        <a:lnTo>
                          <a:pt x="0" y="12455"/>
                        </a:ln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sp>
              <p:nvSpPr>
                <p:cNvPr id="152" name="Forme libre : forme 151">
                  <a:extLst>
                    <a:ext uri="{FF2B5EF4-FFF2-40B4-BE49-F238E27FC236}">
                      <a16:creationId xmlns:a16="http://schemas.microsoft.com/office/drawing/2014/main" id="{7BFA017C-FE3D-4291-A788-7CA3227AAA4C}"/>
                    </a:ext>
                  </a:extLst>
                </p:cNvPr>
                <p:cNvSpPr/>
                <p:nvPr/>
              </p:nvSpPr>
              <p:spPr>
                <a:xfrm>
                  <a:off x="9394841" y="4476129"/>
                  <a:ext cx="12454" cy="99261"/>
                </a:xfrm>
                <a:custGeom>
                  <a:avLst/>
                  <a:gdLst>
                    <a:gd name="connsiteX0" fmla="*/ 0 w 12454"/>
                    <a:gd name="connsiteY0" fmla="*/ 99261 h 99261"/>
                    <a:gd name="connsiteX1" fmla="*/ 0 w 12454"/>
                    <a:gd name="connsiteY1" fmla="*/ 86806 h 99261"/>
                    <a:gd name="connsiteX2" fmla="*/ 12455 w 12454"/>
                    <a:gd name="connsiteY2" fmla="*/ 86806 h 99261"/>
                    <a:gd name="connsiteX3" fmla="*/ 12455 w 12454"/>
                    <a:gd name="connsiteY3" fmla="*/ 99261 h 99261"/>
                    <a:gd name="connsiteX4" fmla="*/ 0 w 12454"/>
                    <a:gd name="connsiteY4" fmla="*/ 99261 h 99261"/>
                    <a:gd name="connsiteX5" fmla="*/ 0 w 12454"/>
                    <a:gd name="connsiteY5" fmla="*/ 70200 h 99261"/>
                    <a:gd name="connsiteX6" fmla="*/ 0 w 12454"/>
                    <a:gd name="connsiteY6" fmla="*/ 57745 h 99261"/>
                    <a:gd name="connsiteX7" fmla="*/ 12455 w 12454"/>
                    <a:gd name="connsiteY7" fmla="*/ 57745 h 99261"/>
                    <a:gd name="connsiteX8" fmla="*/ 12455 w 12454"/>
                    <a:gd name="connsiteY8" fmla="*/ 70200 h 99261"/>
                    <a:gd name="connsiteX9" fmla="*/ 0 w 12454"/>
                    <a:gd name="connsiteY9" fmla="*/ 70200 h 99261"/>
                    <a:gd name="connsiteX10" fmla="*/ 0 w 12454"/>
                    <a:gd name="connsiteY10" fmla="*/ 41516 h 99261"/>
                    <a:gd name="connsiteX11" fmla="*/ 0 w 12454"/>
                    <a:gd name="connsiteY11" fmla="*/ 29061 h 99261"/>
                    <a:gd name="connsiteX12" fmla="*/ 12455 w 12454"/>
                    <a:gd name="connsiteY12" fmla="*/ 29061 h 99261"/>
                    <a:gd name="connsiteX13" fmla="*/ 12455 w 12454"/>
                    <a:gd name="connsiteY13" fmla="*/ 41516 h 99261"/>
                    <a:gd name="connsiteX14" fmla="*/ 0 w 12454"/>
                    <a:gd name="connsiteY14" fmla="*/ 41516 h 99261"/>
                    <a:gd name="connsiteX15" fmla="*/ 0 w 12454"/>
                    <a:gd name="connsiteY15" fmla="*/ 12455 h 99261"/>
                    <a:gd name="connsiteX16" fmla="*/ 0 w 12454"/>
                    <a:gd name="connsiteY16" fmla="*/ 0 h 99261"/>
                    <a:gd name="connsiteX17" fmla="*/ 12455 w 12454"/>
                    <a:gd name="connsiteY17" fmla="*/ 0 h 99261"/>
                    <a:gd name="connsiteX18" fmla="*/ 12455 w 12454"/>
                    <a:gd name="connsiteY18" fmla="*/ 12455 h 99261"/>
                    <a:gd name="connsiteX19" fmla="*/ 0 w 12454"/>
                    <a:gd name="connsiteY19" fmla="*/ 12455 h 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4" h="99261">
                      <a:moveTo>
                        <a:pt x="0" y="99261"/>
                      </a:moveTo>
                      <a:lnTo>
                        <a:pt x="0" y="86806"/>
                      </a:lnTo>
                      <a:lnTo>
                        <a:pt x="12455" y="86806"/>
                      </a:lnTo>
                      <a:lnTo>
                        <a:pt x="12455" y="99261"/>
                      </a:lnTo>
                      <a:cubicBezTo>
                        <a:pt x="0" y="99261"/>
                        <a:pt x="12832" y="99261"/>
                        <a:pt x="0" y="99261"/>
                      </a:cubicBezTo>
                      <a:close/>
                      <a:moveTo>
                        <a:pt x="0" y="70200"/>
                      </a:moveTo>
                      <a:lnTo>
                        <a:pt x="0" y="57745"/>
                      </a:lnTo>
                      <a:lnTo>
                        <a:pt x="12455" y="57745"/>
                      </a:lnTo>
                      <a:lnTo>
                        <a:pt x="12455" y="70200"/>
                      </a:lnTo>
                      <a:cubicBezTo>
                        <a:pt x="0" y="70200"/>
                        <a:pt x="12832" y="70200"/>
                        <a:pt x="0" y="70200"/>
                      </a:cubicBezTo>
                      <a:close/>
                      <a:moveTo>
                        <a:pt x="0" y="41516"/>
                      </a:moveTo>
                      <a:lnTo>
                        <a:pt x="0" y="29061"/>
                      </a:lnTo>
                      <a:lnTo>
                        <a:pt x="12455" y="29061"/>
                      </a:lnTo>
                      <a:lnTo>
                        <a:pt x="12455" y="41516"/>
                      </a:lnTo>
                      <a:cubicBezTo>
                        <a:pt x="0" y="41516"/>
                        <a:pt x="12832" y="41516"/>
                        <a:pt x="0" y="41516"/>
                      </a:cubicBezTo>
                      <a:close/>
                      <a:moveTo>
                        <a:pt x="0" y="12455"/>
                      </a:moveTo>
                      <a:lnTo>
                        <a:pt x="0" y="0"/>
                      </a:lnTo>
                      <a:lnTo>
                        <a:pt x="12455" y="0"/>
                      </a:lnTo>
                      <a:lnTo>
                        <a:pt x="12455" y="12455"/>
                      </a:lnTo>
                      <a:cubicBezTo>
                        <a:pt x="0" y="12455"/>
                        <a:pt x="12832" y="12455"/>
                        <a:pt x="0" y="12455"/>
                      </a:cubicBezTo>
                      <a:close/>
                    </a:path>
                  </a:pathLst>
                </a:custGeom>
                <a:solidFill>
                  <a:srgbClr val="2B3846"/>
                </a:solidFill>
                <a:ln w="37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grpSp>
        <p:nvGrpSpPr>
          <p:cNvPr id="9" name="Group 8">
            <a:extLst>
              <a:ext uri="{FF2B5EF4-FFF2-40B4-BE49-F238E27FC236}">
                <a16:creationId xmlns:a16="http://schemas.microsoft.com/office/drawing/2014/main" id="{EB80430A-BB9F-4800-9124-0DB8E2ACA243}"/>
              </a:ext>
            </a:extLst>
          </p:cNvPr>
          <p:cNvGrpSpPr/>
          <p:nvPr/>
        </p:nvGrpSpPr>
        <p:grpSpPr>
          <a:xfrm>
            <a:off x="3641688" y="4174479"/>
            <a:ext cx="2544722" cy="1600438"/>
            <a:chOff x="3641688" y="4174479"/>
            <a:chExt cx="2544722" cy="1600438"/>
          </a:xfrm>
        </p:grpSpPr>
        <p:sp>
          <p:nvSpPr>
            <p:cNvPr id="63" name="TextBox 2">
              <a:extLst>
                <a:ext uri="{FF2B5EF4-FFF2-40B4-BE49-F238E27FC236}">
                  <a16:creationId xmlns:a16="http://schemas.microsoft.com/office/drawing/2014/main" id="{07183FA9-8651-45CC-8DE4-AFA8CCE4877C}"/>
                </a:ext>
              </a:extLst>
            </p:cNvPr>
            <p:cNvSpPr txBox="1"/>
            <p:nvPr/>
          </p:nvSpPr>
          <p:spPr>
            <a:xfrm>
              <a:off x="4129490" y="4174479"/>
              <a:ext cx="205692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394A59"/>
                  </a:solidFill>
                  <a:effectLst/>
                  <a:uLnTx/>
                  <a:uFillTx/>
                </a:rPr>
                <a:t>Reputation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94A59"/>
                  </a:solidFill>
                  <a:effectLst/>
                  <a:uLnTx/>
                  <a:uFillTx/>
                </a:rPr>
                <a:t>We are proud of our results and recognition. </a:t>
              </a:r>
              <a:r>
                <a:rPr lang="en-US" sz="1100" b="1" dirty="0">
                  <a:solidFill>
                    <a:srgbClr val="009AA8"/>
                  </a:solidFill>
                </a:rPr>
                <a:t>Our customers are happy </a:t>
              </a:r>
              <a:r>
                <a:rPr kumimoji="0" lang="en-US" sz="1100" b="0" i="0" u="none" strike="noStrike" kern="1200" cap="none" spc="0" normalizeH="0" baseline="0" noProof="0" dirty="0">
                  <a:ln>
                    <a:noFill/>
                  </a:ln>
                  <a:solidFill>
                    <a:srgbClr val="394A59"/>
                  </a:solidFill>
                  <a:effectLst/>
                  <a:uLnTx/>
                  <a:uFillTx/>
                </a:rPr>
                <a:t>to share their success stories and are available to provide references. </a:t>
              </a:r>
              <a:r>
                <a:rPr lang="en-US" sz="1100" dirty="0">
                  <a:solidFill>
                    <a:srgbClr val="394A59"/>
                  </a:solidFill>
                </a:rPr>
                <a:t>W</a:t>
              </a:r>
              <a:r>
                <a:rPr kumimoji="0" lang="en-US" sz="1100" b="0" i="0" u="none" strike="noStrike" kern="1200" cap="none" spc="0" normalizeH="0" baseline="0" noProof="0" dirty="0">
                  <a:ln>
                    <a:noFill/>
                  </a:ln>
                  <a:solidFill>
                    <a:srgbClr val="394A59"/>
                  </a:solidFill>
                  <a:effectLst/>
                  <a:uLnTx/>
                  <a:uFillTx/>
                </a:rPr>
                <a:t>e have </a:t>
              </a:r>
              <a:r>
                <a:rPr kumimoji="0" lang="en-US" sz="1100" b="1" i="0" u="none" strike="noStrike" kern="1200" cap="none" spc="0" normalizeH="0" baseline="0" noProof="0" dirty="0">
                  <a:ln>
                    <a:noFill/>
                  </a:ln>
                  <a:solidFill>
                    <a:srgbClr val="009AA8"/>
                  </a:solidFill>
                  <a:effectLst/>
                  <a:uLnTx/>
                  <a:uFillTx/>
                </a:rPr>
                <a:t>nothing to hide.</a:t>
              </a:r>
            </a:p>
          </p:txBody>
        </p:sp>
        <p:grpSp>
          <p:nvGrpSpPr>
            <p:cNvPr id="153" name="Graphique 78">
              <a:extLst>
                <a:ext uri="{FF2B5EF4-FFF2-40B4-BE49-F238E27FC236}">
                  <a16:creationId xmlns:a16="http://schemas.microsoft.com/office/drawing/2014/main" id="{03DF8E50-C96A-432C-95F9-DC1014BB66A5}"/>
                </a:ext>
              </a:extLst>
            </p:cNvPr>
            <p:cNvGrpSpPr/>
            <p:nvPr/>
          </p:nvGrpSpPr>
          <p:grpSpPr>
            <a:xfrm>
              <a:off x="3641688" y="4268171"/>
              <a:ext cx="340030" cy="467268"/>
              <a:chOff x="3597831" y="4268171"/>
              <a:chExt cx="340030" cy="467268"/>
            </a:xfrm>
          </p:grpSpPr>
          <p:grpSp>
            <p:nvGrpSpPr>
              <p:cNvPr id="154" name="Graphique 78">
                <a:extLst>
                  <a:ext uri="{FF2B5EF4-FFF2-40B4-BE49-F238E27FC236}">
                    <a16:creationId xmlns:a16="http://schemas.microsoft.com/office/drawing/2014/main" id="{03DF8E50-C96A-432C-95F9-DC1014BB66A5}"/>
                  </a:ext>
                </a:extLst>
              </p:cNvPr>
              <p:cNvGrpSpPr/>
              <p:nvPr/>
            </p:nvGrpSpPr>
            <p:grpSpPr>
              <a:xfrm>
                <a:off x="3597831" y="4382207"/>
                <a:ext cx="332352" cy="353232"/>
                <a:chOff x="3597831" y="4382207"/>
                <a:chExt cx="332352" cy="353232"/>
              </a:xfrm>
            </p:grpSpPr>
            <p:sp>
              <p:nvSpPr>
                <p:cNvPr id="155" name="Forme libre : forme 154">
                  <a:extLst>
                    <a:ext uri="{FF2B5EF4-FFF2-40B4-BE49-F238E27FC236}">
                      <a16:creationId xmlns:a16="http://schemas.microsoft.com/office/drawing/2014/main" id="{EB1B88A7-B540-4A2F-A3F3-166CDA5B8F22}"/>
                    </a:ext>
                  </a:extLst>
                </p:cNvPr>
                <p:cNvSpPr/>
                <p:nvPr/>
              </p:nvSpPr>
              <p:spPr>
                <a:xfrm>
                  <a:off x="3671687" y="4382207"/>
                  <a:ext cx="258496" cy="353232"/>
                </a:xfrm>
                <a:custGeom>
                  <a:avLst/>
                  <a:gdLst>
                    <a:gd name="connsiteX0" fmla="*/ 208040 w 258496"/>
                    <a:gd name="connsiteY0" fmla="*/ 353232 h 353232"/>
                    <a:gd name="connsiteX1" fmla="*/ 53747 w 258496"/>
                    <a:gd name="connsiteY1" fmla="*/ 353232 h 353232"/>
                    <a:gd name="connsiteX2" fmla="*/ 36928 w 258496"/>
                    <a:gd name="connsiteY2" fmla="*/ 346285 h 353232"/>
                    <a:gd name="connsiteX3" fmla="*/ 28884 w 258496"/>
                    <a:gd name="connsiteY3" fmla="*/ 338241 h 353232"/>
                    <a:gd name="connsiteX4" fmla="*/ 21572 w 258496"/>
                    <a:gd name="connsiteY4" fmla="*/ 335316 h 353232"/>
                    <a:gd name="connsiteX5" fmla="*/ 6947 w 258496"/>
                    <a:gd name="connsiteY5" fmla="*/ 335316 h 353232"/>
                    <a:gd name="connsiteX6" fmla="*/ 0 w 258496"/>
                    <a:gd name="connsiteY6" fmla="*/ 328370 h 353232"/>
                    <a:gd name="connsiteX7" fmla="*/ 0 w 258496"/>
                    <a:gd name="connsiteY7" fmla="*/ 152504 h 353232"/>
                    <a:gd name="connsiteX8" fmla="*/ 2559 w 258496"/>
                    <a:gd name="connsiteY8" fmla="*/ 147385 h 353232"/>
                    <a:gd name="connsiteX9" fmla="*/ 79706 w 258496"/>
                    <a:gd name="connsiteY9" fmla="*/ 63291 h 353232"/>
                    <a:gd name="connsiteX10" fmla="*/ 86287 w 258496"/>
                    <a:gd name="connsiteY10" fmla="*/ 51957 h 353232"/>
                    <a:gd name="connsiteX11" fmla="*/ 106762 w 258496"/>
                    <a:gd name="connsiteY11" fmla="*/ 7716 h 353232"/>
                    <a:gd name="connsiteX12" fmla="*/ 111516 w 258496"/>
                    <a:gd name="connsiteY12" fmla="*/ 1501 h 353232"/>
                    <a:gd name="connsiteX13" fmla="*/ 152466 w 258496"/>
                    <a:gd name="connsiteY13" fmla="*/ 14663 h 353232"/>
                    <a:gd name="connsiteX14" fmla="*/ 148809 w 258496"/>
                    <a:gd name="connsiteY14" fmla="*/ 83401 h 353232"/>
                    <a:gd name="connsiteX15" fmla="*/ 141862 w 258496"/>
                    <a:gd name="connsiteY15" fmla="*/ 94370 h 353232"/>
                    <a:gd name="connsiteX16" fmla="*/ 128334 w 258496"/>
                    <a:gd name="connsiteY16" fmla="*/ 134588 h 353232"/>
                    <a:gd name="connsiteX17" fmla="*/ 134550 w 258496"/>
                    <a:gd name="connsiteY17" fmla="*/ 136051 h 353232"/>
                    <a:gd name="connsiteX18" fmla="*/ 220106 w 258496"/>
                    <a:gd name="connsiteY18" fmla="*/ 136051 h 353232"/>
                    <a:gd name="connsiteX19" fmla="*/ 252281 w 258496"/>
                    <a:gd name="connsiteY19" fmla="*/ 168226 h 353232"/>
                    <a:gd name="connsiteX20" fmla="*/ 242409 w 258496"/>
                    <a:gd name="connsiteY20" fmla="*/ 191260 h 353232"/>
                    <a:gd name="connsiteX21" fmla="*/ 258497 w 258496"/>
                    <a:gd name="connsiteY21" fmla="*/ 219048 h 353232"/>
                    <a:gd name="connsiteX22" fmla="*/ 243872 w 258496"/>
                    <a:gd name="connsiteY22" fmla="*/ 246104 h 353232"/>
                    <a:gd name="connsiteX23" fmla="*/ 254475 w 258496"/>
                    <a:gd name="connsiteY23" fmla="*/ 270235 h 353232"/>
                    <a:gd name="connsiteX24" fmla="*/ 232537 w 258496"/>
                    <a:gd name="connsiteY24" fmla="*/ 300582 h 353232"/>
                    <a:gd name="connsiteX25" fmla="*/ 239850 w 258496"/>
                    <a:gd name="connsiteY25" fmla="*/ 321057 h 353232"/>
                    <a:gd name="connsiteX26" fmla="*/ 208040 w 258496"/>
                    <a:gd name="connsiteY26" fmla="*/ 353232 h 353232"/>
                    <a:gd name="connsiteX27" fmla="*/ 13528 w 258496"/>
                    <a:gd name="connsiteY27" fmla="*/ 321423 h 353232"/>
                    <a:gd name="connsiteX28" fmla="*/ 21206 w 258496"/>
                    <a:gd name="connsiteY28" fmla="*/ 321423 h 353232"/>
                    <a:gd name="connsiteX29" fmla="*/ 38025 w 258496"/>
                    <a:gd name="connsiteY29" fmla="*/ 328370 h 353232"/>
                    <a:gd name="connsiteX30" fmla="*/ 46069 w 258496"/>
                    <a:gd name="connsiteY30" fmla="*/ 336413 h 353232"/>
                    <a:gd name="connsiteX31" fmla="*/ 53381 w 258496"/>
                    <a:gd name="connsiteY31" fmla="*/ 339338 h 353232"/>
                    <a:gd name="connsiteX32" fmla="*/ 208040 w 258496"/>
                    <a:gd name="connsiteY32" fmla="*/ 339338 h 353232"/>
                    <a:gd name="connsiteX33" fmla="*/ 226687 w 258496"/>
                    <a:gd name="connsiteY33" fmla="*/ 320691 h 353232"/>
                    <a:gd name="connsiteX34" fmla="*/ 208040 w 258496"/>
                    <a:gd name="connsiteY34" fmla="*/ 302045 h 353232"/>
                    <a:gd name="connsiteX35" fmla="*/ 193781 w 258496"/>
                    <a:gd name="connsiteY35" fmla="*/ 302045 h 353232"/>
                    <a:gd name="connsiteX36" fmla="*/ 186834 w 258496"/>
                    <a:gd name="connsiteY36" fmla="*/ 295098 h 353232"/>
                    <a:gd name="connsiteX37" fmla="*/ 193781 w 258496"/>
                    <a:gd name="connsiteY37" fmla="*/ 288151 h 353232"/>
                    <a:gd name="connsiteX38" fmla="*/ 222665 w 258496"/>
                    <a:gd name="connsiteY38" fmla="*/ 288151 h 353232"/>
                    <a:gd name="connsiteX39" fmla="*/ 241312 w 258496"/>
                    <a:gd name="connsiteY39" fmla="*/ 269504 h 353232"/>
                    <a:gd name="connsiteX40" fmla="*/ 222665 w 258496"/>
                    <a:gd name="connsiteY40" fmla="*/ 250857 h 353232"/>
                    <a:gd name="connsiteX41" fmla="*/ 193781 w 258496"/>
                    <a:gd name="connsiteY41" fmla="*/ 250857 h 353232"/>
                    <a:gd name="connsiteX42" fmla="*/ 186834 w 258496"/>
                    <a:gd name="connsiteY42" fmla="*/ 243910 h 353232"/>
                    <a:gd name="connsiteX43" fmla="*/ 193781 w 258496"/>
                    <a:gd name="connsiteY43" fmla="*/ 236963 h 353232"/>
                    <a:gd name="connsiteX44" fmla="*/ 226687 w 258496"/>
                    <a:gd name="connsiteY44" fmla="*/ 236963 h 353232"/>
                    <a:gd name="connsiteX45" fmla="*/ 245334 w 258496"/>
                    <a:gd name="connsiteY45" fmla="*/ 218316 h 353232"/>
                    <a:gd name="connsiteX46" fmla="*/ 226687 w 258496"/>
                    <a:gd name="connsiteY46" fmla="*/ 199670 h 353232"/>
                    <a:gd name="connsiteX47" fmla="*/ 193781 w 258496"/>
                    <a:gd name="connsiteY47" fmla="*/ 199670 h 353232"/>
                    <a:gd name="connsiteX48" fmla="*/ 186834 w 258496"/>
                    <a:gd name="connsiteY48" fmla="*/ 192723 h 353232"/>
                    <a:gd name="connsiteX49" fmla="*/ 193781 w 258496"/>
                    <a:gd name="connsiteY49" fmla="*/ 185776 h 353232"/>
                    <a:gd name="connsiteX50" fmla="*/ 220472 w 258496"/>
                    <a:gd name="connsiteY50" fmla="*/ 185776 h 353232"/>
                    <a:gd name="connsiteX51" fmla="*/ 239119 w 258496"/>
                    <a:gd name="connsiteY51" fmla="*/ 167129 h 353232"/>
                    <a:gd name="connsiteX52" fmla="*/ 220472 w 258496"/>
                    <a:gd name="connsiteY52" fmla="*/ 148482 h 353232"/>
                    <a:gd name="connsiteX53" fmla="*/ 134916 w 258496"/>
                    <a:gd name="connsiteY53" fmla="*/ 148482 h 353232"/>
                    <a:gd name="connsiteX54" fmla="*/ 117000 w 258496"/>
                    <a:gd name="connsiteY54" fmla="*/ 140073 h 353232"/>
                    <a:gd name="connsiteX55" fmla="*/ 131259 w 258496"/>
                    <a:gd name="connsiteY55" fmla="*/ 85595 h 353232"/>
                    <a:gd name="connsiteX56" fmla="*/ 137475 w 258496"/>
                    <a:gd name="connsiteY56" fmla="*/ 75723 h 353232"/>
                    <a:gd name="connsiteX57" fmla="*/ 142228 w 258496"/>
                    <a:gd name="connsiteY57" fmla="*/ 21976 h 353232"/>
                    <a:gd name="connsiteX58" fmla="*/ 119925 w 258496"/>
                    <a:gd name="connsiteY58" fmla="*/ 12835 h 353232"/>
                    <a:gd name="connsiteX59" fmla="*/ 98353 w 258496"/>
                    <a:gd name="connsiteY59" fmla="*/ 57441 h 353232"/>
                    <a:gd name="connsiteX60" fmla="*/ 91772 w 258496"/>
                    <a:gd name="connsiteY60" fmla="*/ 68776 h 353232"/>
                    <a:gd name="connsiteX61" fmla="*/ 91772 w 258496"/>
                    <a:gd name="connsiteY61" fmla="*/ 68776 h 353232"/>
                    <a:gd name="connsiteX62" fmla="*/ 13528 w 258496"/>
                    <a:gd name="connsiteY62" fmla="*/ 155429 h 353232"/>
                    <a:gd name="connsiteX63" fmla="*/ 13528 w 258496"/>
                    <a:gd name="connsiteY63" fmla="*/ 321423 h 35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58496" h="353232">
                      <a:moveTo>
                        <a:pt x="208040" y="353232"/>
                      </a:moveTo>
                      <a:lnTo>
                        <a:pt x="53747" y="353232"/>
                      </a:lnTo>
                      <a:cubicBezTo>
                        <a:pt x="47531" y="353232"/>
                        <a:pt x="41316" y="350673"/>
                        <a:pt x="36928" y="346285"/>
                      </a:cubicBezTo>
                      <a:lnTo>
                        <a:pt x="28884" y="338241"/>
                      </a:lnTo>
                      <a:cubicBezTo>
                        <a:pt x="27056" y="336413"/>
                        <a:pt x="24131" y="335316"/>
                        <a:pt x="21572" y="335316"/>
                      </a:cubicBezTo>
                      <a:lnTo>
                        <a:pt x="6947" y="335316"/>
                      </a:lnTo>
                      <a:cubicBezTo>
                        <a:pt x="3291" y="335316"/>
                        <a:pt x="0" y="332391"/>
                        <a:pt x="0" y="328370"/>
                      </a:cubicBezTo>
                      <a:lnTo>
                        <a:pt x="0" y="152504"/>
                      </a:lnTo>
                      <a:cubicBezTo>
                        <a:pt x="0" y="150676"/>
                        <a:pt x="731" y="148482"/>
                        <a:pt x="2559" y="147385"/>
                      </a:cubicBezTo>
                      <a:cubicBezTo>
                        <a:pt x="2925" y="146654"/>
                        <a:pt x="60328" y="98026"/>
                        <a:pt x="79706" y="63291"/>
                      </a:cubicBezTo>
                      <a:cubicBezTo>
                        <a:pt x="81900" y="59635"/>
                        <a:pt x="84094" y="55613"/>
                        <a:pt x="86287" y="51957"/>
                      </a:cubicBezTo>
                      <a:cubicBezTo>
                        <a:pt x="95794" y="35870"/>
                        <a:pt x="106397" y="17588"/>
                        <a:pt x="106762" y="7716"/>
                      </a:cubicBezTo>
                      <a:cubicBezTo>
                        <a:pt x="106762" y="4791"/>
                        <a:pt x="108956" y="2232"/>
                        <a:pt x="111516" y="1501"/>
                      </a:cubicBezTo>
                      <a:cubicBezTo>
                        <a:pt x="126141" y="-2887"/>
                        <a:pt x="142959" y="2598"/>
                        <a:pt x="152466" y="14663"/>
                      </a:cubicBezTo>
                      <a:cubicBezTo>
                        <a:pt x="160144" y="24170"/>
                        <a:pt x="169650" y="45376"/>
                        <a:pt x="148809" y="83401"/>
                      </a:cubicBezTo>
                      <a:cubicBezTo>
                        <a:pt x="146981" y="86691"/>
                        <a:pt x="144422" y="90348"/>
                        <a:pt x="141862" y="94370"/>
                      </a:cubicBezTo>
                      <a:cubicBezTo>
                        <a:pt x="133453" y="106435"/>
                        <a:pt x="122119" y="123254"/>
                        <a:pt x="128334" y="134588"/>
                      </a:cubicBezTo>
                      <a:cubicBezTo>
                        <a:pt x="128700" y="135320"/>
                        <a:pt x="130894" y="136051"/>
                        <a:pt x="134550" y="136051"/>
                      </a:cubicBezTo>
                      <a:lnTo>
                        <a:pt x="220106" y="136051"/>
                      </a:lnTo>
                      <a:cubicBezTo>
                        <a:pt x="238022" y="136051"/>
                        <a:pt x="252281" y="150676"/>
                        <a:pt x="252281" y="168226"/>
                      </a:cubicBezTo>
                      <a:cubicBezTo>
                        <a:pt x="252281" y="177366"/>
                        <a:pt x="248625" y="185410"/>
                        <a:pt x="242409" y="191260"/>
                      </a:cubicBezTo>
                      <a:cubicBezTo>
                        <a:pt x="251915" y="196745"/>
                        <a:pt x="258497" y="207348"/>
                        <a:pt x="258497" y="219048"/>
                      </a:cubicBezTo>
                      <a:cubicBezTo>
                        <a:pt x="258497" y="230382"/>
                        <a:pt x="252647" y="240254"/>
                        <a:pt x="243872" y="246104"/>
                      </a:cubicBezTo>
                      <a:cubicBezTo>
                        <a:pt x="250453" y="251954"/>
                        <a:pt x="254475" y="260729"/>
                        <a:pt x="254475" y="270235"/>
                      </a:cubicBezTo>
                      <a:cubicBezTo>
                        <a:pt x="254475" y="284495"/>
                        <a:pt x="245334" y="296560"/>
                        <a:pt x="232537" y="300582"/>
                      </a:cubicBezTo>
                      <a:cubicBezTo>
                        <a:pt x="236925" y="306066"/>
                        <a:pt x="239850" y="313379"/>
                        <a:pt x="239850" y="321057"/>
                      </a:cubicBezTo>
                      <a:cubicBezTo>
                        <a:pt x="240581" y="338973"/>
                        <a:pt x="225956" y="353232"/>
                        <a:pt x="208040" y="353232"/>
                      </a:cubicBezTo>
                      <a:close/>
                      <a:moveTo>
                        <a:pt x="13528" y="321423"/>
                      </a:moveTo>
                      <a:lnTo>
                        <a:pt x="21206" y="321423"/>
                      </a:lnTo>
                      <a:cubicBezTo>
                        <a:pt x="27787" y="321423"/>
                        <a:pt x="33637" y="323982"/>
                        <a:pt x="38025" y="328370"/>
                      </a:cubicBezTo>
                      <a:lnTo>
                        <a:pt x="46069" y="336413"/>
                      </a:lnTo>
                      <a:cubicBezTo>
                        <a:pt x="47897" y="338241"/>
                        <a:pt x="50822" y="339338"/>
                        <a:pt x="53381" y="339338"/>
                      </a:cubicBezTo>
                      <a:lnTo>
                        <a:pt x="208040" y="339338"/>
                      </a:lnTo>
                      <a:cubicBezTo>
                        <a:pt x="218278" y="339338"/>
                        <a:pt x="226687" y="330929"/>
                        <a:pt x="226687" y="320691"/>
                      </a:cubicBezTo>
                      <a:cubicBezTo>
                        <a:pt x="226687" y="310454"/>
                        <a:pt x="218278" y="302045"/>
                        <a:pt x="208040" y="302045"/>
                      </a:cubicBezTo>
                      <a:lnTo>
                        <a:pt x="193781" y="302045"/>
                      </a:lnTo>
                      <a:cubicBezTo>
                        <a:pt x="190125" y="302045"/>
                        <a:pt x="186834" y="299120"/>
                        <a:pt x="186834" y="295098"/>
                      </a:cubicBezTo>
                      <a:cubicBezTo>
                        <a:pt x="186834" y="291441"/>
                        <a:pt x="189759" y="288151"/>
                        <a:pt x="193781" y="288151"/>
                      </a:cubicBezTo>
                      <a:lnTo>
                        <a:pt x="222665" y="288151"/>
                      </a:lnTo>
                      <a:cubicBezTo>
                        <a:pt x="232903" y="288151"/>
                        <a:pt x="241312" y="279741"/>
                        <a:pt x="241312" y="269504"/>
                      </a:cubicBezTo>
                      <a:cubicBezTo>
                        <a:pt x="241312" y="259266"/>
                        <a:pt x="232903" y="250857"/>
                        <a:pt x="222665" y="250857"/>
                      </a:cubicBezTo>
                      <a:lnTo>
                        <a:pt x="193781" y="250857"/>
                      </a:lnTo>
                      <a:cubicBezTo>
                        <a:pt x="190125" y="250857"/>
                        <a:pt x="186834" y="247932"/>
                        <a:pt x="186834" y="243910"/>
                      </a:cubicBezTo>
                      <a:cubicBezTo>
                        <a:pt x="186834" y="240254"/>
                        <a:pt x="189759" y="236963"/>
                        <a:pt x="193781" y="236963"/>
                      </a:cubicBezTo>
                      <a:lnTo>
                        <a:pt x="226687" y="236963"/>
                      </a:lnTo>
                      <a:cubicBezTo>
                        <a:pt x="236925" y="236963"/>
                        <a:pt x="245334" y="228554"/>
                        <a:pt x="245334" y="218316"/>
                      </a:cubicBezTo>
                      <a:cubicBezTo>
                        <a:pt x="245334" y="208079"/>
                        <a:pt x="236925" y="199670"/>
                        <a:pt x="226687" y="199670"/>
                      </a:cubicBezTo>
                      <a:lnTo>
                        <a:pt x="193781" y="199670"/>
                      </a:lnTo>
                      <a:cubicBezTo>
                        <a:pt x="190125" y="199670"/>
                        <a:pt x="186834" y="196745"/>
                        <a:pt x="186834" y="192723"/>
                      </a:cubicBezTo>
                      <a:cubicBezTo>
                        <a:pt x="186834" y="189066"/>
                        <a:pt x="189759" y="185776"/>
                        <a:pt x="193781" y="185776"/>
                      </a:cubicBezTo>
                      <a:lnTo>
                        <a:pt x="220472" y="185776"/>
                      </a:lnTo>
                      <a:cubicBezTo>
                        <a:pt x="230709" y="185776"/>
                        <a:pt x="239119" y="177366"/>
                        <a:pt x="239119" y="167129"/>
                      </a:cubicBezTo>
                      <a:cubicBezTo>
                        <a:pt x="239119" y="156891"/>
                        <a:pt x="230709" y="148482"/>
                        <a:pt x="220472" y="148482"/>
                      </a:cubicBezTo>
                      <a:lnTo>
                        <a:pt x="134916" y="148482"/>
                      </a:lnTo>
                      <a:cubicBezTo>
                        <a:pt x="126506" y="148482"/>
                        <a:pt x="119925" y="145557"/>
                        <a:pt x="117000" y="140073"/>
                      </a:cubicBezTo>
                      <a:cubicBezTo>
                        <a:pt x="106397" y="121426"/>
                        <a:pt x="120656" y="100585"/>
                        <a:pt x="131259" y="85595"/>
                      </a:cubicBezTo>
                      <a:cubicBezTo>
                        <a:pt x="133819" y="81938"/>
                        <a:pt x="136012" y="78648"/>
                        <a:pt x="137475" y="75723"/>
                      </a:cubicBezTo>
                      <a:cubicBezTo>
                        <a:pt x="149906" y="52688"/>
                        <a:pt x="151734" y="33676"/>
                        <a:pt x="142228" y="21976"/>
                      </a:cubicBezTo>
                      <a:cubicBezTo>
                        <a:pt x="137109" y="15395"/>
                        <a:pt x="128334" y="11738"/>
                        <a:pt x="119925" y="12835"/>
                      </a:cubicBezTo>
                      <a:cubicBezTo>
                        <a:pt x="117000" y="24901"/>
                        <a:pt x="107859" y="40988"/>
                        <a:pt x="98353" y="57441"/>
                      </a:cubicBezTo>
                      <a:cubicBezTo>
                        <a:pt x="96159" y="61098"/>
                        <a:pt x="93966" y="65120"/>
                        <a:pt x="91772" y="68776"/>
                      </a:cubicBezTo>
                      <a:lnTo>
                        <a:pt x="91772" y="68776"/>
                      </a:lnTo>
                      <a:cubicBezTo>
                        <a:pt x="73125" y="102779"/>
                        <a:pt x="24862" y="145557"/>
                        <a:pt x="13528" y="155429"/>
                      </a:cubicBezTo>
                      <a:lnTo>
                        <a:pt x="13528" y="321423"/>
                      </a:lnTo>
                      <a:close/>
                    </a:path>
                  </a:pathLst>
                </a:custGeom>
                <a:solidFill>
                  <a:srgbClr val="2B3846"/>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A2732"/>
                    </a:solidFill>
                    <a:effectLst/>
                    <a:uLnTx/>
                    <a:uFillTx/>
                    <a:ea typeface="+mn-ea"/>
                    <a:cs typeface="+mn-cs"/>
                  </a:endParaRPr>
                </a:p>
              </p:txBody>
            </p:sp>
            <p:grpSp>
              <p:nvGrpSpPr>
                <p:cNvPr id="156" name="Graphique 78">
                  <a:extLst>
                    <a:ext uri="{FF2B5EF4-FFF2-40B4-BE49-F238E27FC236}">
                      <a16:creationId xmlns:a16="http://schemas.microsoft.com/office/drawing/2014/main" id="{03DF8E50-C96A-432C-95F9-DC1014BB66A5}"/>
                    </a:ext>
                  </a:extLst>
                </p:cNvPr>
                <p:cNvGrpSpPr/>
                <p:nvPr/>
              </p:nvGrpSpPr>
              <p:grpSpPr>
                <a:xfrm>
                  <a:off x="3597831" y="4506558"/>
                  <a:ext cx="87384" cy="228515"/>
                  <a:chOff x="3597831" y="4506558"/>
                  <a:chExt cx="87384" cy="228515"/>
                </a:xfrm>
              </p:grpSpPr>
              <p:sp>
                <p:nvSpPr>
                  <p:cNvPr id="157" name="Forme libre : forme 156">
                    <a:extLst>
                      <a:ext uri="{FF2B5EF4-FFF2-40B4-BE49-F238E27FC236}">
                        <a16:creationId xmlns:a16="http://schemas.microsoft.com/office/drawing/2014/main" id="{FAEE310E-1F56-43ED-9F65-70921F1EED30}"/>
                      </a:ext>
                    </a:extLst>
                  </p:cNvPr>
                  <p:cNvSpPr/>
                  <p:nvPr/>
                </p:nvSpPr>
                <p:spPr>
                  <a:xfrm>
                    <a:off x="3597831" y="4506558"/>
                    <a:ext cx="87384" cy="228515"/>
                  </a:xfrm>
                  <a:custGeom>
                    <a:avLst/>
                    <a:gdLst>
                      <a:gd name="connsiteX0" fmla="*/ 87384 w 87384"/>
                      <a:gd name="connsiteY0" fmla="*/ 228516 h 228515"/>
                      <a:gd name="connsiteX1" fmla="*/ 0 w 87384"/>
                      <a:gd name="connsiteY1" fmla="*/ 228516 h 228515"/>
                      <a:gd name="connsiteX2" fmla="*/ 0 w 87384"/>
                      <a:gd name="connsiteY2" fmla="*/ 214988 h 228515"/>
                      <a:gd name="connsiteX3" fmla="*/ 73856 w 87384"/>
                      <a:gd name="connsiteY3" fmla="*/ 214988 h 228515"/>
                      <a:gd name="connsiteX4" fmla="*/ 73856 w 87384"/>
                      <a:gd name="connsiteY4" fmla="*/ 13528 h 228515"/>
                      <a:gd name="connsiteX5" fmla="*/ 0 w 87384"/>
                      <a:gd name="connsiteY5" fmla="*/ 13528 h 228515"/>
                      <a:gd name="connsiteX6" fmla="*/ 0 w 87384"/>
                      <a:gd name="connsiteY6" fmla="*/ 0 h 228515"/>
                      <a:gd name="connsiteX7" fmla="*/ 87384 w 87384"/>
                      <a:gd name="connsiteY7" fmla="*/ 0 h 22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84" h="228515">
                        <a:moveTo>
                          <a:pt x="87384" y="228516"/>
                        </a:moveTo>
                        <a:lnTo>
                          <a:pt x="0" y="228516"/>
                        </a:lnTo>
                        <a:lnTo>
                          <a:pt x="0" y="214988"/>
                        </a:lnTo>
                        <a:lnTo>
                          <a:pt x="73856" y="214988"/>
                        </a:lnTo>
                        <a:lnTo>
                          <a:pt x="73856" y="13528"/>
                        </a:lnTo>
                        <a:lnTo>
                          <a:pt x="0" y="13528"/>
                        </a:lnTo>
                        <a:lnTo>
                          <a:pt x="0" y="0"/>
                        </a:lnTo>
                        <a:lnTo>
                          <a:pt x="87384" y="0"/>
                        </a:lnTo>
                        <a:close/>
                      </a:path>
                    </a:pathLst>
                  </a:custGeom>
                  <a:solidFill>
                    <a:srgbClr val="2B3846"/>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58" name="Forme libre : forme 157">
                    <a:extLst>
                      <a:ext uri="{FF2B5EF4-FFF2-40B4-BE49-F238E27FC236}">
                        <a16:creationId xmlns:a16="http://schemas.microsoft.com/office/drawing/2014/main" id="{6BCDCB06-02C8-4645-AC4C-3699BF0F23AC}"/>
                      </a:ext>
                    </a:extLst>
                  </p:cNvPr>
                  <p:cNvSpPr/>
                  <p:nvPr/>
                </p:nvSpPr>
                <p:spPr>
                  <a:xfrm>
                    <a:off x="3597831" y="4692661"/>
                    <a:ext cx="15721" cy="13528"/>
                  </a:xfrm>
                  <a:custGeom>
                    <a:avLst/>
                    <a:gdLst>
                      <a:gd name="connsiteX0" fmla="*/ 0 w 15721"/>
                      <a:gd name="connsiteY0" fmla="*/ 0 h 13528"/>
                      <a:gd name="connsiteX1" fmla="*/ 15722 w 15721"/>
                      <a:gd name="connsiteY1" fmla="*/ 0 h 13528"/>
                      <a:gd name="connsiteX2" fmla="*/ 15722 w 15721"/>
                      <a:gd name="connsiteY2" fmla="*/ 13528 h 13528"/>
                      <a:gd name="connsiteX3" fmla="*/ 0 w 15721"/>
                      <a:gd name="connsiteY3" fmla="*/ 13528 h 13528"/>
                    </a:gdLst>
                    <a:ahLst/>
                    <a:cxnLst>
                      <a:cxn ang="0">
                        <a:pos x="connsiteX0" y="connsiteY0"/>
                      </a:cxn>
                      <a:cxn ang="0">
                        <a:pos x="connsiteX1" y="connsiteY1"/>
                      </a:cxn>
                      <a:cxn ang="0">
                        <a:pos x="connsiteX2" y="connsiteY2"/>
                      </a:cxn>
                      <a:cxn ang="0">
                        <a:pos x="connsiteX3" y="connsiteY3"/>
                      </a:cxn>
                    </a:cxnLst>
                    <a:rect l="l" t="t" r="r" b="b"/>
                    <a:pathLst>
                      <a:path w="15721" h="13528">
                        <a:moveTo>
                          <a:pt x="0" y="0"/>
                        </a:moveTo>
                        <a:lnTo>
                          <a:pt x="15722" y="0"/>
                        </a:lnTo>
                        <a:lnTo>
                          <a:pt x="15722" y="13528"/>
                        </a:lnTo>
                        <a:lnTo>
                          <a:pt x="0" y="13528"/>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59" name="Forme libre : forme 158">
                    <a:extLst>
                      <a:ext uri="{FF2B5EF4-FFF2-40B4-BE49-F238E27FC236}">
                        <a16:creationId xmlns:a16="http://schemas.microsoft.com/office/drawing/2014/main" id="{F3943ABB-8273-4601-9680-2665C1839532}"/>
                      </a:ext>
                    </a:extLst>
                  </p:cNvPr>
                  <p:cNvSpPr/>
                  <p:nvPr/>
                </p:nvSpPr>
                <p:spPr>
                  <a:xfrm>
                    <a:off x="3625618" y="4692661"/>
                    <a:ext cx="15721" cy="13528"/>
                  </a:xfrm>
                  <a:custGeom>
                    <a:avLst/>
                    <a:gdLst>
                      <a:gd name="connsiteX0" fmla="*/ 0 w 15721"/>
                      <a:gd name="connsiteY0" fmla="*/ 0 h 13528"/>
                      <a:gd name="connsiteX1" fmla="*/ 15722 w 15721"/>
                      <a:gd name="connsiteY1" fmla="*/ 0 h 13528"/>
                      <a:gd name="connsiteX2" fmla="*/ 15722 w 15721"/>
                      <a:gd name="connsiteY2" fmla="*/ 13528 h 13528"/>
                      <a:gd name="connsiteX3" fmla="*/ 0 w 15721"/>
                      <a:gd name="connsiteY3" fmla="*/ 13528 h 13528"/>
                    </a:gdLst>
                    <a:ahLst/>
                    <a:cxnLst>
                      <a:cxn ang="0">
                        <a:pos x="connsiteX0" y="connsiteY0"/>
                      </a:cxn>
                      <a:cxn ang="0">
                        <a:pos x="connsiteX1" y="connsiteY1"/>
                      </a:cxn>
                      <a:cxn ang="0">
                        <a:pos x="connsiteX2" y="connsiteY2"/>
                      </a:cxn>
                      <a:cxn ang="0">
                        <a:pos x="connsiteX3" y="connsiteY3"/>
                      </a:cxn>
                    </a:cxnLst>
                    <a:rect l="l" t="t" r="r" b="b"/>
                    <a:pathLst>
                      <a:path w="15721" h="13528">
                        <a:moveTo>
                          <a:pt x="0" y="0"/>
                        </a:moveTo>
                        <a:lnTo>
                          <a:pt x="15722" y="0"/>
                        </a:lnTo>
                        <a:lnTo>
                          <a:pt x="15722" y="13528"/>
                        </a:lnTo>
                        <a:lnTo>
                          <a:pt x="0" y="13528"/>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nvGrpSpPr>
              <p:cNvPr id="160" name="Graphique 78">
                <a:extLst>
                  <a:ext uri="{FF2B5EF4-FFF2-40B4-BE49-F238E27FC236}">
                    <a16:creationId xmlns:a16="http://schemas.microsoft.com/office/drawing/2014/main" id="{03DF8E50-C96A-432C-95F9-DC1014BB66A5}"/>
                  </a:ext>
                </a:extLst>
              </p:cNvPr>
              <p:cNvGrpSpPr/>
              <p:nvPr/>
            </p:nvGrpSpPr>
            <p:grpSpPr>
              <a:xfrm>
                <a:off x="3655865" y="4268171"/>
                <a:ext cx="281995" cy="114312"/>
                <a:chOff x="3655865" y="4268171"/>
                <a:chExt cx="281995" cy="114312"/>
              </a:xfrm>
              <a:solidFill>
                <a:srgbClr val="0090A1"/>
              </a:solidFill>
            </p:grpSpPr>
            <p:sp>
              <p:nvSpPr>
                <p:cNvPr id="161" name="Forme libre : forme 160">
                  <a:extLst>
                    <a:ext uri="{FF2B5EF4-FFF2-40B4-BE49-F238E27FC236}">
                      <a16:creationId xmlns:a16="http://schemas.microsoft.com/office/drawing/2014/main" id="{C4020C13-2318-4994-ADAB-1F0769C5D889}"/>
                    </a:ext>
                  </a:extLst>
                </p:cNvPr>
                <p:cNvSpPr/>
                <p:nvPr/>
              </p:nvSpPr>
              <p:spPr>
                <a:xfrm>
                  <a:off x="3789783" y="4268171"/>
                  <a:ext cx="13528" cy="40584"/>
                </a:xfrm>
                <a:custGeom>
                  <a:avLst/>
                  <a:gdLst>
                    <a:gd name="connsiteX0" fmla="*/ 0 w 13528"/>
                    <a:gd name="connsiteY0" fmla="*/ 0 h 40584"/>
                    <a:gd name="connsiteX1" fmla="*/ 13528 w 13528"/>
                    <a:gd name="connsiteY1" fmla="*/ 0 h 40584"/>
                    <a:gd name="connsiteX2" fmla="*/ 13528 w 13528"/>
                    <a:gd name="connsiteY2" fmla="*/ 40584 h 40584"/>
                    <a:gd name="connsiteX3" fmla="*/ 0 w 13528"/>
                    <a:gd name="connsiteY3" fmla="*/ 40584 h 40584"/>
                  </a:gdLst>
                  <a:ahLst/>
                  <a:cxnLst>
                    <a:cxn ang="0">
                      <a:pos x="connsiteX0" y="connsiteY0"/>
                    </a:cxn>
                    <a:cxn ang="0">
                      <a:pos x="connsiteX1" y="connsiteY1"/>
                    </a:cxn>
                    <a:cxn ang="0">
                      <a:pos x="connsiteX2" y="connsiteY2"/>
                    </a:cxn>
                    <a:cxn ang="0">
                      <a:pos x="connsiteX3" y="connsiteY3"/>
                    </a:cxn>
                  </a:cxnLst>
                  <a:rect l="l" t="t" r="r" b="b"/>
                  <a:pathLst>
                    <a:path w="13528" h="40584">
                      <a:moveTo>
                        <a:pt x="0" y="0"/>
                      </a:moveTo>
                      <a:lnTo>
                        <a:pt x="13528" y="0"/>
                      </a:lnTo>
                      <a:lnTo>
                        <a:pt x="13528" y="40584"/>
                      </a:lnTo>
                      <a:lnTo>
                        <a:pt x="0" y="40584"/>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2" name="Forme libre : forme 161">
                  <a:extLst>
                    <a:ext uri="{FF2B5EF4-FFF2-40B4-BE49-F238E27FC236}">
                      <a16:creationId xmlns:a16="http://schemas.microsoft.com/office/drawing/2014/main" id="{033E50E8-C90D-449D-B3F8-0EEB46F88206}"/>
                    </a:ext>
                  </a:extLst>
                </p:cNvPr>
                <p:cNvSpPr/>
                <p:nvPr/>
              </p:nvSpPr>
              <p:spPr>
                <a:xfrm rot="-1350026">
                  <a:off x="3740454" y="4278007"/>
                  <a:ext cx="13528" cy="40585"/>
                </a:xfrm>
                <a:custGeom>
                  <a:avLst/>
                  <a:gdLst>
                    <a:gd name="connsiteX0" fmla="*/ 0 w 13528"/>
                    <a:gd name="connsiteY0" fmla="*/ 0 h 40585"/>
                    <a:gd name="connsiteX1" fmla="*/ 13528 w 13528"/>
                    <a:gd name="connsiteY1" fmla="*/ 0 h 40585"/>
                    <a:gd name="connsiteX2" fmla="*/ 13528 w 13528"/>
                    <a:gd name="connsiteY2" fmla="*/ 40585 h 40585"/>
                    <a:gd name="connsiteX3" fmla="*/ 0 w 13528"/>
                    <a:gd name="connsiteY3" fmla="*/ 40585 h 40585"/>
                  </a:gdLst>
                  <a:ahLst/>
                  <a:cxnLst>
                    <a:cxn ang="0">
                      <a:pos x="connsiteX0" y="connsiteY0"/>
                    </a:cxn>
                    <a:cxn ang="0">
                      <a:pos x="connsiteX1" y="connsiteY1"/>
                    </a:cxn>
                    <a:cxn ang="0">
                      <a:pos x="connsiteX2" y="connsiteY2"/>
                    </a:cxn>
                    <a:cxn ang="0">
                      <a:pos x="connsiteX3" y="connsiteY3"/>
                    </a:cxn>
                  </a:cxnLst>
                  <a:rect l="l" t="t" r="r" b="b"/>
                  <a:pathLst>
                    <a:path w="13528" h="40585">
                      <a:moveTo>
                        <a:pt x="0" y="0"/>
                      </a:moveTo>
                      <a:lnTo>
                        <a:pt x="13528" y="0"/>
                      </a:lnTo>
                      <a:lnTo>
                        <a:pt x="13528" y="40585"/>
                      </a:lnTo>
                      <a:lnTo>
                        <a:pt x="0" y="40585"/>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3" name="Forme libre : forme 162">
                  <a:extLst>
                    <a:ext uri="{FF2B5EF4-FFF2-40B4-BE49-F238E27FC236}">
                      <a16:creationId xmlns:a16="http://schemas.microsoft.com/office/drawing/2014/main" id="{18AF64FD-72A0-4D26-9E89-C5E98ED7A3C3}"/>
                    </a:ext>
                  </a:extLst>
                </p:cNvPr>
                <p:cNvSpPr/>
                <p:nvPr/>
              </p:nvSpPr>
              <p:spPr>
                <a:xfrm rot="-2700000">
                  <a:off x="3698488" y="4306133"/>
                  <a:ext cx="13527" cy="40583"/>
                </a:xfrm>
                <a:custGeom>
                  <a:avLst/>
                  <a:gdLst>
                    <a:gd name="connsiteX0" fmla="*/ 0 w 13527"/>
                    <a:gd name="connsiteY0" fmla="*/ 0 h 40583"/>
                    <a:gd name="connsiteX1" fmla="*/ 13528 w 13527"/>
                    <a:gd name="connsiteY1" fmla="*/ 0 h 40583"/>
                    <a:gd name="connsiteX2" fmla="*/ 13528 w 13527"/>
                    <a:gd name="connsiteY2" fmla="*/ 40584 h 40583"/>
                    <a:gd name="connsiteX3" fmla="*/ 0 w 13527"/>
                    <a:gd name="connsiteY3" fmla="*/ 40584 h 40583"/>
                  </a:gdLst>
                  <a:ahLst/>
                  <a:cxnLst>
                    <a:cxn ang="0">
                      <a:pos x="connsiteX0" y="connsiteY0"/>
                    </a:cxn>
                    <a:cxn ang="0">
                      <a:pos x="connsiteX1" y="connsiteY1"/>
                    </a:cxn>
                    <a:cxn ang="0">
                      <a:pos x="connsiteX2" y="connsiteY2"/>
                    </a:cxn>
                    <a:cxn ang="0">
                      <a:pos x="connsiteX3" y="connsiteY3"/>
                    </a:cxn>
                  </a:cxnLst>
                  <a:rect l="l" t="t" r="r" b="b"/>
                  <a:pathLst>
                    <a:path w="13527" h="40583">
                      <a:moveTo>
                        <a:pt x="0" y="0"/>
                      </a:moveTo>
                      <a:lnTo>
                        <a:pt x="13528" y="0"/>
                      </a:lnTo>
                      <a:lnTo>
                        <a:pt x="13528" y="40584"/>
                      </a:lnTo>
                      <a:lnTo>
                        <a:pt x="0" y="40584"/>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4" name="Forme libre : forme 163">
                  <a:extLst>
                    <a:ext uri="{FF2B5EF4-FFF2-40B4-BE49-F238E27FC236}">
                      <a16:creationId xmlns:a16="http://schemas.microsoft.com/office/drawing/2014/main" id="{E9988B1A-1F0D-4EB1-AF24-FF3B57543C9D}"/>
                    </a:ext>
                  </a:extLst>
                </p:cNvPr>
                <p:cNvSpPr/>
                <p:nvPr/>
              </p:nvSpPr>
              <p:spPr>
                <a:xfrm rot="-4050292">
                  <a:off x="3670437" y="4348177"/>
                  <a:ext cx="13527" cy="40583"/>
                </a:xfrm>
                <a:custGeom>
                  <a:avLst/>
                  <a:gdLst>
                    <a:gd name="connsiteX0" fmla="*/ 0 w 13527"/>
                    <a:gd name="connsiteY0" fmla="*/ 0 h 40583"/>
                    <a:gd name="connsiteX1" fmla="*/ 13528 w 13527"/>
                    <a:gd name="connsiteY1" fmla="*/ 0 h 40583"/>
                    <a:gd name="connsiteX2" fmla="*/ 13528 w 13527"/>
                    <a:gd name="connsiteY2" fmla="*/ 40584 h 40583"/>
                    <a:gd name="connsiteX3" fmla="*/ 0 w 13527"/>
                    <a:gd name="connsiteY3" fmla="*/ 40584 h 40583"/>
                  </a:gdLst>
                  <a:ahLst/>
                  <a:cxnLst>
                    <a:cxn ang="0">
                      <a:pos x="connsiteX0" y="connsiteY0"/>
                    </a:cxn>
                    <a:cxn ang="0">
                      <a:pos x="connsiteX1" y="connsiteY1"/>
                    </a:cxn>
                    <a:cxn ang="0">
                      <a:pos x="connsiteX2" y="connsiteY2"/>
                    </a:cxn>
                    <a:cxn ang="0">
                      <a:pos x="connsiteX3" y="connsiteY3"/>
                    </a:cxn>
                  </a:cxnLst>
                  <a:rect l="l" t="t" r="r" b="b"/>
                  <a:pathLst>
                    <a:path w="13527" h="40583">
                      <a:moveTo>
                        <a:pt x="0" y="0"/>
                      </a:moveTo>
                      <a:lnTo>
                        <a:pt x="13528" y="0"/>
                      </a:lnTo>
                      <a:lnTo>
                        <a:pt x="13528" y="40584"/>
                      </a:lnTo>
                      <a:lnTo>
                        <a:pt x="0" y="40584"/>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5" name="Forme libre : forme 164">
                  <a:extLst>
                    <a:ext uri="{FF2B5EF4-FFF2-40B4-BE49-F238E27FC236}">
                      <a16:creationId xmlns:a16="http://schemas.microsoft.com/office/drawing/2014/main" id="{3E63792F-36D0-4A4E-B00D-E67C85EEE57B}"/>
                    </a:ext>
                  </a:extLst>
                </p:cNvPr>
                <p:cNvSpPr/>
                <p:nvPr/>
              </p:nvSpPr>
              <p:spPr>
                <a:xfrm rot="-1350475">
                  <a:off x="3896234" y="4361702"/>
                  <a:ext cx="40583" cy="13527"/>
                </a:xfrm>
                <a:custGeom>
                  <a:avLst/>
                  <a:gdLst>
                    <a:gd name="connsiteX0" fmla="*/ 0 w 40583"/>
                    <a:gd name="connsiteY0" fmla="*/ 0 h 13527"/>
                    <a:gd name="connsiteX1" fmla="*/ 40583 w 40583"/>
                    <a:gd name="connsiteY1" fmla="*/ 0 h 13527"/>
                    <a:gd name="connsiteX2" fmla="*/ 40583 w 40583"/>
                    <a:gd name="connsiteY2" fmla="*/ 13528 h 13527"/>
                    <a:gd name="connsiteX3" fmla="*/ 0 w 40583"/>
                    <a:gd name="connsiteY3" fmla="*/ 13528 h 13527"/>
                  </a:gdLst>
                  <a:ahLst/>
                  <a:cxnLst>
                    <a:cxn ang="0">
                      <a:pos x="connsiteX0" y="connsiteY0"/>
                    </a:cxn>
                    <a:cxn ang="0">
                      <a:pos x="connsiteX1" y="connsiteY1"/>
                    </a:cxn>
                    <a:cxn ang="0">
                      <a:pos x="connsiteX2" y="connsiteY2"/>
                    </a:cxn>
                    <a:cxn ang="0">
                      <a:pos x="connsiteX3" y="connsiteY3"/>
                    </a:cxn>
                  </a:cxnLst>
                  <a:rect l="l" t="t" r="r" b="b"/>
                  <a:pathLst>
                    <a:path w="40583" h="13527">
                      <a:moveTo>
                        <a:pt x="0" y="0"/>
                      </a:moveTo>
                      <a:lnTo>
                        <a:pt x="40583" y="0"/>
                      </a:lnTo>
                      <a:lnTo>
                        <a:pt x="40583" y="13528"/>
                      </a:lnTo>
                      <a:lnTo>
                        <a:pt x="0" y="13528"/>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6" name="Forme libre : forme 165">
                  <a:extLst>
                    <a:ext uri="{FF2B5EF4-FFF2-40B4-BE49-F238E27FC236}">
                      <a16:creationId xmlns:a16="http://schemas.microsoft.com/office/drawing/2014/main" id="{6735F518-1D27-40FA-9F65-0EE7FEB22A5C}"/>
                    </a:ext>
                  </a:extLst>
                </p:cNvPr>
                <p:cNvSpPr/>
                <p:nvPr/>
              </p:nvSpPr>
              <p:spPr>
                <a:xfrm rot="-2700000">
                  <a:off x="3868125" y="4319633"/>
                  <a:ext cx="40583" cy="13527"/>
                </a:xfrm>
                <a:custGeom>
                  <a:avLst/>
                  <a:gdLst>
                    <a:gd name="connsiteX0" fmla="*/ 0 w 40583"/>
                    <a:gd name="connsiteY0" fmla="*/ 0 h 13527"/>
                    <a:gd name="connsiteX1" fmla="*/ 40584 w 40583"/>
                    <a:gd name="connsiteY1" fmla="*/ 0 h 13527"/>
                    <a:gd name="connsiteX2" fmla="*/ 40584 w 40583"/>
                    <a:gd name="connsiteY2" fmla="*/ 13528 h 13527"/>
                    <a:gd name="connsiteX3" fmla="*/ 0 w 40583"/>
                    <a:gd name="connsiteY3" fmla="*/ 13528 h 13527"/>
                  </a:gdLst>
                  <a:ahLst/>
                  <a:cxnLst>
                    <a:cxn ang="0">
                      <a:pos x="connsiteX0" y="connsiteY0"/>
                    </a:cxn>
                    <a:cxn ang="0">
                      <a:pos x="connsiteX1" y="connsiteY1"/>
                    </a:cxn>
                    <a:cxn ang="0">
                      <a:pos x="connsiteX2" y="connsiteY2"/>
                    </a:cxn>
                    <a:cxn ang="0">
                      <a:pos x="connsiteX3" y="connsiteY3"/>
                    </a:cxn>
                  </a:cxnLst>
                  <a:rect l="l" t="t" r="r" b="b"/>
                  <a:pathLst>
                    <a:path w="40583" h="13527">
                      <a:moveTo>
                        <a:pt x="0" y="0"/>
                      </a:moveTo>
                      <a:lnTo>
                        <a:pt x="40584" y="0"/>
                      </a:lnTo>
                      <a:lnTo>
                        <a:pt x="40584" y="13528"/>
                      </a:lnTo>
                      <a:lnTo>
                        <a:pt x="0" y="13528"/>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sp>
              <p:nvSpPr>
                <p:cNvPr id="167" name="Forme libre : forme 166">
                  <a:extLst>
                    <a:ext uri="{FF2B5EF4-FFF2-40B4-BE49-F238E27FC236}">
                      <a16:creationId xmlns:a16="http://schemas.microsoft.com/office/drawing/2014/main" id="{DBD7ECD1-C15D-4BC2-AD9D-D0C8E156D4A8}"/>
                    </a:ext>
                  </a:extLst>
                </p:cNvPr>
                <p:cNvSpPr/>
                <p:nvPr/>
              </p:nvSpPr>
              <p:spPr>
                <a:xfrm rot="-4049525">
                  <a:off x="3826042" y="4291506"/>
                  <a:ext cx="40583" cy="13527"/>
                </a:xfrm>
                <a:custGeom>
                  <a:avLst/>
                  <a:gdLst>
                    <a:gd name="connsiteX0" fmla="*/ 0 w 40583"/>
                    <a:gd name="connsiteY0" fmla="*/ 0 h 13527"/>
                    <a:gd name="connsiteX1" fmla="*/ 40583 w 40583"/>
                    <a:gd name="connsiteY1" fmla="*/ 0 h 13527"/>
                    <a:gd name="connsiteX2" fmla="*/ 40583 w 40583"/>
                    <a:gd name="connsiteY2" fmla="*/ 13528 h 13527"/>
                    <a:gd name="connsiteX3" fmla="*/ 0 w 40583"/>
                    <a:gd name="connsiteY3" fmla="*/ 13528 h 13527"/>
                  </a:gdLst>
                  <a:ahLst/>
                  <a:cxnLst>
                    <a:cxn ang="0">
                      <a:pos x="connsiteX0" y="connsiteY0"/>
                    </a:cxn>
                    <a:cxn ang="0">
                      <a:pos x="connsiteX1" y="connsiteY1"/>
                    </a:cxn>
                    <a:cxn ang="0">
                      <a:pos x="connsiteX2" y="connsiteY2"/>
                    </a:cxn>
                    <a:cxn ang="0">
                      <a:pos x="connsiteX3" y="connsiteY3"/>
                    </a:cxn>
                  </a:cxnLst>
                  <a:rect l="l" t="t" r="r" b="b"/>
                  <a:pathLst>
                    <a:path w="40583" h="13527">
                      <a:moveTo>
                        <a:pt x="0" y="0"/>
                      </a:moveTo>
                      <a:lnTo>
                        <a:pt x="40583" y="0"/>
                      </a:lnTo>
                      <a:lnTo>
                        <a:pt x="40583" y="13528"/>
                      </a:lnTo>
                      <a:lnTo>
                        <a:pt x="0" y="13528"/>
                      </a:lnTo>
                      <a:close/>
                    </a:path>
                  </a:pathLst>
                </a:custGeom>
                <a:solidFill>
                  <a:srgbClr val="30CDD7"/>
                </a:solidFill>
                <a:ln w="35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A2732"/>
                    </a:solidFill>
                    <a:effectLst/>
                    <a:uLnTx/>
                    <a:uFillTx/>
                    <a:ea typeface="+mn-ea"/>
                    <a:cs typeface="+mn-cs"/>
                  </a:endParaRPr>
                </a:p>
              </p:txBody>
            </p:sp>
          </p:grpSp>
        </p:grpSp>
      </p:grpSp>
      <p:grpSp>
        <p:nvGrpSpPr>
          <p:cNvPr id="168" name="Groupe 167">
            <a:extLst>
              <a:ext uri="{FF2B5EF4-FFF2-40B4-BE49-F238E27FC236}">
                <a16:creationId xmlns:a16="http://schemas.microsoft.com/office/drawing/2014/main" id="{C892072E-778A-4298-869A-E5741592F11B}"/>
              </a:ext>
            </a:extLst>
          </p:cNvPr>
          <p:cNvGrpSpPr/>
          <p:nvPr/>
        </p:nvGrpSpPr>
        <p:grpSpPr>
          <a:xfrm>
            <a:off x="-147947" y="3193548"/>
            <a:ext cx="3689242" cy="2321801"/>
            <a:chOff x="-1136321" y="2153891"/>
            <a:chExt cx="7479970" cy="4409881"/>
          </a:xfrm>
        </p:grpSpPr>
        <p:pic>
          <p:nvPicPr>
            <p:cNvPr id="169" name="Image 6">
              <a:extLst>
                <a:ext uri="{FF2B5EF4-FFF2-40B4-BE49-F238E27FC236}">
                  <a16:creationId xmlns:a16="http://schemas.microsoft.com/office/drawing/2014/main" id="{538B7BBB-1BAB-48FE-8BA8-4317313F9F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36321" y="2153891"/>
              <a:ext cx="7479970" cy="4409881"/>
            </a:xfrm>
            <a:prstGeom prst="rect">
              <a:avLst/>
            </a:prstGeom>
          </p:spPr>
        </p:pic>
        <p:pic>
          <p:nvPicPr>
            <p:cNvPr id="170" name="Image 169">
              <a:extLst>
                <a:ext uri="{FF2B5EF4-FFF2-40B4-BE49-F238E27FC236}">
                  <a16:creationId xmlns:a16="http://schemas.microsoft.com/office/drawing/2014/main" id="{C43CB6C5-3FFF-45F8-8C7B-FA355484B4C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7238" y="2388233"/>
              <a:ext cx="5669374" cy="3664755"/>
            </a:xfrm>
            <a:prstGeom prst="rect">
              <a:avLst/>
            </a:prstGeom>
          </p:spPr>
        </p:pic>
      </p:grpSp>
      <p:sp>
        <p:nvSpPr>
          <p:cNvPr id="12" name="Text Placeholder 11">
            <a:extLst>
              <a:ext uri="{FF2B5EF4-FFF2-40B4-BE49-F238E27FC236}">
                <a16:creationId xmlns:a16="http://schemas.microsoft.com/office/drawing/2014/main" id="{7D5BF4DE-7B56-4686-8B81-216FAAE86150}"/>
              </a:ext>
            </a:extLst>
          </p:cNvPr>
          <p:cNvSpPr>
            <a:spLocks noGrp="1"/>
          </p:cNvSpPr>
          <p:nvPr>
            <p:ph type="body" sz="quarter" idx="20"/>
          </p:nvPr>
        </p:nvSpPr>
        <p:spPr>
          <a:xfrm>
            <a:off x="3354323" y="736682"/>
            <a:ext cx="8825728" cy="514558"/>
          </a:xfrm>
        </p:spPr>
        <p:txBody>
          <a:bodyPr/>
          <a:lstStyle/>
          <a:p>
            <a:r>
              <a:rPr lang="en-US" dirty="0">
                <a:latin typeface="+mn-lt"/>
              </a:rPr>
              <a:t>Process (Hyper)Automation</a:t>
            </a:r>
          </a:p>
        </p:txBody>
      </p:sp>
      <p:sp>
        <p:nvSpPr>
          <p:cNvPr id="2" name="TextBox 8">
            <a:extLst>
              <a:ext uri="{FF2B5EF4-FFF2-40B4-BE49-F238E27FC236}">
                <a16:creationId xmlns:a16="http://schemas.microsoft.com/office/drawing/2014/main" id="{E65530DC-EA9D-218F-582C-EA97C5F247D4}"/>
              </a:ext>
            </a:extLst>
          </p:cNvPr>
          <p:cNvSpPr txBox="1"/>
          <p:nvPr/>
        </p:nvSpPr>
        <p:spPr>
          <a:xfrm>
            <a:off x="265014" y="1608774"/>
            <a:ext cx="3000485" cy="964367"/>
          </a:xfrm>
          <a:prstGeom prst="rect">
            <a:avLst/>
          </a:prstGeom>
          <a:noFill/>
        </p:spPr>
        <p:txBody>
          <a:bodyPr wrap="square" rtlCol="0">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0B5A4"/>
                </a:solidFill>
                <a:effectLst/>
                <a:uLnTx/>
                <a:uFillTx/>
                <a:latin typeface="Bahnschrift "/>
                <a:ea typeface="+mn-ea"/>
                <a:cs typeface="+mn-cs"/>
              </a:rPr>
              <a:t>The Philosophy Behind ESKER</a:t>
            </a:r>
          </a:p>
        </p:txBody>
      </p:sp>
    </p:spTree>
    <p:extLst>
      <p:ext uri="{BB962C8B-B14F-4D97-AF65-F5344CB8AC3E}">
        <p14:creationId xmlns:p14="http://schemas.microsoft.com/office/powerpoint/2010/main" val="375512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90535899-A262-4A02-ADBB-56E4D3B5B72E}"/>
              </a:ext>
            </a:extLst>
          </p:cNvPr>
          <p:cNvGrpSpPr/>
          <p:nvPr/>
        </p:nvGrpSpPr>
        <p:grpSpPr>
          <a:xfrm>
            <a:off x="5704446" y="5866308"/>
            <a:ext cx="3344995" cy="773899"/>
            <a:chOff x="7936083" y="5961109"/>
            <a:chExt cx="3344995" cy="773899"/>
          </a:xfrm>
        </p:grpSpPr>
        <p:pic>
          <p:nvPicPr>
            <p:cNvPr id="91" name="Imag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083" y="5961109"/>
              <a:ext cx="867911" cy="773899"/>
            </a:xfrm>
            <a:prstGeom prst="rect">
              <a:avLst/>
            </a:prstGeom>
          </p:spPr>
        </p:pic>
        <p:pic>
          <p:nvPicPr>
            <p:cNvPr id="90" name="Image 8"/>
            <p:cNvPicPr>
              <a:picLocks noChangeAspect="1"/>
            </p:cNvPicPr>
            <p:nvPr/>
          </p:nvPicPr>
          <p:blipFill>
            <a:blip r:embed="rId4"/>
            <a:stretch>
              <a:fillRect/>
            </a:stretch>
          </p:blipFill>
          <p:spPr>
            <a:xfrm>
              <a:off x="10301574" y="5961109"/>
              <a:ext cx="979504" cy="708447"/>
            </a:xfrm>
            <a:prstGeom prst="rect">
              <a:avLst/>
            </a:prstGeom>
          </p:spPr>
        </p:pic>
      </p:grpSp>
      <p:sp>
        <p:nvSpPr>
          <p:cNvPr id="27" name="Espace réservé du texte 23">
            <a:extLst>
              <a:ext uri="{FF2B5EF4-FFF2-40B4-BE49-F238E27FC236}">
                <a16:creationId xmlns:a16="http://schemas.microsoft.com/office/drawing/2014/main" id="{090F8938-DFE4-469A-9E34-ED534A9DD869}"/>
              </a:ext>
            </a:extLst>
          </p:cNvPr>
          <p:cNvSpPr txBox="1">
            <a:spLocks/>
          </p:cNvSpPr>
          <p:nvPr/>
        </p:nvSpPr>
        <p:spPr>
          <a:xfrm>
            <a:off x="493205" y="360000"/>
            <a:ext cx="11205590" cy="610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accent6"/>
                </a:solidFill>
                <a:effectLst/>
                <a:uLnTx/>
                <a:uFillTx/>
                <a:latin typeface="Bahnschrift" panose="020B0502040204020203" pitchFamily="34" charset="0"/>
              </a:rPr>
              <a:t>YOU’RE IN GOOD HANDS WITH ESKER</a:t>
            </a:r>
          </a:p>
        </p:txBody>
      </p:sp>
      <p:grpSp>
        <p:nvGrpSpPr>
          <p:cNvPr id="28" name="Groupe 27">
            <a:extLst>
              <a:ext uri="{FF2B5EF4-FFF2-40B4-BE49-F238E27FC236}">
                <a16:creationId xmlns:a16="http://schemas.microsoft.com/office/drawing/2014/main" id="{C076F599-9630-4F27-8C84-78D402DE5FD5}"/>
              </a:ext>
            </a:extLst>
          </p:cNvPr>
          <p:cNvGrpSpPr/>
          <p:nvPr/>
        </p:nvGrpSpPr>
        <p:grpSpPr>
          <a:xfrm>
            <a:off x="-1" y="0"/>
            <a:ext cx="12192000" cy="54000"/>
            <a:chOff x="2429997" y="4682436"/>
            <a:chExt cx="7557824" cy="83555"/>
          </a:xfrm>
        </p:grpSpPr>
        <p:sp>
          <p:nvSpPr>
            <p:cNvPr id="29" name="Rectangle 28">
              <a:extLst>
                <a:ext uri="{FF2B5EF4-FFF2-40B4-BE49-F238E27FC236}">
                  <a16:creationId xmlns:a16="http://schemas.microsoft.com/office/drawing/2014/main" id="{EB9718C5-0A04-48A0-A84A-9A1A506C2041}"/>
                </a:ext>
              </a:extLst>
            </p:cNvPr>
            <p:cNvSpPr/>
            <p:nvPr/>
          </p:nvSpPr>
          <p:spPr>
            <a:xfrm>
              <a:off x="2429997" y="4682455"/>
              <a:ext cx="798516" cy="83536"/>
            </a:xfrm>
            <a:prstGeom prst="rect">
              <a:avLst/>
            </a:prstGeom>
            <a:solidFill>
              <a:srgbClr val="FB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sp>
          <p:nvSpPr>
            <p:cNvPr id="30" name="Rectangle 29">
              <a:extLst>
                <a:ext uri="{FF2B5EF4-FFF2-40B4-BE49-F238E27FC236}">
                  <a16:creationId xmlns:a16="http://schemas.microsoft.com/office/drawing/2014/main" id="{7C0C2629-BA58-4036-9297-A04AF2238D12}"/>
                </a:ext>
              </a:extLst>
            </p:cNvPr>
            <p:cNvSpPr/>
            <p:nvPr/>
          </p:nvSpPr>
          <p:spPr>
            <a:xfrm>
              <a:off x="3227078" y="4682455"/>
              <a:ext cx="798516" cy="83536"/>
            </a:xfrm>
            <a:prstGeom prst="rect">
              <a:avLst/>
            </a:prstGeom>
            <a:solidFill>
              <a:srgbClr val="D82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sp>
          <p:nvSpPr>
            <p:cNvPr id="35" name="Rectangle 34">
              <a:extLst>
                <a:ext uri="{FF2B5EF4-FFF2-40B4-BE49-F238E27FC236}">
                  <a16:creationId xmlns:a16="http://schemas.microsoft.com/office/drawing/2014/main" id="{E92C024E-924E-48C5-8281-1821662B64ED}"/>
                </a:ext>
              </a:extLst>
            </p:cNvPr>
            <p:cNvSpPr/>
            <p:nvPr/>
          </p:nvSpPr>
          <p:spPr>
            <a:xfrm>
              <a:off x="4024160" y="4682455"/>
              <a:ext cx="798516" cy="83536"/>
            </a:xfrm>
            <a:prstGeom prst="rect">
              <a:avLst/>
            </a:prstGeom>
            <a:solidFill>
              <a:srgbClr val="30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sp>
          <p:nvSpPr>
            <p:cNvPr id="36" name="Rectangle 35">
              <a:extLst>
                <a:ext uri="{FF2B5EF4-FFF2-40B4-BE49-F238E27FC236}">
                  <a16:creationId xmlns:a16="http://schemas.microsoft.com/office/drawing/2014/main" id="{509585BD-E432-40A3-BC46-4EB5A79087A3}"/>
                </a:ext>
              </a:extLst>
            </p:cNvPr>
            <p:cNvSpPr/>
            <p:nvPr/>
          </p:nvSpPr>
          <p:spPr>
            <a:xfrm>
              <a:off x="4821242" y="4682455"/>
              <a:ext cx="798516" cy="83536"/>
            </a:xfrm>
            <a:prstGeom prst="rect">
              <a:avLst/>
            </a:prstGeom>
            <a:solidFill>
              <a:srgbClr val="1DB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sp>
          <p:nvSpPr>
            <p:cNvPr id="37" name="Rectangle 36">
              <a:extLst>
                <a:ext uri="{FF2B5EF4-FFF2-40B4-BE49-F238E27FC236}">
                  <a16:creationId xmlns:a16="http://schemas.microsoft.com/office/drawing/2014/main" id="{FF1FC764-24CE-46F2-A6B3-72DF078235BF}"/>
                </a:ext>
              </a:extLst>
            </p:cNvPr>
            <p:cNvSpPr/>
            <p:nvPr/>
          </p:nvSpPr>
          <p:spPr>
            <a:xfrm>
              <a:off x="5618324" y="4682455"/>
              <a:ext cx="798516" cy="83536"/>
            </a:xfrm>
            <a:prstGeom prst="rect">
              <a:avLst/>
            </a:prstGeom>
            <a:solidFill>
              <a:srgbClr val="F87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sp>
          <p:nvSpPr>
            <p:cNvPr id="38" name="Rectangle 37">
              <a:extLst>
                <a:ext uri="{FF2B5EF4-FFF2-40B4-BE49-F238E27FC236}">
                  <a16:creationId xmlns:a16="http://schemas.microsoft.com/office/drawing/2014/main" id="{A1D4C2E6-9679-445F-A7E8-72C63DE54DD0}"/>
                </a:ext>
              </a:extLst>
            </p:cNvPr>
            <p:cNvSpPr/>
            <p:nvPr/>
          </p:nvSpPr>
          <p:spPr>
            <a:xfrm>
              <a:off x="6415405" y="4682436"/>
              <a:ext cx="3572416" cy="83553"/>
            </a:xfrm>
            <a:prstGeom prst="rect">
              <a:avLst/>
            </a:prstGeom>
            <a:solidFill>
              <a:srgbClr val="F2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Bahnschrift" panose="020B0502040204020203" pitchFamily="34" charset="0"/>
              </a:endParaRPr>
            </a:p>
          </p:txBody>
        </p:sp>
      </p:grpSp>
      <p:grpSp>
        <p:nvGrpSpPr>
          <p:cNvPr id="7" name="Groupe 6">
            <a:extLst>
              <a:ext uri="{FF2B5EF4-FFF2-40B4-BE49-F238E27FC236}">
                <a16:creationId xmlns:a16="http://schemas.microsoft.com/office/drawing/2014/main" id="{5D23306D-FFCF-4E19-96F4-09CE02E4233A}"/>
              </a:ext>
            </a:extLst>
          </p:cNvPr>
          <p:cNvGrpSpPr/>
          <p:nvPr/>
        </p:nvGrpSpPr>
        <p:grpSpPr>
          <a:xfrm>
            <a:off x="5333895" y="1624874"/>
            <a:ext cx="1932810" cy="1899892"/>
            <a:chOff x="7154392" y="1287907"/>
            <a:chExt cx="2116387" cy="2080342"/>
          </a:xfrm>
        </p:grpSpPr>
        <p:sp>
          <p:nvSpPr>
            <p:cNvPr id="15" name="Ellipse 14">
              <a:extLst>
                <a:ext uri="{FF2B5EF4-FFF2-40B4-BE49-F238E27FC236}">
                  <a16:creationId xmlns:a16="http://schemas.microsoft.com/office/drawing/2014/main" id="{DACB3EF8-7AD5-4D10-8D63-E14ACC3BBEA1}"/>
                </a:ext>
              </a:extLst>
            </p:cNvPr>
            <p:cNvSpPr/>
            <p:nvPr/>
          </p:nvSpPr>
          <p:spPr>
            <a:xfrm>
              <a:off x="7154392" y="1287907"/>
              <a:ext cx="2080342" cy="208034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13" name="Groupe 12">
              <a:extLst>
                <a:ext uri="{FF2B5EF4-FFF2-40B4-BE49-F238E27FC236}">
                  <a16:creationId xmlns:a16="http://schemas.microsoft.com/office/drawing/2014/main" id="{511681E7-685E-4401-A893-88801C3678FC}"/>
                </a:ext>
              </a:extLst>
            </p:cNvPr>
            <p:cNvGrpSpPr/>
            <p:nvPr/>
          </p:nvGrpSpPr>
          <p:grpSpPr>
            <a:xfrm>
              <a:off x="7154392" y="1848669"/>
              <a:ext cx="2116387" cy="1001764"/>
              <a:chOff x="7716442" y="1948948"/>
              <a:chExt cx="2116387" cy="1001764"/>
            </a:xfrm>
          </p:grpSpPr>
          <p:sp>
            <p:nvSpPr>
              <p:cNvPr id="17" name="Rectangle 16">
                <a:extLst>
                  <a:ext uri="{FF2B5EF4-FFF2-40B4-BE49-F238E27FC236}">
                    <a16:creationId xmlns:a16="http://schemas.microsoft.com/office/drawing/2014/main" id="{9803EB80-42F3-46AC-924F-AE0ECDD48632}"/>
                  </a:ext>
                </a:extLst>
              </p:cNvPr>
              <p:cNvSpPr/>
              <p:nvPr/>
            </p:nvSpPr>
            <p:spPr>
              <a:xfrm>
                <a:off x="7886125" y="2681105"/>
                <a:ext cx="1740976" cy="269607"/>
              </a:xfrm>
              <a:prstGeom prst="rect">
                <a:avLst/>
              </a:prstGeom>
            </p:spPr>
            <p:txBody>
              <a:bodyPr wrap="square">
                <a:spAutoFit/>
              </a:bodyPr>
              <a:lstStyle/>
              <a:p>
                <a:pPr algn="ctr"/>
                <a:r>
                  <a:rPr lang="en-US" sz="1000" cap="all" dirty="0">
                    <a:solidFill>
                      <a:schemeClr val="accent6"/>
                    </a:solidFill>
                    <a:latin typeface="Bahnschrift Light" panose="020B0502040204020203" pitchFamily="34" charset="0"/>
                  </a:rPr>
                  <a:t>PERFORMED in 2019</a:t>
                </a:r>
              </a:p>
            </p:txBody>
          </p:sp>
          <p:sp>
            <p:nvSpPr>
              <p:cNvPr id="18" name="Rectangle 17">
                <a:extLst>
                  <a:ext uri="{FF2B5EF4-FFF2-40B4-BE49-F238E27FC236}">
                    <a16:creationId xmlns:a16="http://schemas.microsoft.com/office/drawing/2014/main" id="{4FB68298-D294-4DDE-B278-3F8658D9174E}"/>
                  </a:ext>
                </a:extLst>
              </p:cNvPr>
              <p:cNvSpPr/>
              <p:nvPr/>
            </p:nvSpPr>
            <p:spPr>
              <a:xfrm>
                <a:off x="7716442" y="1948948"/>
                <a:ext cx="2116387" cy="775120"/>
              </a:xfrm>
              <a:prstGeom prst="rect">
                <a:avLst/>
              </a:prstGeom>
            </p:spPr>
            <p:txBody>
              <a:bodyPr wrap="square">
                <a:spAutoFit/>
              </a:bodyPr>
              <a:lstStyle/>
              <a:p>
                <a:pPr algn="ctr"/>
                <a:r>
                  <a:rPr lang="en-US" sz="2800" b="1" cap="all" dirty="0">
                    <a:solidFill>
                      <a:schemeClr val="accent2"/>
                    </a:solidFill>
                    <a:latin typeface="Bahnschrift" panose="020B0502040204020203" pitchFamily="34" charset="0"/>
                  </a:rPr>
                  <a:t>1+ billion </a:t>
                </a:r>
                <a:r>
                  <a:rPr lang="en-US" sz="1200" b="1" cap="all" dirty="0">
                    <a:solidFill>
                      <a:schemeClr val="accent2"/>
                    </a:solidFill>
                    <a:latin typeface="Bahnschrift" panose="020B0502040204020203" pitchFamily="34" charset="0"/>
                  </a:rPr>
                  <a:t>PLATFORM PROCESSES</a:t>
                </a:r>
                <a:endParaRPr lang="en-US" sz="1400" cap="all" dirty="0">
                  <a:solidFill>
                    <a:schemeClr val="accent2"/>
                  </a:solidFill>
                  <a:latin typeface="Bahnschrift" panose="020B0502040204020203" pitchFamily="34" charset="0"/>
                </a:endParaRPr>
              </a:p>
            </p:txBody>
          </p:sp>
        </p:grpSp>
      </p:grpSp>
      <p:grpSp>
        <p:nvGrpSpPr>
          <p:cNvPr id="6" name="Groupe 5">
            <a:extLst>
              <a:ext uri="{FF2B5EF4-FFF2-40B4-BE49-F238E27FC236}">
                <a16:creationId xmlns:a16="http://schemas.microsoft.com/office/drawing/2014/main" id="{7046B4C3-C72C-4B73-ABB2-58FB33E649B4}"/>
              </a:ext>
            </a:extLst>
          </p:cNvPr>
          <p:cNvGrpSpPr/>
          <p:nvPr/>
        </p:nvGrpSpPr>
        <p:grpSpPr>
          <a:xfrm>
            <a:off x="7433429" y="1624874"/>
            <a:ext cx="1899892" cy="1899892"/>
            <a:chOff x="9386374" y="1287907"/>
            <a:chExt cx="2080342" cy="2080342"/>
          </a:xfrm>
        </p:grpSpPr>
        <p:grpSp>
          <p:nvGrpSpPr>
            <p:cNvPr id="12" name="Groupe 11">
              <a:extLst>
                <a:ext uri="{FF2B5EF4-FFF2-40B4-BE49-F238E27FC236}">
                  <a16:creationId xmlns:a16="http://schemas.microsoft.com/office/drawing/2014/main" id="{7A6208C7-8359-403E-9D21-F503519AA3D4}"/>
                </a:ext>
              </a:extLst>
            </p:cNvPr>
            <p:cNvGrpSpPr/>
            <p:nvPr/>
          </p:nvGrpSpPr>
          <p:grpSpPr>
            <a:xfrm>
              <a:off x="9556057" y="1755088"/>
              <a:ext cx="1740976" cy="1168596"/>
              <a:chOff x="10118107" y="1779082"/>
              <a:chExt cx="1740976" cy="1168596"/>
            </a:xfrm>
          </p:grpSpPr>
          <p:sp>
            <p:nvSpPr>
              <p:cNvPr id="33" name="Rectangle 32">
                <a:extLst>
                  <a:ext uri="{FF2B5EF4-FFF2-40B4-BE49-F238E27FC236}">
                    <a16:creationId xmlns:a16="http://schemas.microsoft.com/office/drawing/2014/main" id="{4EC8213E-F3C3-47E4-95C0-DA33AC1C1D17}"/>
                  </a:ext>
                </a:extLst>
              </p:cNvPr>
              <p:cNvSpPr/>
              <p:nvPr/>
            </p:nvSpPr>
            <p:spPr>
              <a:xfrm>
                <a:off x="10118107" y="2509566"/>
                <a:ext cx="1740976" cy="438112"/>
              </a:xfrm>
              <a:prstGeom prst="rect">
                <a:avLst/>
              </a:prstGeom>
            </p:spPr>
            <p:txBody>
              <a:bodyPr wrap="square">
                <a:spAutoFit/>
              </a:bodyPr>
              <a:lstStyle/>
              <a:p>
                <a:pPr algn="ctr"/>
                <a:r>
                  <a:rPr lang="en-US" sz="1000" cap="all" dirty="0">
                    <a:solidFill>
                      <a:schemeClr val="accent6"/>
                    </a:solidFill>
                    <a:latin typeface="Bahnschrift Light" panose="020B0502040204020203" pitchFamily="34" charset="0"/>
                  </a:rPr>
                  <a:t>Implemented on one single platform</a:t>
                </a:r>
              </a:p>
            </p:txBody>
          </p:sp>
          <p:sp>
            <p:nvSpPr>
              <p:cNvPr id="34" name="Rectangle 33">
                <a:extLst>
                  <a:ext uri="{FF2B5EF4-FFF2-40B4-BE49-F238E27FC236}">
                    <a16:creationId xmlns:a16="http://schemas.microsoft.com/office/drawing/2014/main" id="{BA582659-886E-49B3-B906-ABF0F2892B77}"/>
                  </a:ext>
                </a:extLst>
              </p:cNvPr>
              <p:cNvSpPr/>
              <p:nvPr/>
            </p:nvSpPr>
            <p:spPr>
              <a:xfrm>
                <a:off x="10233702" y="1779082"/>
                <a:ext cx="1509787" cy="775121"/>
              </a:xfrm>
              <a:prstGeom prst="rect">
                <a:avLst/>
              </a:prstGeom>
            </p:spPr>
            <p:txBody>
              <a:bodyPr wrap="square">
                <a:spAutoFit/>
              </a:bodyPr>
              <a:lstStyle/>
              <a:p>
                <a:pPr algn="ctr"/>
                <a:r>
                  <a:rPr lang="en-US" sz="2800" b="1" dirty="0">
                    <a:solidFill>
                      <a:schemeClr val="accent2"/>
                    </a:solidFill>
                    <a:latin typeface="Bahnschrift" panose="020B0502040204020203" pitchFamily="34" charset="0"/>
                  </a:rPr>
                  <a:t>6,000+</a:t>
                </a:r>
                <a:br>
                  <a:rPr lang="en-US" sz="1600" b="1" cap="all" dirty="0">
                    <a:solidFill>
                      <a:schemeClr val="accent2"/>
                    </a:solidFill>
                    <a:latin typeface="Bahnschrift" panose="020B0502040204020203" pitchFamily="34" charset="0"/>
                  </a:rPr>
                </a:br>
                <a:r>
                  <a:rPr lang="en-US" sz="1200" b="1" cap="all" dirty="0">
                    <a:solidFill>
                      <a:schemeClr val="accent2"/>
                    </a:solidFill>
                    <a:latin typeface="Bahnschrift" panose="020B0502040204020203" pitchFamily="34" charset="0"/>
                  </a:rPr>
                  <a:t>customers</a:t>
                </a:r>
                <a:endParaRPr lang="en-US" sz="1600" cap="all" dirty="0">
                  <a:solidFill>
                    <a:schemeClr val="accent2"/>
                  </a:solidFill>
                  <a:latin typeface="Bahnschrift" panose="020B0502040204020203" pitchFamily="34" charset="0"/>
                </a:endParaRPr>
              </a:p>
            </p:txBody>
          </p:sp>
        </p:grpSp>
        <p:sp>
          <p:nvSpPr>
            <p:cNvPr id="39" name="Ellipse 38">
              <a:extLst>
                <a:ext uri="{FF2B5EF4-FFF2-40B4-BE49-F238E27FC236}">
                  <a16:creationId xmlns:a16="http://schemas.microsoft.com/office/drawing/2014/main" id="{202651ED-C593-44BF-8D81-6A25B6A88CA8}"/>
                </a:ext>
              </a:extLst>
            </p:cNvPr>
            <p:cNvSpPr/>
            <p:nvPr/>
          </p:nvSpPr>
          <p:spPr>
            <a:xfrm>
              <a:off x="9386374" y="1287907"/>
              <a:ext cx="2080342" cy="208034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grpSp>
        <p:nvGrpSpPr>
          <p:cNvPr id="8" name="Groupe 7">
            <a:extLst>
              <a:ext uri="{FF2B5EF4-FFF2-40B4-BE49-F238E27FC236}">
                <a16:creationId xmlns:a16="http://schemas.microsoft.com/office/drawing/2014/main" id="{BA6930AC-E377-47D4-BDA0-AA19ECFFA79F}"/>
              </a:ext>
            </a:extLst>
          </p:cNvPr>
          <p:cNvGrpSpPr/>
          <p:nvPr/>
        </p:nvGrpSpPr>
        <p:grpSpPr>
          <a:xfrm>
            <a:off x="5333895" y="3734905"/>
            <a:ext cx="1899892" cy="1899892"/>
            <a:chOff x="7154392" y="3497492"/>
            <a:chExt cx="2080342" cy="2080342"/>
          </a:xfrm>
        </p:grpSpPr>
        <p:sp>
          <p:nvSpPr>
            <p:cNvPr id="49" name="ZoneTexte 21">
              <a:extLst>
                <a:ext uri="{FF2B5EF4-FFF2-40B4-BE49-F238E27FC236}">
                  <a16:creationId xmlns:a16="http://schemas.microsoft.com/office/drawing/2014/main" id="{BE024ACD-8305-4B03-B447-98695A0D8043}"/>
                </a:ext>
              </a:extLst>
            </p:cNvPr>
            <p:cNvSpPr txBox="1"/>
            <p:nvPr/>
          </p:nvSpPr>
          <p:spPr>
            <a:xfrm>
              <a:off x="7404544" y="4122166"/>
              <a:ext cx="1580039" cy="842522"/>
            </a:xfrm>
            <a:prstGeom prst="rect">
              <a:avLst/>
            </a:prstGeom>
            <a:noFill/>
          </p:spPr>
          <p:txBody>
            <a:bodyPr wrap="square" rtlCol="0">
              <a:spAutoFit/>
            </a:bodyPr>
            <a:lstStyle/>
            <a:p>
              <a:pPr algn="ctr"/>
              <a:r>
                <a:rPr lang="en-US" sz="4400" b="1" dirty="0">
                  <a:solidFill>
                    <a:schemeClr val="bg1"/>
                  </a:solidFill>
                  <a:latin typeface="Bahnschrift" panose="020B0502040204020203" pitchFamily="34" charset="0"/>
                </a:rPr>
                <a:t>15%</a:t>
              </a:r>
            </a:p>
          </p:txBody>
        </p:sp>
        <p:grpSp>
          <p:nvGrpSpPr>
            <p:cNvPr id="5" name="Groupe 4">
              <a:extLst>
                <a:ext uri="{FF2B5EF4-FFF2-40B4-BE49-F238E27FC236}">
                  <a16:creationId xmlns:a16="http://schemas.microsoft.com/office/drawing/2014/main" id="{7D470632-A5A4-482A-8C9C-933545475E20}"/>
                </a:ext>
              </a:extLst>
            </p:cNvPr>
            <p:cNvGrpSpPr/>
            <p:nvPr/>
          </p:nvGrpSpPr>
          <p:grpSpPr>
            <a:xfrm>
              <a:off x="7324075" y="3964673"/>
              <a:ext cx="1740976" cy="1337100"/>
              <a:chOff x="7886125" y="3829372"/>
              <a:chExt cx="1740976" cy="1337100"/>
            </a:xfrm>
          </p:grpSpPr>
          <p:sp>
            <p:nvSpPr>
              <p:cNvPr id="50" name="Rectangle 49">
                <a:extLst>
                  <a:ext uri="{FF2B5EF4-FFF2-40B4-BE49-F238E27FC236}">
                    <a16:creationId xmlns:a16="http://schemas.microsoft.com/office/drawing/2014/main" id="{703AB91F-3EE3-4260-B81F-EA9F3E33C112}"/>
                  </a:ext>
                </a:extLst>
              </p:cNvPr>
              <p:cNvSpPr/>
              <p:nvPr/>
            </p:nvSpPr>
            <p:spPr>
              <a:xfrm>
                <a:off x="7886125" y="4559856"/>
                <a:ext cx="1740976" cy="606616"/>
              </a:xfrm>
              <a:prstGeom prst="rect">
                <a:avLst/>
              </a:prstGeom>
            </p:spPr>
            <p:txBody>
              <a:bodyPr wrap="square">
                <a:spAutoFit/>
              </a:bodyPr>
              <a:lstStyle/>
              <a:p>
                <a:pPr algn="ctr"/>
                <a:r>
                  <a:rPr lang="en-US" sz="1000" cap="all" dirty="0">
                    <a:solidFill>
                      <a:schemeClr val="accent6"/>
                    </a:solidFill>
                    <a:latin typeface="Bahnschrift Light" panose="020B0502040204020203" pitchFamily="34" charset="0"/>
                  </a:rPr>
                  <a:t>Spent in </a:t>
                </a:r>
                <a:r>
                  <a:rPr lang="en-US" sz="1000" cap="all" dirty="0" err="1">
                    <a:solidFill>
                      <a:schemeClr val="accent6"/>
                    </a:solidFill>
                    <a:latin typeface="Bahnschrift Light" panose="020B0502040204020203" pitchFamily="34" charset="0"/>
                  </a:rPr>
                  <a:t>r&amp;d</a:t>
                </a:r>
                <a:r>
                  <a:rPr lang="en-US" sz="1000" cap="all" dirty="0">
                    <a:solidFill>
                      <a:schemeClr val="accent6"/>
                    </a:solidFill>
                    <a:latin typeface="Bahnschrift Light" panose="020B0502040204020203" pitchFamily="34" charset="0"/>
                  </a:rPr>
                  <a:t> building the platform</a:t>
                </a:r>
              </a:p>
            </p:txBody>
          </p:sp>
          <p:sp>
            <p:nvSpPr>
              <p:cNvPr id="51" name="Rectangle 50">
                <a:extLst>
                  <a:ext uri="{FF2B5EF4-FFF2-40B4-BE49-F238E27FC236}">
                    <a16:creationId xmlns:a16="http://schemas.microsoft.com/office/drawing/2014/main" id="{8B52E33E-822A-4C72-BA22-21CB0ACE73A4}"/>
                  </a:ext>
                </a:extLst>
              </p:cNvPr>
              <p:cNvSpPr/>
              <p:nvPr/>
            </p:nvSpPr>
            <p:spPr>
              <a:xfrm>
                <a:off x="8001720" y="3829372"/>
                <a:ext cx="1509787" cy="775121"/>
              </a:xfrm>
              <a:prstGeom prst="rect">
                <a:avLst/>
              </a:prstGeom>
            </p:spPr>
            <p:txBody>
              <a:bodyPr wrap="square">
                <a:spAutoFit/>
              </a:bodyPr>
              <a:lstStyle/>
              <a:p>
                <a:pPr algn="ctr"/>
                <a:r>
                  <a:rPr lang="en-US" sz="2800" b="1" dirty="0">
                    <a:solidFill>
                      <a:schemeClr val="accent2"/>
                    </a:solidFill>
                    <a:latin typeface="Bahnschrift" panose="020B0502040204020203" pitchFamily="34" charset="0"/>
                  </a:rPr>
                  <a:t>900+</a:t>
                </a:r>
                <a:br>
                  <a:rPr lang="en-US" sz="1600" b="1" cap="all" dirty="0">
                    <a:solidFill>
                      <a:schemeClr val="accent2"/>
                    </a:solidFill>
                    <a:latin typeface="Bahnschrift" panose="020B0502040204020203" pitchFamily="34" charset="0"/>
                  </a:rPr>
                </a:br>
                <a:r>
                  <a:rPr lang="en-US" sz="1200" b="1" cap="all" dirty="0">
                    <a:solidFill>
                      <a:schemeClr val="accent2"/>
                    </a:solidFill>
                    <a:latin typeface="Bahnschrift" panose="020B0502040204020203" pitchFamily="34" charset="0"/>
                  </a:rPr>
                  <a:t>man-years</a:t>
                </a:r>
                <a:endParaRPr lang="en-US" sz="1600" cap="all" dirty="0">
                  <a:solidFill>
                    <a:schemeClr val="accent2"/>
                  </a:solidFill>
                  <a:latin typeface="Bahnschrift" panose="020B0502040204020203" pitchFamily="34" charset="0"/>
                </a:endParaRPr>
              </a:p>
            </p:txBody>
          </p:sp>
        </p:grpSp>
        <p:sp>
          <p:nvSpPr>
            <p:cNvPr id="40" name="Ellipse 39">
              <a:extLst>
                <a:ext uri="{FF2B5EF4-FFF2-40B4-BE49-F238E27FC236}">
                  <a16:creationId xmlns:a16="http://schemas.microsoft.com/office/drawing/2014/main" id="{AFC943D5-E647-4ABD-B9A9-25ADD8E6D99F}"/>
                </a:ext>
              </a:extLst>
            </p:cNvPr>
            <p:cNvSpPr/>
            <p:nvPr/>
          </p:nvSpPr>
          <p:spPr>
            <a:xfrm>
              <a:off x="7154392" y="3497492"/>
              <a:ext cx="2080342" cy="208034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grpSp>
        <p:nvGrpSpPr>
          <p:cNvPr id="10" name="Groupe 9">
            <a:extLst>
              <a:ext uri="{FF2B5EF4-FFF2-40B4-BE49-F238E27FC236}">
                <a16:creationId xmlns:a16="http://schemas.microsoft.com/office/drawing/2014/main" id="{045A77ED-EFD2-45A7-BD93-9B285AB2E817}"/>
              </a:ext>
            </a:extLst>
          </p:cNvPr>
          <p:cNvGrpSpPr/>
          <p:nvPr/>
        </p:nvGrpSpPr>
        <p:grpSpPr>
          <a:xfrm>
            <a:off x="7433429" y="3734905"/>
            <a:ext cx="1899892" cy="1899892"/>
            <a:chOff x="9386374" y="3497492"/>
            <a:chExt cx="2080342" cy="2080342"/>
          </a:xfrm>
        </p:grpSpPr>
        <p:sp>
          <p:nvSpPr>
            <p:cNvPr id="45" name="ZoneTexte 21">
              <a:extLst>
                <a:ext uri="{FF2B5EF4-FFF2-40B4-BE49-F238E27FC236}">
                  <a16:creationId xmlns:a16="http://schemas.microsoft.com/office/drawing/2014/main" id="{D2DE4451-6406-4CB3-8AE8-EA64E83F0272}"/>
                </a:ext>
              </a:extLst>
            </p:cNvPr>
            <p:cNvSpPr txBox="1"/>
            <p:nvPr/>
          </p:nvSpPr>
          <p:spPr>
            <a:xfrm>
              <a:off x="9636525" y="4122166"/>
              <a:ext cx="1580039" cy="842522"/>
            </a:xfrm>
            <a:prstGeom prst="rect">
              <a:avLst/>
            </a:prstGeom>
            <a:noFill/>
          </p:spPr>
          <p:txBody>
            <a:bodyPr wrap="square" rtlCol="0">
              <a:spAutoFit/>
            </a:bodyPr>
            <a:lstStyle/>
            <a:p>
              <a:pPr algn="ctr"/>
              <a:r>
                <a:rPr lang="en-US" sz="4400" b="1" dirty="0">
                  <a:solidFill>
                    <a:schemeClr val="bg1"/>
                  </a:solidFill>
                  <a:latin typeface="Bahnschrift" panose="020B0502040204020203" pitchFamily="34" charset="0"/>
                </a:rPr>
                <a:t>15%</a:t>
              </a:r>
            </a:p>
          </p:txBody>
        </p:sp>
        <p:grpSp>
          <p:nvGrpSpPr>
            <p:cNvPr id="11" name="Groupe 10">
              <a:extLst>
                <a:ext uri="{FF2B5EF4-FFF2-40B4-BE49-F238E27FC236}">
                  <a16:creationId xmlns:a16="http://schemas.microsoft.com/office/drawing/2014/main" id="{CED456BB-6D3F-491C-A438-56CB1FA104EE}"/>
                </a:ext>
              </a:extLst>
            </p:cNvPr>
            <p:cNvGrpSpPr/>
            <p:nvPr/>
          </p:nvGrpSpPr>
          <p:grpSpPr>
            <a:xfrm>
              <a:off x="9556057" y="3964673"/>
              <a:ext cx="1740976" cy="1168594"/>
              <a:chOff x="10118107" y="3829372"/>
              <a:chExt cx="1740976" cy="1168594"/>
            </a:xfrm>
          </p:grpSpPr>
          <p:sp>
            <p:nvSpPr>
              <p:cNvPr id="46" name="Rectangle 45">
                <a:extLst>
                  <a:ext uri="{FF2B5EF4-FFF2-40B4-BE49-F238E27FC236}">
                    <a16:creationId xmlns:a16="http://schemas.microsoft.com/office/drawing/2014/main" id="{CBD81BB3-D666-4E0B-B57D-CF03BA2C194D}"/>
                  </a:ext>
                </a:extLst>
              </p:cNvPr>
              <p:cNvSpPr/>
              <p:nvPr/>
            </p:nvSpPr>
            <p:spPr>
              <a:xfrm>
                <a:off x="10118107" y="4559854"/>
                <a:ext cx="1740976" cy="438112"/>
              </a:xfrm>
              <a:prstGeom prst="rect">
                <a:avLst/>
              </a:prstGeom>
            </p:spPr>
            <p:txBody>
              <a:bodyPr wrap="square">
                <a:spAutoFit/>
              </a:bodyPr>
              <a:lstStyle/>
              <a:p>
                <a:pPr algn="ctr"/>
                <a:r>
                  <a:rPr lang="en-US" sz="1000" cap="all" dirty="0">
                    <a:solidFill>
                      <a:schemeClr val="accent6"/>
                    </a:solidFill>
                    <a:latin typeface="Bahnschrift Light" panose="020B0502040204020203" pitchFamily="34" charset="0"/>
                  </a:rPr>
                  <a:t>On one single platform</a:t>
                </a:r>
              </a:p>
            </p:txBody>
          </p:sp>
          <p:sp>
            <p:nvSpPr>
              <p:cNvPr id="47" name="Rectangle 46">
                <a:extLst>
                  <a:ext uri="{FF2B5EF4-FFF2-40B4-BE49-F238E27FC236}">
                    <a16:creationId xmlns:a16="http://schemas.microsoft.com/office/drawing/2014/main" id="{8191AA54-7D0D-430B-AA16-64215B68B844}"/>
                  </a:ext>
                </a:extLst>
              </p:cNvPr>
              <p:cNvSpPr/>
              <p:nvPr/>
            </p:nvSpPr>
            <p:spPr>
              <a:xfrm>
                <a:off x="10233702" y="3829372"/>
                <a:ext cx="1509787" cy="775120"/>
              </a:xfrm>
              <a:prstGeom prst="rect">
                <a:avLst/>
              </a:prstGeom>
            </p:spPr>
            <p:txBody>
              <a:bodyPr wrap="square">
                <a:spAutoFit/>
              </a:bodyPr>
              <a:lstStyle/>
              <a:p>
                <a:pPr algn="ctr"/>
                <a:r>
                  <a:rPr lang="en-US" sz="2800" b="1" dirty="0">
                    <a:solidFill>
                      <a:schemeClr val="accent2"/>
                    </a:solidFill>
                    <a:latin typeface="Bahnschrift" panose="020B0502040204020203" pitchFamily="34" charset="0"/>
                  </a:rPr>
                  <a:t>600K+</a:t>
                </a:r>
                <a:br>
                  <a:rPr lang="en-US" sz="1600" b="1" cap="all" dirty="0">
                    <a:solidFill>
                      <a:schemeClr val="accent2"/>
                    </a:solidFill>
                    <a:latin typeface="Bahnschrift" panose="020B0502040204020203" pitchFamily="34" charset="0"/>
                  </a:rPr>
                </a:br>
                <a:r>
                  <a:rPr lang="en-US" sz="1200" b="1" cap="all" dirty="0">
                    <a:solidFill>
                      <a:schemeClr val="accent2"/>
                    </a:solidFill>
                    <a:latin typeface="Bahnschrift" panose="020B0502040204020203" pitchFamily="34" charset="0"/>
                  </a:rPr>
                  <a:t>users</a:t>
                </a:r>
                <a:endParaRPr lang="en-US" sz="1600" cap="all" dirty="0">
                  <a:solidFill>
                    <a:schemeClr val="accent2"/>
                  </a:solidFill>
                  <a:latin typeface="Bahnschrift" panose="020B0502040204020203" pitchFamily="34" charset="0"/>
                </a:endParaRPr>
              </a:p>
            </p:txBody>
          </p:sp>
        </p:grpSp>
        <p:sp>
          <p:nvSpPr>
            <p:cNvPr id="41" name="Ellipse 40">
              <a:extLst>
                <a:ext uri="{FF2B5EF4-FFF2-40B4-BE49-F238E27FC236}">
                  <a16:creationId xmlns:a16="http://schemas.microsoft.com/office/drawing/2014/main" id="{95BE8671-FA37-4218-9121-92EEB4414A2F}"/>
                </a:ext>
              </a:extLst>
            </p:cNvPr>
            <p:cNvSpPr/>
            <p:nvPr/>
          </p:nvSpPr>
          <p:spPr>
            <a:xfrm>
              <a:off x="9386374" y="3497492"/>
              <a:ext cx="2080342" cy="208034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grpSp>
        <p:nvGrpSpPr>
          <p:cNvPr id="73" name="Groupe 72">
            <a:extLst>
              <a:ext uri="{FF2B5EF4-FFF2-40B4-BE49-F238E27FC236}">
                <a16:creationId xmlns:a16="http://schemas.microsoft.com/office/drawing/2014/main" id="{F3010258-0F3C-4A45-B9C0-5EF9E993D959}"/>
              </a:ext>
            </a:extLst>
          </p:cNvPr>
          <p:cNvGrpSpPr/>
          <p:nvPr/>
        </p:nvGrpSpPr>
        <p:grpSpPr>
          <a:xfrm>
            <a:off x="9528055" y="4628770"/>
            <a:ext cx="1200043" cy="1200043"/>
            <a:chOff x="9386374" y="1287907"/>
            <a:chExt cx="2080342" cy="2080342"/>
          </a:xfrm>
        </p:grpSpPr>
        <p:sp>
          <p:nvSpPr>
            <p:cNvPr id="75" name="Ellipse 74">
              <a:extLst>
                <a:ext uri="{FF2B5EF4-FFF2-40B4-BE49-F238E27FC236}">
                  <a16:creationId xmlns:a16="http://schemas.microsoft.com/office/drawing/2014/main" id="{365ABEDF-6D3B-49A4-A033-9C4062E17091}"/>
                </a:ext>
              </a:extLst>
            </p:cNvPr>
            <p:cNvSpPr/>
            <p:nvPr/>
          </p:nvSpPr>
          <p:spPr>
            <a:xfrm>
              <a:off x="9386374" y="1287907"/>
              <a:ext cx="2080342" cy="20803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74" name="Groupe 73">
              <a:extLst>
                <a:ext uri="{FF2B5EF4-FFF2-40B4-BE49-F238E27FC236}">
                  <a16:creationId xmlns:a16="http://schemas.microsoft.com/office/drawing/2014/main" id="{AF207CAE-8EEC-4F3C-8CB2-50DF5135E8F2}"/>
                </a:ext>
              </a:extLst>
            </p:cNvPr>
            <p:cNvGrpSpPr/>
            <p:nvPr/>
          </p:nvGrpSpPr>
          <p:grpSpPr>
            <a:xfrm>
              <a:off x="9627620" y="1645008"/>
              <a:ext cx="1625382" cy="1359423"/>
              <a:chOff x="10189670" y="1669002"/>
              <a:chExt cx="1625382" cy="1359423"/>
            </a:xfrm>
          </p:grpSpPr>
          <p:sp>
            <p:nvSpPr>
              <p:cNvPr id="76" name="Rectangle 75">
                <a:extLst>
                  <a:ext uri="{FF2B5EF4-FFF2-40B4-BE49-F238E27FC236}">
                    <a16:creationId xmlns:a16="http://schemas.microsoft.com/office/drawing/2014/main" id="{0094D1C1-0A38-4E52-B3B6-6F169DE8B45A}"/>
                  </a:ext>
                </a:extLst>
              </p:cNvPr>
              <p:cNvSpPr/>
              <p:nvPr/>
            </p:nvSpPr>
            <p:spPr>
              <a:xfrm>
                <a:off x="10189670" y="2200982"/>
                <a:ext cx="1625382" cy="827443"/>
              </a:xfrm>
              <a:prstGeom prst="rect">
                <a:avLst/>
              </a:prstGeom>
            </p:spPr>
            <p:txBody>
              <a:bodyPr wrap="square">
                <a:spAutoFit/>
              </a:bodyPr>
              <a:lstStyle/>
              <a:p>
                <a:pPr algn="ctr">
                  <a:lnSpc>
                    <a:spcPts val="1000"/>
                  </a:lnSpc>
                </a:pPr>
                <a:r>
                  <a:rPr lang="fr-FR" sz="1050" dirty="0">
                    <a:solidFill>
                      <a:schemeClr val="bg1"/>
                    </a:solidFill>
                  </a:rPr>
                  <a:t>MAIL PAGES PRODUCED PER MONTH</a:t>
                </a:r>
                <a:endParaRPr lang="en-US" sz="1050" dirty="0">
                  <a:solidFill>
                    <a:schemeClr val="bg1"/>
                  </a:solidFill>
                  <a:latin typeface="Bahnschrift Light" panose="020B0502040204020203" pitchFamily="34" charset="0"/>
                </a:endParaRPr>
              </a:p>
            </p:txBody>
          </p:sp>
          <p:sp>
            <p:nvSpPr>
              <p:cNvPr id="77" name="Rectangle 76">
                <a:extLst>
                  <a:ext uri="{FF2B5EF4-FFF2-40B4-BE49-F238E27FC236}">
                    <a16:creationId xmlns:a16="http://schemas.microsoft.com/office/drawing/2014/main" id="{9E155B43-865B-4686-8DA2-E8F3F72D0CC9}"/>
                  </a:ext>
                </a:extLst>
              </p:cNvPr>
              <p:cNvSpPr/>
              <p:nvPr/>
            </p:nvSpPr>
            <p:spPr>
              <a:xfrm>
                <a:off x="10247468" y="1669002"/>
                <a:ext cx="1509787" cy="693613"/>
              </a:xfrm>
              <a:prstGeom prst="rect">
                <a:avLst/>
              </a:prstGeom>
            </p:spPr>
            <p:txBody>
              <a:bodyPr wrap="square">
                <a:spAutoFit/>
              </a:bodyPr>
              <a:lstStyle/>
              <a:p>
                <a:pPr algn="ctr"/>
                <a:r>
                  <a:rPr lang="en-US" sz="2000" b="1" dirty="0">
                    <a:solidFill>
                      <a:schemeClr val="bg1"/>
                    </a:solidFill>
                    <a:latin typeface="Bahnschrift" panose="020B0502040204020203" pitchFamily="34" charset="0"/>
                  </a:rPr>
                  <a:t>20M+</a:t>
                </a:r>
                <a:endParaRPr lang="en-US" sz="1200" cap="all" dirty="0">
                  <a:solidFill>
                    <a:schemeClr val="bg1"/>
                  </a:solidFill>
                  <a:latin typeface="Bahnschrift" panose="020B0502040204020203" pitchFamily="34" charset="0"/>
                </a:endParaRPr>
              </a:p>
            </p:txBody>
          </p:sp>
        </p:grpSp>
      </p:grpSp>
      <p:grpSp>
        <p:nvGrpSpPr>
          <p:cNvPr id="78" name="Groupe 77">
            <a:extLst>
              <a:ext uri="{FF2B5EF4-FFF2-40B4-BE49-F238E27FC236}">
                <a16:creationId xmlns:a16="http://schemas.microsoft.com/office/drawing/2014/main" id="{58EE2AE7-321C-418D-93C9-E06C0C942AB9}"/>
              </a:ext>
            </a:extLst>
          </p:cNvPr>
          <p:cNvGrpSpPr/>
          <p:nvPr/>
        </p:nvGrpSpPr>
        <p:grpSpPr>
          <a:xfrm>
            <a:off x="10756034" y="3856810"/>
            <a:ext cx="1200043" cy="1200043"/>
            <a:chOff x="9386374" y="1287907"/>
            <a:chExt cx="2080342" cy="2080342"/>
          </a:xfrm>
        </p:grpSpPr>
        <p:sp>
          <p:nvSpPr>
            <p:cNvPr id="79" name="Ellipse 78">
              <a:extLst>
                <a:ext uri="{FF2B5EF4-FFF2-40B4-BE49-F238E27FC236}">
                  <a16:creationId xmlns:a16="http://schemas.microsoft.com/office/drawing/2014/main" id="{45F4A6EE-90E7-4DAA-A949-BAD5B7FDAA79}"/>
                </a:ext>
              </a:extLst>
            </p:cNvPr>
            <p:cNvSpPr/>
            <p:nvPr/>
          </p:nvSpPr>
          <p:spPr>
            <a:xfrm>
              <a:off x="9386374" y="1287907"/>
              <a:ext cx="2080342" cy="20803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80" name="Groupe 79">
              <a:extLst>
                <a:ext uri="{FF2B5EF4-FFF2-40B4-BE49-F238E27FC236}">
                  <a16:creationId xmlns:a16="http://schemas.microsoft.com/office/drawing/2014/main" id="{1F3DF1CE-9D24-432F-A0D1-6A7A755CC8BB}"/>
                </a:ext>
              </a:extLst>
            </p:cNvPr>
            <p:cNvGrpSpPr/>
            <p:nvPr/>
          </p:nvGrpSpPr>
          <p:grpSpPr>
            <a:xfrm>
              <a:off x="9627620" y="1645008"/>
              <a:ext cx="1625382" cy="1362204"/>
              <a:chOff x="10189670" y="1669002"/>
              <a:chExt cx="1625382" cy="1362204"/>
            </a:xfrm>
          </p:grpSpPr>
          <p:sp>
            <p:nvSpPr>
              <p:cNvPr id="81" name="Rectangle 80">
                <a:extLst>
                  <a:ext uri="{FF2B5EF4-FFF2-40B4-BE49-F238E27FC236}">
                    <a16:creationId xmlns:a16="http://schemas.microsoft.com/office/drawing/2014/main" id="{5E84E8AE-CE3C-47B9-912C-DA37D3E8FCA3}"/>
                  </a:ext>
                </a:extLst>
              </p:cNvPr>
              <p:cNvSpPr/>
              <p:nvPr/>
            </p:nvSpPr>
            <p:spPr>
              <a:xfrm>
                <a:off x="10189670" y="2200982"/>
                <a:ext cx="1625382" cy="830224"/>
              </a:xfrm>
              <a:prstGeom prst="rect">
                <a:avLst/>
              </a:prstGeom>
            </p:spPr>
            <p:txBody>
              <a:bodyPr wrap="square">
                <a:spAutoFit/>
              </a:bodyPr>
              <a:lstStyle/>
              <a:p>
                <a:pPr algn="ctr">
                  <a:lnSpc>
                    <a:spcPts val="1000"/>
                  </a:lnSpc>
                </a:pPr>
                <a:r>
                  <a:rPr lang="fr-FR" sz="1050" dirty="0">
                    <a:solidFill>
                      <a:schemeClr val="bg1"/>
                    </a:solidFill>
                  </a:rPr>
                  <a:t>FAX  PAGES PRODUCED PER MONTH</a:t>
                </a:r>
                <a:endParaRPr lang="en-US" sz="1050" dirty="0">
                  <a:solidFill>
                    <a:schemeClr val="bg1"/>
                  </a:solidFill>
                  <a:latin typeface="Bahnschrift Light" panose="020B0502040204020203" pitchFamily="34" charset="0"/>
                </a:endParaRPr>
              </a:p>
            </p:txBody>
          </p:sp>
          <p:sp>
            <p:nvSpPr>
              <p:cNvPr id="82" name="Rectangle 81">
                <a:extLst>
                  <a:ext uri="{FF2B5EF4-FFF2-40B4-BE49-F238E27FC236}">
                    <a16:creationId xmlns:a16="http://schemas.microsoft.com/office/drawing/2014/main" id="{10EF5FAD-1BB2-4F58-B762-16C4BE9AB722}"/>
                  </a:ext>
                </a:extLst>
              </p:cNvPr>
              <p:cNvSpPr/>
              <p:nvPr/>
            </p:nvSpPr>
            <p:spPr>
              <a:xfrm>
                <a:off x="10247468" y="1669002"/>
                <a:ext cx="1509787" cy="693613"/>
              </a:xfrm>
              <a:prstGeom prst="rect">
                <a:avLst/>
              </a:prstGeom>
            </p:spPr>
            <p:txBody>
              <a:bodyPr wrap="square">
                <a:spAutoFit/>
              </a:bodyPr>
              <a:lstStyle/>
              <a:p>
                <a:pPr algn="ctr"/>
                <a:r>
                  <a:rPr lang="en-US" sz="2000" b="1" dirty="0">
                    <a:solidFill>
                      <a:schemeClr val="bg1"/>
                    </a:solidFill>
                    <a:latin typeface="Bahnschrift" panose="020B0502040204020203" pitchFamily="34" charset="0"/>
                  </a:rPr>
                  <a:t>10M+</a:t>
                </a:r>
                <a:endParaRPr lang="en-US" sz="1200" cap="all" dirty="0">
                  <a:solidFill>
                    <a:schemeClr val="bg1"/>
                  </a:solidFill>
                  <a:latin typeface="Bahnschrift" panose="020B0502040204020203" pitchFamily="34" charset="0"/>
                </a:endParaRPr>
              </a:p>
            </p:txBody>
          </p:sp>
        </p:grpSp>
      </p:grpSp>
      <p:grpSp>
        <p:nvGrpSpPr>
          <p:cNvPr id="83" name="Groupe 82">
            <a:extLst>
              <a:ext uri="{FF2B5EF4-FFF2-40B4-BE49-F238E27FC236}">
                <a16:creationId xmlns:a16="http://schemas.microsoft.com/office/drawing/2014/main" id="{9280237C-7F71-4298-8FF5-8CC1251538C9}"/>
              </a:ext>
            </a:extLst>
          </p:cNvPr>
          <p:cNvGrpSpPr/>
          <p:nvPr/>
        </p:nvGrpSpPr>
        <p:grpSpPr>
          <a:xfrm>
            <a:off x="9517054" y="3128122"/>
            <a:ext cx="1233384" cy="1200043"/>
            <a:chOff x="9367302" y="1287907"/>
            <a:chExt cx="2138140" cy="2080342"/>
          </a:xfrm>
        </p:grpSpPr>
        <p:sp>
          <p:nvSpPr>
            <p:cNvPr id="84" name="Ellipse 83">
              <a:extLst>
                <a:ext uri="{FF2B5EF4-FFF2-40B4-BE49-F238E27FC236}">
                  <a16:creationId xmlns:a16="http://schemas.microsoft.com/office/drawing/2014/main" id="{ABC3A95D-B5EE-44EF-BD7D-A68AA673EBBC}"/>
                </a:ext>
              </a:extLst>
            </p:cNvPr>
            <p:cNvSpPr/>
            <p:nvPr/>
          </p:nvSpPr>
          <p:spPr>
            <a:xfrm>
              <a:off x="9386375" y="1287907"/>
              <a:ext cx="2080342" cy="20803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85" name="Groupe 84">
              <a:extLst>
                <a:ext uri="{FF2B5EF4-FFF2-40B4-BE49-F238E27FC236}">
                  <a16:creationId xmlns:a16="http://schemas.microsoft.com/office/drawing/2014/main" id="{56A9C382-3C4F-47DF-AE35-9FD4B2A8B4BF}"/>
                </a:ext>
              </a:extLst>
            </p:cNvPr>
            <p:cNvGrpSpPr/>
            <p:nvPr/>
          </p:nvGrpSpPr>
          <p:grpSpPr>
            <a:xfrm>
              <a:off x="9367302" y="1509395"/>
              <a:ext cx="2138140" cy="1634617"/>
              <a:chOff x="9929352" y="1533389"/>
              <a:chExt cx="2138140" cy="1634617"/>
            </a:xfrm>
          </p:grpSpPr>
          <p:sp>
            <p:nvSpPr>
              <p:cNvPr id="86" name="Rectangle 85">
                <a:extLst>
                  <a:ext uri="{FF2B5EF4-FFF2-40B4-BE49-F238E27FC236}">
                    <a16:creationId xmlns:a16="http://schemas.microsoft.com/office/drawing/2014/main" id="{14576FBA-4304-47F5-A535-37A35439C9A6}"/>
                  </a:ext>
                </a:extLst>
              </p:cNvPr>
              <p:cNvSpPr/>
              <p:nvPr/>
            </p:nvSpPr>
            <p:spPr>
              <a:xfrm>
                <a:off x="9929352" y="2118695"/>
                <a:ext cx="2138140" cy="1049311"/>
              </a:xfrm>
              <a:prstGeom prst="rect">
                <a:avLst/>
              </a:prstGeom>
            </p:spPr>
            <p:txBody>
              <a:bodyPr wrap="square">
                <a:spAutoFit/>
              </a:bodyPr>
              <a:lstStyle/>
              <a:p>
                <a:pPr algn="ctr">
                  <a:lnSpc>
                    <a:spcPts val="1000"/>
                  </a:lnSpc>
                </a:pPr>
                <a:r>
                  <a:rPr lang="fr-FR" sz="1050" dirty="0">
                    <a:solidFill>
                      <a:schemeClr val="bg1"/>
                    </a:solidFill>
                  </a:rPr>
                  <a:t>EDI  DOCUMENTS PROCESSED PER MONTH</a:t>
                </a:r>
              </a:p>
              <a:p>
                <a:pPr algn="ctr">
                  <a:lnSpc>
                    <a:spcPts val="1000"/>
                  </a:lnSpc>
                </a:pPr>
                <a:endParaRPr lang="en-US" sz="1050" dirty="0">
                  <a:solidFill>
                    <a:schemeClr val="bg1"/>
                  </a:solidFill>
                  <a:latin typeface="Bahnschrift Light" panose="020B0502040204020203" pitchFamily="34" charset="0"/>
                </a:endParaRPr>
              </a:p>
            </p:txBody>
          </p:sp>
          <p:sp>
            <p:nvSpPr>
              <p:cNvPr id="87" name="Rectangle 86">
                <a:extLst>
                  <a:ext uri="{FF2B5EF4-FFF2-40B4-BE49-F238E27FC236}">
                    <a16:creationId xmlns:a16="http://schemas.microsoft.com/office/drawing/2014/main" id="{C0F8B19B-8174-47DB-B146-94AEA4EFFA37}"/>
                  </a:ext>
                </a:extLst>
              </p:cNvPr>
              <p:cNvSpPr/>
              <p:nvPr/>
            </p:nvSpPr>
            <p:spPr>
              <a:xfrm>
                <a:off x="10247468" y="1533389"/>
                <a:ext cx="1509787" cy="693613"/>
              </a:xfrm>
              <a:prstGeom prst="rect">
                <a:avLst/>
              </a:prstGeom>
            </p:spPr>
            <p:txBody>
              <a:bodyPr wrap="square">
                <a:spAutoFit/>
              </a:bodyPr>
              <a:lstStyle/>
              <a:p>
                <a:pPr algn="ctr"/>
                <a:r>
                  <a:rPr lang="en-US" sz="2000" b="1" dirty="0">
                    <a:solidFill>
                      <a:schemeClr val="bg1"/>
                    </a:solidFill>
                    <a:latin typeface="Bahnschrift" panose="020B0502040204020203" pitchFamily="34" charset="0"/>
                  </a:rPr>
                  <a:t>1M+</a:t>
                </a:r>
                <a:endParaRPr lang="en-US" sz="1200" cap="all" dirty="0">
                  <a:solidFill>
                    <a:schemeClr val="bg1"/>
                  </a:solidFill>
                  <a:latin typeface="Bahnschrift" panose="020B0502040204020203" pitchFamily="34" charset="0"/>
                </a:endParaRPr>
              </a:p>
            </p:txBody>
          </p:sp>
        </p:grpSp>
      </p:grpSp>
      <p:grpSp>
        <p:nvGrpSpPr>
          <p:cNvPr id="88" name="Groupe 87">
            <a:extLst>
              <a:ext uri="{FF2B5EF4-FFF2-40B4-BE49-F238E27FC236}">
                <a16:creationId xmlns:a16="http://schemas.microsoft.com/office/drawing/2014/main" id="{14AE2430-4ADD-4FC9-99FB-F67C04031930}"/>
              </a:ext>
            </a:extLst>
          </p:cNvPr>
          <p:cNvGrpSpPr/>
          <p:nvPr/>
        </p:nvGrpSpPr>
        <p:grpSpPr>
          <a:xfrm>
            <a:off x="10756034" y="2271091"/>
            <a:ext cx="1200043" cy="1200043"/>
            <a:chOff x="9386374" y="1287907"/>
            <a:chExt cx="2080342" cy="2080342"/>
          </a:xfrm>
        </p:grpSpPr>
        <p:sp>
          <p:nvSpPr>
            <p:cNvPr id="92" name="Ellipse 91">
              <a:extLst>
                <a:ext uri="{FF2B5EF4-FFF2-40B4-BE49-F238E27FC236}">
                  <a16:creationId xmlns:a16="http://schemas.microsoft.com/office/drawing/2014/main" id="{6911C9A4-1544-4448-915D-C0A56933B60E}"/>
                </a:ext>
              </a:extLst>
            </p:cNvPr>
            <p:cNvSpPr/>
            <p:nvPr/>
          </p:nvSpPr>
          <p:spPr>
            <a:xfrm>
              <a:off x="9386374" y="1287907"/>
              <a:ext cx="2080342" cy="20803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93" name="Groupe 92">
              <a:extLst>
                <a:ext uri="{FF2B5EF4-FFF2-40B4-BE49-F238E27FC236}">
                  <a16:creationId xmlns:a16="http://schemas.microsoft.com/office/drawing/2014/main" id="{16864AAF-16B4-4C38-A5C7-842D640F2B22}"/>
                </a:ext>
              </a:extLst>
            </p:cNvPr>
            <p:cNvGrpSpPr/>
            <p:nvPr/>
          </p:nvGrpSpPr>
          <p:grpSpPr>
            <a:xfrm>
              <a:off x="9627620" y="1645008"/>
              <a:ext cx="1625382" cy="1359423"/>
              <a:chOff x="10189670" y="1669002"/>
              <a:chExt cx="1625382" cy="1359423"/>
            </a:xfrm>
          </p:grpSpPr>
          <p:sp>
            <p:nvSpPr>
              <p:cNvPr id="94" name="Rectangle 93">
                <a:extLst>
                  <a:ext uri="{FF2B5EF4-FFF2-40B4-BE49-F238E27FC236}">
                    <a16:creationId xmlns:a16="http://schemas.microsoft.com/office/drawing/2014/main" id="{E5587F3B-7E8E-4012-9C78-CFB98A221C31}"/>
                  </a:ext>
                </a:extLst>
              </p:cNvPr>
              <p:cNvSpPr/>
              <p:nvPr/>
            </p:nvSpPr>
            <p:spPr>
              <a:xfrm>
                <a:off x="10189670" y="2200982"/>
                <a:ext cx="1625382" cy="827443"/>
              </a:xfrm>
              <a:prstGeom prst="rect">
                <a:avLst/>
              </a:prstGeom>
            </p:spPr>
            <p:txBody>
              <a:bodyPr wrap="square">
                <a:spAutoFit/>
              </a:bodyPr>
              <a:lstStyle/>
              <a:p>
                <a:pPr algn="ctr">
                  <a:lnSpc>
                    <a:spcPts val="1000"/>
                  </a:lnSpc>
                </a:pPr>
                <a:r>
                  <a:rPr lang="fr-FR" sz="1050" dirty="0">
                    <a:solidFill>
                      <a:schemeClr val="bg1"/>
                    </a:solidFill>
                  </a:rPr>
                  <a:t>ORDERS PROCESSED PER MONTH</a:t>
                </a:r>
                <a:endParaRPr lang="en-US" sz="1050" dirty="0">
                  <a:solidFill>
                    <a:schemeClr val="bg1"/>
                  </a:solidFill>
                  <a:latin typeface="Bahnschrift Light" panose="020B0502040204020203" pitchFamily="34" charset="0"/>
                </a:endParaRPr>
              </a:p>
            </p:txBody>
          </p:sp>
          <p:sp>
            <p:nvSpPr>
              <p:cNvPr id="95" name="Rectangle 94">
                <a:extLst>
                  <a:ext uri="{FF2B5EF4-FFF2-40B4-BE49-F238E27FC236}">
                    <a16:creationId xmlns:a16="http://schemas.microsoft.com/office/drawing/2014/main" id="{29A87D29-3268-4815-BA8B-6E50A99410C3}"/>
                  </a:ext>
                </a:extLst>
              </p:cNvPr>
              <p:cNvSpPr/>
              <p:nvPr/>
            </p:nvSpPr>
            <p:spPr>
              <a:xfrm>
                <a:off x="10247468" y="1669002"/>
                <a:ext cx="1509787" cy="693613"/>
              </a:xfrm>
              <a:prstGeom prst="rect">
                <a:avLst/>
              </a:prstGeom>
            </p:spPr>
            <p:txBody>
              <a:bodyPr wrap="square">
                <a:spAutoFit/>
              </a:bodyPr>
              <a:lstStyle/>
              <a:p>
                <a:pPr algn="ctr"/>
                <a:r>
                  <a:rPr lang="en-US" sz="2000" b="1" dirty="0">
                    <a:solidFill>
                      <a:schemeClr val="bg1"/>
                    </a:solidFill>
                    <a:latin typeface="Bahnschrift" panose="020B0502040204020203" pitchFamily="34" charset="0"/>
                  </a:rPr>
                  <a:t>2M+</a:t>
                </a:r>
                <a:endParaRPr lang="en-US" sz="1200" cap="all" dirty="0">
                  <a:solidFill>
                    <a:schemeClr val="bg1"/>
                  </a:solidFill>
                  <a:latin typeface="Bahnschrift" panose="020B0502040204020203" pitchFamily="34" charset="0"/>
                </a:endParaRPr>
              </a:p>
            </p:txBody>
          </p:sp>
        </p:grpSp>
      </p:grpSp>
      <p:grpSp>
        <p:nvGrpSpPr>
          <p:cNvPr id="96" name="Groupe 95">
            <a:extLst>
              <a:ext uri="{FF2B5EF4-FFF2-40B4-BE49-F238E27FC236}">
                <a16:creationId xmlns:a16="http://schemas.microsoft.com/office/drawing/2014/main" id="{3DFB702F-2DB1-43D0-99A1-8B119AC9FF99}"/>
              </a:ext>
            </a:extLst>
          </p:cNvPr>
          <p:cNvGrpSpPr/>
          <p:nvPr/>
        </p:nvGrpSpPr>
        <p:grpSpPr>
          <a:xfrm>
            <a:off x="9506173" y="1544007"/>
            <a:ext cx="1200043" cy="1200043"/>
            <a:chOff x="9386374" y="1287907"/>
            <a:chExt cx="2080342" cy="2080342"/>
          </a:xfrm>
        </p:grpSpPr>
        <p:sp>
          <p:nvSpPr>
            <p:cNvPr id="97" name="Ellipse 96">
              <a:extLst>
                <a:ext uri="{FF2B5EF4-FFF2-40B4-BE49-F238E27FC236}">
                  <a16:creationId xmlns:a16="http://schemas.microsoft.com/office/drawing/2014/main" id="{4C81CD28-B408-42D2-B121-C933693AA8F4}"/>
                </a:ext>
              </a:extLst>
            </p:cNvPr>
            <p:cNvSpPr/>
            <p:nvPr/>
          </p:nvSpPr>
          <p:spPr>
            <a:xfrm>
              <a:off x="9386374" y="1287907"/>
              <a:ext cx="2080342" cy="20803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ahnschrift" panose="020B0502040204020203" pitchFamily="34" charset="0"/>
              </a:endParaRPr>
            </a:p>
          </p:txBody>
        </p:sp>
        <p:grpSp>
          <p:nvGrpSpPr>
            <p:cNvPr id="98" name="Groupe 97">
              <a:extLst>
                <a:ext uri="{FF2B5EF4-FFF2-40B4-BE49-F238E27FC236}">
                  <a16:creationId xmlns:a16="http://schemas.microsoft.com/office/drawing/2014/main" id="{EE0FEB9F-B26F-4B8E-983B-A5E439BB546B}"/>
                </a:ext>
              </a:extLst>
            </p:cNvPr>
            <p:cNvGrpSpPr/>
            <p:nvPr/>
          </p:nvGrpSpPr>
          <p:grpSpPr>
            <a:xfrm>
              <a:off x="9627620" y="1645008"/>
              <a:ext cx="1625382" cy="1359423"/>
              <a:chOff x="10189670" y="1669002"/>
              <a:chExt cx="1625382" cy="1359423"/>
            </a:xfrm>
          </p:grpSpPr>
          <p:sp>
            <p:nvSpPr>
              <p:cNvPr id="99" name="Rectangle 98">
                <a:extLst>
                  <a:ext uri="{FF2B5EF4-FFF2-40B4-BE49-F238E27FC236}">
                    <a16:creationId xmlns:a16="http://schemas.microsoft.com/office/drawing/2014/main" id="{8CD10EC0-66AB-414E-A23B-72B71790FB5B}"/>
                  </a:ext>
                </a:extLst>
              </p:cNvPr>
              <p:cNvSpPr/>
              <p:nvPr/>
            </p:nvSpPr>
            <p:spPr>
              <a:xfrm>
                <a:off x="10189670" y="2200982"/>
                <a:ext cx="1625382" cy="827443"/>
              </a:xfrm>
              <a:prstGeom prst="rect">
                <a:avLst/>
              </a:prstGeom>
            </p:spPr>
            <p:txBody>
              <a:bodyPr wrap="square">
                <a:spAutoFit/>
              </a:bodyPr>
              <a:lstStyle/>
              <a:p>
                <a:pPr algn="ctr">
                  <a:lnSpc>
                    <a:spcPts val="1000"/>
                  </a:lnSpc>
                </a:pPr>
                <a:r>
                  <a:rPr lang="fr-FR" sz="1050" dirty="0">
                    <a:solidFill>
                      <a:schemeClr val="bg1"/>
                    </a:solidFill>
                  </a:rPr>
                  <a:t>INVOICES PROCESSED PER MONTH</a:t>
                </a:r>
                <a:endParaRPr lang="en-US" sz="1050" dirty="0">
                  <a:solidFill>
                    <a:schemeClr val="bg1"/>
                  </a:solidFill>
                  <a:latin typeface="Bahnschrift Light" panose="020B0502040204020203" pitchFamily="34" charset="0"/>
                </a:endParaRPr>
              </a:p>
            </p:txBody>
          </p:sp>
          <p:sp>
            <p:nvSpPr>
              <p:cNvPr id="100" name="Rectangle 99">
                <a:extLst>
                  <a:ext uri="{FF2B5EF4-FFF2-40B4-BE49-F238E27FC236}">
                    <a16:creationId xmlns:a16="http://schemas.microsoft.com/office/drawing/2014/main" id="{BB0C0A85-35F0-4B88-88E3-D9E1B478F6A4}"/>
                  </a:ext>
                </a:extLst>
              </p:cNvPr>
              <p:cNvSpPr/>
              <p:nvPr/>
            </p:nvSpPr>
            <p:spPr>
              <a:xfrm>
                <a:off x="10247468" y="1669002"/>
                <a:ext cx="1509787" cy="693613"/>
              </a:xfrm>
              <a:prstGeom prst="rect">
                <a:avLst/>
              </a:prstGeom>
            </p:spPr>
            <p:txBody>
              <a:bodyPr wrap="square">
                <a:spAutoFit/>
              </a:bodyPr>
              <a:lstStyle/>
              <a:p>
                <a:pPr algn="ctr"/>
                <a:r>
                  <a:rPr lang="en-US" sz="2000" b="1" dirty="0">
                    <a:solidFill>
                      <a:schemeClr val="bg1"/>
                    </a:solidFill>
                    <a:latin typeface="Bahnschrift" panose="020B0502040204020203" pitchFamily="34" charset="0"/>
                  </a:rPr>
                  <a:t>4M+</a:t>
                </a:r>
                <a:endParaRPr lang="en-US" sz="1200" cap="all" dirty="0">
                  <a:solidFill>
                    <a:schemeClr val="bg1"/>
                  </a:solidFill>
                  <a:latin typeface="Bahnschrift" panose="020B0502040204020203" pitchFamily="34" charset="0"/>
                </a:endParaRPr>
              </a:p>
            </p:txBody>
          </p:sp>
        </p:grpSp>
      </p:grpSp>
      <p:pic>
        <p:nvPicPr>
          <p:cNvPr id="1026" name="Picture 2" descr="https://www.aicpa.org/content/dam/aicpa/interestareas/frc/assuranceadvisoryservices/publishingimages/socforserviceorganizationslogocpas.jpg">
            <a:extLst>
              <a:ext uri="{FF2B5EF4-FFF2-40B4-BE49-F238E27FC236}">
                <a16:creationId xmlns:a16="http://schemas.microsoft.com/office/drawing/2014/main" id="{6D5F6F5A-5D68-4BE0-8764-2B5509FBFD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594" y="5828813"/>
            <a:ext cx="777368" cy="77389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que 15">
            <a:extLst>
              <a:ext uri="{FF2B5EF4-FFF2-40B4-BE49-F238E27FC236}">
                <a16:creationId xmlns:a16="http://schemas.microsoft.com/office/drawing/2014/main" id="{6C1685CA-17C8-4880-BF7F-07DD44EE7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640" y="1672631"/>
            <a:ext cx="4450017" cy="4737115"/>
          </a:xfrm>
          <a:prstGeom prst="rect">
            <a:avLst/>
          </a:prstGeom>
        </p:spPr>
      </p:pic>
    </p:spTree>
    <p:extLst>
      <p:ext uri="{BB962C8B-B14F-4D97-AF65-F5344CB8AC3E}">
        <p14:creationId xmlns:p14="http://schemas.microsoft.com/office/powerpoint/2010/main" val="661986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e 73"/>
          <p:cNvGrpSpPr/>
          <p:nvPr/>
        </p:nvGrpSpPr>
        <p:grpSpPr>
          <a:xfrm>
            <a:off x="1449718" y="2353189"/>
            <a:ext cx="9391323" cy="2241603"/>
            <a:chOff x="-171562" y="2353188"/>
            <a:chExt cx="9391323" cy="2241603"/>
          </a:xfrm>
        </p:grpSpPr>
        <p:grpSp>
          <p:nvGrpSpPr>
            <p:cNvPr id="24" name="Groupe 23"/>
            <p:cNvGrpSpPr/>
            <p:nvPr/>
          </p:nvGrpSpPr>
          <p:grpSpPr>
            <a:xfrm>
              <a:off x="-171562" y="2353188"/>
              <a:ext cx="1322883" cy="2036419"/>
              <a:chOff x="-257287" y="2190750"/>
              <a:chExt cx="1322883" cy="2036419"/>
            </a:xfrm>
          </p:grpSpPr>
          <p:sp>
            <p:nvSpPr>
              <p:cNvPr id="45" name="Ellipse 44"/>
              <p:cNvSpPr/>
              <p:nvPr/>
            </p:nvSpPr>
            <p:spPr>
              <a:xfrm>
                <a:off x="-257287" y="2190750"/>
                <a:ext cx="1322883" cy="1322883"/>
              </a:xfrm>
              <a:prstGeom prst="ellipse">
                <a:avLst/>
              </a:prstGeom>
              <a:solidFill>
                <a:srgbClr val="FB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1" name="Rectangle 50"/>
              <p:cNvSpPr/>
              <p:nvPr/>
            </p:nvSpPr>
            <p:spPr>
              <a:xfrm>
                <a:off x="4605" y="3724467"/>
                <a:ext cx="878719" cy="502702"/>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a:solidFill>
                      <a:schemeClr val="accent6"/>
                    </a:solidFill>
                    <a:ea typeface="Tahoma" panose="020B0604030504040204" pitchFamily="34" charset="0"/>
                  </a:rPr>
                  <a:t>6 </a:t>
                </a: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data centers</a:t>
                </a:r>
              </a:p>
            </p:txBody>
          </p:sp>
        </p:grpSp>
        <p:grpSp>
          <p:nvGrpSpPr>
            <p:cNvPr id="30" name="Groupe 29"/>
            <p:cNvGrpSpPr/>
            <p:nvPr/>
          </p:nvGrpSpPr>
          <p:grpSpPr>
            <a:xfrm>
              <a:off x="7896878" y="2353188"/>
              <a:ext cx="1322883" cy="2036419"/>
              <a:chOff x="7849253" y="2190750"/>
              <a:chExt cx="1322883" cy="2036419"/>
            </a:xfrm>
          </p:grpSpPr>
          <p:sp>
            <p:nvSpPr>
              <p:cNvPr id="50" name="Ellipse 49"/>
              <p:cNvSpPr/>
              <p:nvPr/>
            </p:nvSpPr>
            <p:spPr>
              <a:xfrm>
                <a:off x="7849253" y="2190750"/>
                <a:ext cx="1322883" cy="1322883"/>
              </a:xfrm>
              <a:prstGeom prst="ellipse">
                <a:avLst/>
              </a:prstGeom>
              <a:solidFill>
                <a:srgbClr val="F2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2" name="Rectangle 51"/>
              <p:cNvSpPr/>
              <p:nvPr/>
            </p:nvSpPr>
            <p:spPr>
              <a:xfrm>
                <a:off x="7949838" y="3724467"/>
                <a:ext cx="1162376" cy="502702"/>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Pay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as-you-go</a:t>
                </a:r>
              </a:p>
            </p:txBody>
          </p:sp>
        </p:grpSp>
        <p:grpSp>
          <p:nvGrpSpPr>
            <p:cNvPr id="26" name="Groupe 25"/>
            <p:cNvGrpSpPr/>
            <p:nvPr/>
          </p:nvGrpSpPr>
          <p:grpSpPr>
            <a:xfrm>
              <a:off x="1425248" y="2362359"/>
              <a:ext cx="1322883" cy="2027248"/>
              <a:chOff x="1260638" y="2199921"/>
              <a:chExt cx="1322883" cy="2027248"/>
            </a:xfrm>
          </p:grpSpPr>
          <p:sp>
            <p:nvSpPr>
              <p:cNvPr id="46" name="Ellipse 45"/>
              <p:cNvSpPr/>
              <p:nvPr/>
            </p:nvSpPr>
            <p:spPr>
              <a:xfrm>
                <a:off x="1260638" y="2199921"/>
                <a:ext cx="1322883" cy="1322883"/>
              </a:xfrm>
              <a:prstGeom prst="ellipse">
                <a:avLst/>
              </a:prstGeom>
              <a:solidFill>
                <a:srgbClr val="D3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3" name="Rectangle 52"/>
              <p:cNvSpPr/>
              <p:nvPr/>
            </p:nvSpPr>
            <p:spPr>
              <a:xfrm>
                <a:off x="1318910" y="3724467"/>
                <a:ext cx="1230964" cy="502702"/>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Multitenant </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platform</a:t>
                </a:r>
              </a:p>
            </p:txBody>
          </p:sp>
        </p:grpSp>
        <p:grpSp>
          <p:nvGrpSpPr>
            <p:cNvPr id="27" name="Groupe 26"/>
            <p:cNvGrpSpPr/>
            <p:nvPr/>
          </p:nvGrpSpPr>
          <p:grpSpPr>
            <a:xfrm>
              <a:off x="2929379" y="2362359"/>
              <a:ext cx="1526197" cy="2033689"/>
              <a:chOff x="2785173" y="2199921"/>
              <a:chExt cx="1526197" cy="2033689"/>
            </a:xfrm>
          </p:grpSpPr>
          <p:sp>
            <p:nvSpPr>
              <p:cNvPr id="47" name="Ellipse 46"/>
              <p:cNvSpPr/>
              <p:nvPr/>
            </p:nvSpPr>
            <p:spPr>
              <a:xfrm>
                <a:off x="2922775" y="2199921"/>
                <a:ext cx="1322883" cy="1322883"/>
              </a:xfrm>
              <a:prstGeom prst="ellipse">
                <a:avLst/>
              </a:prstGeom>
              <a:solidFill>
                <a:srgbClr val="1DB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4" name="ZoneTexte 1"/>
              <p:cNvSpPr txBox="1"/>
              <p:nvPr/>
            </p:nvSpPr>
            <p:spPr>
              <a:xfrm>
                <a:off x="2785173" y="3730908"/>
                <a:ext cx="1526197" cy="502702"/>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HIPAA/HITECH compliance</a:t>
                </a:r>
              </a:p>
            </p:txBody>
          </p:sp>
        </p:grpSp>
        <p:grpSp>
          <p:nvGrpSpPr>
            <p:cNvPr id="28" name="Groupe 27"/>
            <p:cNvGrpSpPr/>
            <p:nvPr/>
          </p:nvGrpSpPr>
          <p:grpSpPr>
            <a:xfrm>
              <a:off x="4455576" y="2362359"/>
              <a:ext cx="1741656" cy="2232432"/>
              <a:chOff x="4410810" y="2199921"/>
              <a:chExt cx="1741656" cy="2232432"/>
            </a:xfrm>
          </p:grpSpPr>
          <p:sp>
            <p:nvSpPr>
              <p:cNvPr id="48" name="Ellipse 47"/>
              <p:cNvSpPr/>
              <p:nvPr/>
            </p:nvSpPr>
            <p:spPr>
              <a:xfrm>
                <a:off x="4634863" y="2199921"/>
                <a:ext cx="1322883" cy="1322883"/>
              </a:xfrm>
              <a:prstGeom prst="ellipse">
                <a:avLst/>
              </a:prstGeom>
              <a:solidFill>
                <a:srgbClr val="30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5" name="ZoneTexte 1"/>
              <p:cNvSpPr txBox="1"/>
              <p:nvPr/>
            </p:nvSpPr>
            <p:spPr>
              <a:xfrm>
                <a:off x="4410810" y="3724467"/>
                <a:ext cx="1741656" cy="707886"/>
              </a:xfrm>
              <a:prstGeom prst="rect">
                <a:avLst/>
              </a:prstGeom>
              <a:noFill/>
            </p:spPr>
            <p:txBody>
              <a:bodyPr wrap="square" rtlCol="0">
                <a:spAutoFit/>
              </a:bodyPr>
              <a:lstStyle/>
              <a:p>
                <a:pPr lvl="0" algn="ctr">
                  <a:lnSpc>
                    <a:spcPts val="1600"/>
                  </a:lnSpc>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ISO 27001, SSAE 18 &amp; ISAE 3402 compliance</a:t>
                </a:r>
              </a:p>
            </p:txBody>
          </p:sp>
        </p:grpSp>
        <p:grpSp>
          <p:nvGrpSpPr>
            <p:cNvPr id="29" name="Groupe 28"/>
            <p:cNvGrpSpPr/>
            <p:nvPr/>
          </p:nvGrpSpPr>
          <p:grpSpPr>
            <a:xfrm>
              <a:off x="6316080" y="2353188"/>
              <a:ext cx="1322883" cy="2036419"/>
              <a:chOff x="6281039" y="2190750"/>
              <a:chExt cx="1322883" cy="2036419"/>
            </a:xfrm>
          </p:grpSpPr>
          <p:sp>
            <p:nvSpPr>
              <p:cNvPr id="49" name="Ellipse 48"/>
              <p:cNvSpPr/>
              <p:nvPr/>
            </p:nvSpPr>
            <p:spPr>
              <a:xfrm>
                <a:off x="6281039" y="2190750"/>
                <a:ext cx="1322883" cy="1322883"/>
              </a:xfrm>
              <a:prstGeom prst="ellipse">
                <a:avLst/>
              </a:prstGeom>
              <a:solidFill>
                <a:srgbClr val="F87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chemeClr val="accent6"/>
                  </a:solidFill>
                  <a:effectLst/>
                  <a:uLnTx/>
                  <a:uFillTx/>
                  <a:ea typeface="Tahoma" panose="020B0604030504040204" pitchFamily="34" charset="0"/>
                  <a:cs typeface="+mn-cs"/>
                </a:endParaRPr>
              </a:p>
            </p:txBody>
          </p:sp>
          <p:sp>
            <p:nvSpPr>
              <p:cNvPr id="56" name="Rectangle 55"/>
              <p:cNvSpPr/>
              <p:nvPr/>
            </p:nvSpPr>
            <p:spPr>
              <a:xfrm>
                <a:off x="6329062" y="3724467"/>
                <a:ext cx="1226836" cy="502702"/>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6"/>
                    </a:solidFill>
                    <a:effectLst/>
                    <a:uLnTx/>
                    <a:uFillTx/>
                    <a:ea typeface="Tahoma" panose="020B0604030504040204" pitchFamily="34" charset="0"/>
                  </a:rPr>
                  <a:t>24/7 availability</a:t>
                </a:r>
              </a:p>
            </p:txBody>
          </p:sp>
        </p:grpSp>
        <p:pic>
          <p:nvPicPr>
            <p:cNvPr id="66" name="Imag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0825" y="2811747"/>
              <a:ext cx="701378" cy="439670"/>
            </a:xfrm>
            <a:prstGeom prst="rect">
              <a:avLst/>
            </a:prstGeom>
          </p:spPr>
        </p:pic>
        <p:pic>
          <p:nvPicPr>
            <p:cNvPr id="67" name="Image 66"/>
            <p:cNvPicPr>
              <a:picLocks noChangeAspect="1"/>
            </p:cNvPicPr>
            <p:nvPr/>
          </p:nvPicPr>
          <p:blipFill>
            <a:blip r:embed="rId4"/>
            <a:stretch>
              <a:fillRect/>
            </a:stretch>
          </p:blipFill>
          <p:spPr>
            <a:xfrm>
              <a:off x="6657780" y="2704058"/>
              <a:ext cx="639482" cy="639482"/>
            </a:xfrm>
            <a:prstGeom prst="rect">
              <a:avLst/>
            </a:prstGeom>
          </p:spPr>
        </p:pic>
        <p:pic>
          <p:nvPicPr>
            <p:cNvPr id="69" name="Image 68"/>
            <p:cNvPicPr>
              <a:picLocks noChangeAspect="1"/>
            </p:cNvPicPr>
            <p:nvPr/>
          </p:nvPicPr>
          <p:blipFill>
            <a:blip r:embed="rId5"/>
            <a:stretch>
              <a:fillRect/>
            </a:stretch>
          </p:blipFill>
          <p:spPr>
            <a:xfrm>
              <a:off x="4980127" y="2731651"/>
              <a:ext cx="731250" cy="641250"/>
            </a:xfrm>
            <a:prstGeom prst="rect">
              <a:avLst/>
            </a:prstGeom>
          </p:spPr>
        </p:pic>
        <p:pic>
          <p:nvPicPr>
            <p:cNvPr id="72" name="Image 71"/>
            <p:cNvPicPr>
              <a:picLocks noChangeAspect="1"/>
            </p:cNvPicPr>
            <p:nvPr/>
          </p:nvPicPr>
          <p:blipFill>
            <a:blip r:embed="rId6"/>
            <a:stretch>
              <a:fillRect/>
            </a:stretch>
          </p:blipFill>
          <p:spPr>
            <a:xfrm>
              <a:off x="3480836" y="2664614"/>
              <a:ext cx="551250" cy="731250"/>
            </a:xfrm>
            <a:prstGeom prst="rect">
              <a:avLst/>
            </a:prstGeom>
          </p:spPr>
        </p:pic>
        <p:pic>
          <p:nvPicPr>
            <p:cNvPr id="71" name="Image 70"/>
            <p:cNvPicPr>
              <a:picLocks noChangeAspect="1"/>
            </p:cNvPicPr>
            <p:nvPr/>
          </p:nvPicPr>
          <p:blipFill>
            <a:blip r:embed="rId7"/>
            <a:stretch>
              <a:fillRect/>
            </a:stretch>
          </p:blipFill>
          <p:spPr>
            <a:xfrm>
              <a:off x="147236" y="2612290"/>
              <a:ext cx="686250" cy="731250"/>
            </a:xfrm>
            <a:prstGeom prst="rect">
              <a:avLst/>
            </a:prstGeom>
          </p:spPr>
        </p:pic>
        <p:pic>
          <p:nvPicPr>
            <p:cNvPr id="73" name="Image 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32889" y="2765469"/>
              <a:ext cx="532227" cy="532227"/>
            </a:xfrm>
            <a:prstGeom prst="rect">
              <a:avLst/>
            </a:prstGeom>
          </p:spPr>
        </p:pic>
      </p:grpSp>
      <p:sp>
        <p:nvSpPr>
          <p:cNvPr id="3" name="Text Placeholder 2">
            <a:extLst>
              <a:ext uri="{FF2B5EF4-FFF2-40B4-BE49-F238E27FC236}">
                <a16:creationId xmlns:a16="http://schemas.microsoft.com/office/drawing/2014/main" id="{C08E6CA5-7A4D-444E-8042-E8A1957E2029}"/>
              </a:ext>
            </a:extLst>
          </p:cNvPr>
          <p:cNvSpPr>
            <a:spLocks noGrp="1"/>
          </p:cNvSpPr>
          <p:nvPr>
            <p:ph type="body" sz="quarter" idx="20"/>
          </p:nvPr>
        </p:nvSpPr>
        <p:spPr/>
        <p:txBody>
          <a:bodyPr/>
          <a:lstStyle/>
          <a:p>
            <a:r>
              <a:rPr lang="en-US" dirty="0">
                <a:latin typeface="+mn-lt"/>
              </a:rPr>
              <a:t>Order Automation in the Cloud</a:t>
            </a:r>
          </a:p>
        </p:txBody>
      </p:sp>
    </p:spTree>
    <p:extLst>
      <p:ext uri="{BB962C8B-B14F-4D97-AF65-F5344CB8AC3E}">
        <p14:creationId xmlns:p14="http://schemas.microsoft.com/office/powerpoint/2010/main" val="18766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34487-2027-F4FC-D12C-8D135EBB7DFD}"/>
              </a:ext>
            </a:extLst>
          </p:cNvPr>
          <p:cNvPicPr>
            <a:picLocks noChangeAspect="1"/>
          </p:cNvPicPr>
          <p:nvPr/>
        </p:nvPicPr>
        <p:blipFill rotWithShape="1">
          <a:blip r:embed="rId2"/>
          <a:srcRect l="1949" t="6042" r="40447" b="40233"/>
          <a:stretch/>
        </p:blipFill>
        <p:spPr>
          <a:xfrm>
            <a:off x="2696905" y="2445953"/>
            <a:ext cx="1601025" cy="758455"/>
          </a:xfrm>
          <a:prstGeom prst="rect">
            <a:avLst/>
          </a:prstGeom>
        </p:spPr>
      </p:pic>
      <p:pic>
        <p:nvPicPr>
          <p:cNvPr id="5" name="Picture 4">
            <a:extLst>
              <a:ext uri="{FF2B5EF4-FFF2-40B4-BE49-F238E27FC236}">
                <a16:creationId xmlns:a16="http://schemas.microsoft.com/office/drawing/2014/main" id="{1CED5834-BFEE-F234-AF04-386EABC999A3}"/>
              </a:ext>
            </a:extLst>
          </p:cNvPr>
          <p:cNvPicPr>
            <a:picLocks noChangeAspect="1"/>
          </p:cNvPicPr>
          <p:nvPr/>
        </p:nvPicPr>
        <p:blipFill rotWithShape="1">
          <a:blip r:embed="rId3"/>
          <a:srcRect l="3391" t="4943" r="60088" b="57355"/>
          <a:stretch/>
        </p:blipFill>
        <p:spPr>
          <a:xfrm>
            <a:off x="7895398" y="2445952"/>
            <a:ext cx="1598327" cy="758456"/>
          </a:xfrm>
          <a:prstGeom prst="rect">
            <a:avLst/>
          </a:prstGeom>
        </p:spPr>
      </p:pic>
      <p:sp>
        <p:nvSpPr>
          <p:cNvPr id="4" name="TextBox 3">
            <a:extLst>
              <a:ext uri="{FF2B5EF4-FFF2-40B4-BE49-F238E27FC236}">
                <a16:creationId xmlns:a16="http://schemas.microsoft.com/office/drawing/2014/main" id="{604614C7-F6FC-75B7-737B-C31F716FC37D}"/>
              </a:ext>
            </a:extLst>
          </p:cNvPr>
          <p:cNvSpPr txBox="1"/>
          <p:nvPr/>
        </p:nvSpPr>
        <p:spPr>
          <a:xfrm>
            <a:off x="1807331" y="5152408"/>
            <a:ext cx="3380173" cy="461665"/>
          </a:xfrm>
          <a:prstGeom prst="rect">
            <a:avLst/>
          </a:prstGeom>
          <a:noFill/>
        </p:spPr>
        <p:txBody>
          <a:bodyPr wrap="square">
            <a:spAutoFit/>
          </a:bodyPr>
          <a:lstStyle/>
          <a:p>
            <a:pPr algn="ctr"/>
            <a:r>
              <a:rPr lang="en-US" sz="1200" dirty="0">
                <a:solidFill>
                  <a:srgbClr val="09AFBD"/>
                </a:solidFill>
                <a:hlinkClick r:id="rId4">
                  <a:extLst>
                    <a:ext uri="{A12FA001-AC4F-418D-AE19-62706E023703}">
                      <ahyp:hlinkClr xmlns:ahyp="http://schemas.microsoft.com/office/drawing/2018/hyperlinkcolor" val="tx"/>
                    </a:ext>
                  </a:extLst>
                </a:hlinkClick>
              </a:rPr>
              <a:t>https://get.esker.com/eaa-user-group-order-management-april-2023/</a:t>
            </a:r>
            <a:r>
              <a:rPr lang="en-US" sz="1200" dirty="0">
                <a:solidFill>
                  <a:srgbClr val="09AFBD"/>
                </a:solidFill>
              </a:rPr>
              <a:t> </a:t>
            </a:r>
          </a:p>
        </p:txBody>
      </p:sp>
      <p:sp>
        <p:nvSpPr>
          <p:cNvPr id="7" name="TextBox 6">
            <a:extLst>
              <a:ext uri="{FF2B5EF4-FFF2-40B4-BE49-F238E27FC236}">
                <a16:creationId xmlns:a16="http://schemas.microsoft.com/office/drawing/2014/main" id="{594824A7-6B39-CD19-A28C-5968E45BB652}"/>
              </a:ext>
            </a:extLst>
          </p:cNvPr>
          <p:cNvSpPr txBox="1"/>
          <p:nvPr/>
        </p:nvSpPr>
        <p:spPr>
          <a:xfrm>
            <a:off x="6846076" y="5152408"/>
            <a:ext cx="3696972" cy="276999"/>
          </a:xfrm>
          <a:prstGeom prst="rect">
            <a:avLst/>
          </a:prstGeom>
          <a:noFill/>
        </p:spPr>
        <p:txBody>
          <a:bodyPr wrap="square">
            <a:spAutoFit/>
          </a:bodyPr>
          <a:lstStyle/>
          <a:p>
            <a:r>
              <a:rPr lang="en-US" sz="1200" dirty="0">
                <a:solidFill>
                  <a:srgbClr val="09AFBD"/>
                </a:solidFill>
                <a:hlinkClick r:id="rId5">
                  <a:extLst>
                    <a:ext uri="{A12FA001-AC4F-418D-AE19-62706E023703}">
                      <ahyp:hlinkClr xmlns:ahyp="http://schemas.microsoft.com/office/drawing/2018/hyperlinkcolor" val="tx"/>
                    </a:ext>
                  </a:extLst>
                </a:hlinkClick>
              </a:rPr>
              <a:t>https://whova.com/portal/registration/eaac_202309/</a:t>
            </a:r>
            <a:r>
              <a:rPr lang="en-US" sz="1200" dirty="0">
                <a:solidFill>
                  <a:srgbClr val="09AFBD"/>
                </a:solidFill>
              </a:rPr>
              <a:t> </a:t>
            </a:r>
          </a:p>
        </p:txBody>
      </p:sp>
      <p:sp>
        <p:nvSpPr>
          <p:cNvPr id="10" name="Text Placeholder 10">
            <a:extLst>
              <a:ext uri="{FF2B5EF4-FFF2-40B4-BE49-F238E27FC236}">
                <a16:creationId xmlns:a16="http://schemas.microsoft.com/office/drawing/2014/main" id="{73ED5C9F-39E6-E3CD-7043-FC217E124D9A}"/>
              </a:ext>
            </a:extLst>
          </p:cNvPr>
          <p:cNvSpPr txBox="1">
            <a:spLocks/>
          </p:cNvSpPr>
          <p:nvPr/>
        </p:nvSpPr>
        <p:spPr>
          <a:xfrm>
            <a:off x="2031036" y="1124221"/>
            <a:ext cx="8129929" cy="5145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Upcoming Esker Customer Events</a:t>
            </a:r>
          </a:p>
        </p:txBody>
      </p:sp>
      <p:cxnSp>
        <p:nvCxnSpPr>
          <p:cNvPr id="6" name="Straight Connector 5">
            <a:extLst>
              <a:ext uri="{FF2B5EF4-FFF2-40B4-BE49-F238E27FC236}">
                <a16:creationId xmlns:a16="http://schemas.microsoft.com/office/drawing/2014/main" id="{46D43F3B-E7C4-47F0-83CF-54014502567E}"/>
              </a:ext>
            </a:extLst>
          </p:cNvPr>
          <p:cNvCxnSpPr>
            <a:cxnSpLocks/>
          </p:cNvCxnSpPr>
          <p:nvPr/>
        </p:nvCxnSpPr>
        <p:spPr>
          <a:xfrm>
            <a:off x="6096000" y="2209800"/>
            <a:ext cx="0" cy="3479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3629D2-1B58-4000-AEFE-7DF440C1BBB6}"/>
              </a:ext>
            </a:extLst>
          </p:cNvPr>
          <p:cNvSpPr txBox="1"/>
          <p:nvPr/>
        </p:nvSpPr>
        <p:spPr>
          <a:xfrm>
            <a:off x="898855" y="3390855"/>
            <a:ext cx="5197124" cy="984885"/>
          </a:xfrm>
          <a:prstGeom prst="rect">
            <a:avLst/>
          </a:prstGeom>
          <a:noFill/>
        </p:spPr>
        <p:txBody>
          <a:bodyPr wrap="square" rtlCol="0">
            <a:spAutoFit/>
          </a:bodyPr>
          <a:lstStyle/>
          <a:p>
            <a:pPr algn="ctr"/>
            <a:r>
              <a:rPr lang="en-US" sz="1600" b="1" dirty="0">
                <a:solidFill>
                  <a:srgbClr val="09AFBD"/>
                </a:solidFill>
              </a:rPr>
              <a:t>Esker All Access User Group for Order Management</a:t>
            </a:r>
          </a:p>
          <a:p>
            <a:pPr algn="ctr"/>
            <a:r>
              <a:rPr lang="en-US" sz="1400" dirty="0"/>
              <a:t>4/25/23 to 4/26/23</a:t>
            </a:r>
          </a:p>
          <a:p>
            <a:pPr algn="ctr"/>
            <a:r>
              <a:rPr lang="en-US" sz="1400" dirty="0"/>
              <a:t>Broomfield, CO</a:t>
            </a:r>
          </a:p>
          <a:p>
            <a:pPr algn="ctr"/>
            <a:r>
              <a:rPr lang="en-US" sz="1400" dirty="0" err="1"/>
              <a:t>Viega</a:t>
            </a:r>
            <a:r>
              <a:rPr lang="en-US" sz="1400" dirty="0"/>
              <a:t> Seminar Center</a:t>
            </a:r>
          </a:p>
        </p:txBody>
      </p:sp>
      <p:sp>
        <p:nvSpPr>
          <p:cNvPr id="12" name="Rectangle 11">
            <a:hlinkClick r:id="rId5"/>
            <a:extLst>
              <a:ext uri="{FF2B5EF4-FFF2-40B4-BE49-F238E27FC236}">
                <a16:creationId xmlns:a16="http://schemas.microsoft.com/office/drawing/2014/main" id="{C5215638-ECA0-4CBC-A996-80FF162AD54E}"/>
              </a:ext>
            </a:extLst>
          </p:cNvPr>
          <p:cNvSpPr/>
          <p:nvPr/>
        </p:nvSpPr>
        <p:spPr>
          <a:xfrm>
            <a:off x="7805642" y="4639731"/>
            <a:ext cx="1777838" cy="424167"/>
          </a:xfrm>
          <a:prstGeom prst="rect">
            <a:avLst/>
          </a:prstGeom>
          <a:solidFill>
            <a:srgbClr val="09AFBD"/>
          </a:solidFill>
          <a:ln w="12700" cap="flat" cmpd="sng" algn="ctr">
            <a:solidFill>
              <a:srgbClr val="0D8F9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chemeClr val="bg1"/>
                </a:solidFill>
                <a:effectLst/>
                <a:uLnTx/>
                <a:uFillTx/>
                <a:latin typeface="Arial"/>
                <a:ea typeface="+mn-ea"/>
                <a:cs typeface="+mn-cs"/>
              </a:rPr>
              <a:t>Register</a:t>
            </a:r>
            <a:r>
              <a:rPr kumimoji="0" lang="fr-FR" sz="1400" b="1" i="0" u="none" strike="noStrike" kern="0" cap="none" spc="0" normalizeH="0" baseline="0" noProof="0" dirty="0">
                <a:ln>
                  <a:noFill/>
                </a:ln>
                <a:solidFill>
                  <a:schemeClr val="bg1"/>
                </a:solidFill>
                <a:effectLst/>
                <a:uLnTx/>
                <a:uFillTx/>
                <a:latin typeface="Arial"/>
                <a:ea typeface="+mn-ea"/>
                <a:cs typeface="+mn-cs"/>
              </a:rPr>
              <a:t> </a:t>
            </a:r>
            <a:r>
              <a:rPr kumimoji="0" lang="fr-FR" sz="1400" b="1" i="0" u="none" strike="noStrike" kern="0" cap="none" spc="0" normalizeH="0" baseline="0" noProof="0" dirty="0" err="1">
                <a:ln>
                  <a:noFill/>
                </a:ln>
                <a:solidFill>
                  <a:schemeClr val="bg1"/>
                </a:solidFill>
                <a:effectLst/>
                <a:uLnTx/>
                <a:uFillTx/>
                <a:latin typeface="Arial"/>
                <a:ea typeface="+mn-ea"/>
                <a:cs typeface="+mn-cs"/>
              </a:rPr>
              <a:t>Here</a:t>
            </a:r>
            <a:endParaRPr kumimoji="0" lang="fr-FR" sz="1400" b="1" i="0" u="none" strike="noStrike" kern="0" cap="none" spc="0" normalizeH="0" baseline="0" noProof="0" dirty="0">
              <a:ln>
                <a:noFill/>
              </a:ln>
              <a:solidFill>
                <a:schemeClr val="bg1"/>
              </a:solidFill>
              <a:effectLst/>
              <a:uLnTx/>
              <a:uFillTx/>
              <a:latin typeface="Arial"/>
              <a:ea typeface="+mn-ea"/>
              <a:cs typeface="+mn-cs"/>
            </a:endParaRPr>
          </a:p>
        </p:txBody>
      </p:sp>
      <p:sp>
        <p:nvSpPr>
          <p:cNvPr id="13" name="TextBox 12">
            <a:extLst>
              <a:ext uri="{FF2B5EF4-FFF2-40B4-BE49-F238E27FC236}">
                <a16:creationId xmlns:a16="http://schemas.microsoft.com/office/drawing/2014/main" id="{93643459-E7C1-4722-8CD9-3D423D381193}"/>
              </a:ext>
            </a:extLst>
          </p:cNvPr>
          <p:cNvSpPr txBox="1"/>
          <p:nvPr/>
        </p:nvSpPr>
        <p:spPr>
          <a:xfrm>
            <a:off x="6095999" y="3381132"/>
            <a:ext cx="5197125" cy="984885"/>
          </a:xfrm>
          <a:prstGeom prst="rect">
            <a:avLst/>
          </a:prstGeom>
          <a:noFill/>
        </p:spPr>
        <p:txBody>
          <a:bodyPr wrap="square" rtlCol="0">
            <a:spAutoFit/>
          </a:bodyPr>
          <a:lstStyle/>
          <a:p>
            <a:pPr algn="ctr"/>
            <a:r>
              <a:rPr lang="en-US" sz="1600" b="1" dirty="0">
                <a:solidFill>
                  <a:srgbClr val="09AFBD"/>
                </a:solidFill>
              </a:rPr>
              <a:t>2023 Esker All Access Conference</a:t>
            </a:r>
          </a:p>
          <a:p>
            <a:pPr algn="ctr"/>
            <a:r>
              <a:rPr lang="en-US" sz="1400" dirty="0"/>
              <a:t>9/11/23 to 9/13/23</a:t>
            </a:r>
          </a:p>
          <a:p>
            <a:pPr algn="ctr"/>
            <a:r>
              <a:rPr lang="en-US" sz="1400" dirty="0"/>
              <a:t>Madison, WI</a:t>
            </a:r>
          </a:p>
          <a:p>
            <a:pPr algn="ctr"/>
            <a:r>
              <a:rPr lang="en-US" sz="1400" dirty="0"/>
              <a:t>Madison Concourse Hotel</a:t>
            </a:r>
          </a:p>
        </p:txBody>
      </p:sp>
      <p:sp>
        <p:nvSpPr>
          <p:cNvPr id="14" name="Rectangle 13">
            <a:hlinkClick r:id="rId4"/>
            <a:extLst>
              <a:ext uri="{FF2B5EF4-FFF2-40B4-BE49-F238E27FC236}">
                <a16:creationId xmlns:a16="http://schemas.microsoft.com/office/drawing/2014/main" id="{70C9B6A4-E085-415F-AEA2-35731D17F415}"/>
              </a:ext>
            </a:extLst>
          </p:cNvPr>
          <p:cNvSpPr/>
          <p:nvPr/>
        </p:nvSpPr>
        <p:spPr>
          <a:xfrm>
            <a:off x="2608498" y="4639731"/>
            <a:ext cx="1777838" cy="424167"/>
          </a:xfrm>
          <a:prstGeom prst="rect">
            <a:avLst/>
          </a:prstGeom>
          <a:solidFill>
            <a:srgbClr val="09AFBD"/>
          </a:solidFill>
          <a:ln w="12700" cap="flat" cmpd="sng" algn="ctr">
            <a:solidFill>
              <a:srgbClr val="0D8F9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err="1">
                <a:ln>
                  <a:noFill/>
                </a:ln>
                <a:solidFill>
                  <a:schemeClr val="bg1"/>
                </a:solidFill>
                <a:effectLst/>
                <a:uLnTx/>
                <a:uFillTx/>
                <a:latin typeface="Arial"/>
                <a:ea typeface="+mn-ea"/>
                <a:cs typeface="+mn-cs"/>
              </a:rPr>
              <a:t>Register</a:t>
            </a:r>
            <a:r>
              <a:rPr kumimoji="0" lang="fr-FR" sz="1400" b="1" i="0" u="none" strike="noStrike" kern="0" cap="none" spc="0" normalizeH="0" baseline="0" noProof="0" dirty="0">
                <a:ln>
                  <a:noFill/>
                </a:ln>
                <a:solidFill>
                  <a:schemeClr val="bg1"/>
                </a:solidFill>
                <a:effectLst/>
                <a:uLnTx/>
                <a:uFillTx/>
                <a:latin typeface="Arial"/>
                <a:ea typeface="+mn-ea"/>
                <a:cs typeface="+mn-cs"/>
              </a:rPr>
              <a:t> </a:t>
            </a:r>
            <a:r>
              <a:rPr kumimoji="0" lang="fr-FR" sz="1400" b="1" i="0" u="none" strike="noStrike" kern="0" cap="none" spc="0" normalizeH="0" baseline="0" noProof="0" dirty="0" err="1">
                <a:ln>
                  <a:noFill/>
                </a:ln>
                <a:solidFill>
                  <a:schemeClr val="bg1"/>
                </a:solidFill>
                <a:effectLst/>
                <a:uLnTx/>
                <a:uFillTx/>
                <a:latin typeface="Arial"/>
                <a:ea typeface="+mn-ea"/>
                <a:cs typeface="+mn-cs"/>
              </a:rPr>
              <a:t>Here</a:t>
            </a:r>
            <a:endParaRPr kumimoji="0" lang="fr-FR" sz="1400" b="1" i="0" u="none" strike="noStrike" kern="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96914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texte 7">
            <a:extLst>
              <a:ext uri="{FF2B5EF4-FFF2-40B4-BE49-F238E27FC236}">
                <a16:creationId xmlns:a16="http://schemas.microsoft.com/office/drawing/2014/main" id="{17CC40AF-6A0E-B683-D0C9-6CE5A7ADA60B}"/>
              </a:ext>
            </a:extLst>
          </p:cNvPr>
          <p:cNvSpPr txBox="1">
            <a:spLocks/>
          </p:cNvSpPr>
          <p:nvPr/>
        </p:nvSpPr>
        <p:spPr>
          <a:xfrm>
            <a:off x="1062889" y="3965283"/>
            <a:ext cx="2185278" cy="585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accent2"/>
                </a:solidFill>
              </a:rPr>
              <a:t>MARK ANDERSEN</a:t>
            </a:r>
          </a:p>
          <a:p>
            <a:r>
              <a:rPr lang="en-US" sz="1200" b="0" dirty="0">
                <a:solidFill>
                  <a:schemeClr val="accent6"/>
                </a:solidFill>
              </a:rPr>
              <a:t>mark.andersen@esker.com</a:t>
            </a:r>
          </a:p>
        </p:txBody>
      </p:sp>
      <p:sp>
        <p:nvSpPr>
          <p:cNvPr id="10" name="Espace réservé du texte 7">
            <a:extLst>
              <a:ext uri="{FF2B5EF4-FFF2-40B4-BE49-F238E27FC236}">
                <a16:creationId xmlns:a16="http://schemas.microsoft.com/office/drawing/2014/main" id="{3DF91833-8B98-1CF2-1B08-2B9EFB32EF10}"/>
              </a:ext>
            </a:extLst>
          </p:cNvPr>
          <p:cNvSpPr txBox="1">
            <a:spLocks/>
          </p:cNvSpPr>
          <p:nvPr/>
        </p:nvSpPr>
        <p:spPr>
          <a:xfrm>
            <a:off x="1062889" y="2024063"/>
            <a:ext cx="6107113" cy="7413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a:t>
            </a:r>
          </a:p>
        </p:txBody>
      </p:sp>
      <p:sp>
        <p:nvSpPr>
          <p:cNvPr id="11" name="Espace réservé du texte 7">
            <a:extLst>
              <a:ext uri="{FF2B5EF4-FFF2-40B4-BE49-F238E27FC236}">
                <a16:creationId xmlns:a16="http://schemas.microsoft.com/office/drawing/2014/main" id="{A710DC63-9FEA-C929-7171-EE94ECB04716}"/>
              </a:ext>
            </a:extLst>
          </p:cNvPr>
          <p:cNvSpPr txBox="1">
            <a:spLocks/>
          </p:cNvSpPr>
          <p:nvPr/>
        </p:nvSpPr>
        <p:spPr>
          <a:xfrm>
            <a:off x="1062889" y="2803525"/>
            <a:ext cx="5089525" cy="585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for your attention</a:t>
            </a:r>
          </a:p>
        </p:txBody>
      </p:sp>
    </p:spTree>
    <p:extLst>
      <p:ext uri="{BB962C8B-B14F-4D97-AF65-F5344CB8AC3E}">
        <p14:creationId xmlns:p14="http://schemas.microsoft.com/office/powerpoint/2010/main" val="82734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People in a meeting">
            <a:extLst>
              <a:ext uri="{FF2B5EF4-FFF2-40B4-BE49-F238E27FC236}">
                <a16:creationId xmlns:a16="http://schemas.microsoft.com/office/drawing/2014/main" id="{F6984E2F-342C-F269-D78E-6895AC946083}"/>
              </a:ext>
            </a:extLst>
          </p:cNvPr>
          <p:cNvPicPr>
            <a:picLocks noGrp="1" noRot="1" noChangeAspect="1" noMove="1" noResize="1" noEditPoints="1" noAdjustHandles="1" noChangeArrowheads="1" noChangeShapeType="1" noCrop="1"/>
          </p:cNvPicPr>
          <p:nvPr/>
        </p:nvPicPr>
        <p:blipFill>
          <a:blip r:embed="rId2">
            <a:alphaModFix amt="30000"/>
            <a:extLst>
              <a:ext uri="{28A0092B-C50C-407E-A947-70E740481C1C}">
                <a14:useLocalDpi xmlns:a14="http://schemas.microsoft.com/office/drawing/2010/main" val="0"/>
              </a:ext>
            </a:extLst>
          </a:blip>
          <a:srcRect t="7854" b="7854"/>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A1772F9-09FA-445F-B469-21DE60385C6D}"/>
              </a:ext>
            </a:extLst>
          </p:cNvPr>
          <p:cNvSpPr/>
          <p:nvPr/>
        </p:nvSpPr>
        <p:spPr>
          <a:xfrm>
            <a:off x="0" y="0"/>
            <a:ext cx="12192000" cy="6858000"/>
          </a:xfrm>
          <a:prstGeom prst="rect">
            <a:avLst/>
          </a:prstGeom>
          <a:solidFill>
            <a:srgbClr val="131E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aphic 1">
            <a:extLst>
              <a:ext uri="{FF2B5EF4-FFF2-40B4-BE49-F238E27FC236}">
                <a16:creationId xmlns:a16="http://schemas.microsoft.com/office/drawing/2014/main" id="{02432F2A-5D50-EB5F-16CD-51846D5C004C}"/>
              </a:ext>
            </a:extLst>
          </p:cNvPr>
          <p:cNvGrpSpPr>
            <a:grpSpLocks noGrp="1" noUngrp="1" noRot="1" noMove="1" noResize="1"/>
          </p:cNvGrpSpPr>
          <p:nvPr/>
        </p:nvGrpSpPr>
        <p:grpSpPr>
          <a:xfrm>
            <a:off x="0" y="0"/>
            <a:ext cx="2549525" cy="140462"/>
            <a:chOff x="0" y="0"/>
            <a:chExt cx="2549525" cy="140462"/>
          </a:xfrm>
        </p:grpSpPr>
        <p:sp>
          <p:nvSpPr>
            <p:cNvPr id="48" name="Freeform: Shape 47">
              <a:extLst>
                <a:ext uri="{FF2B5EF4-FFF2-40B4-BE49-F238E27FC236}">
                  <a16:creationId xmlns:a16="http://schemas.microsoft.com/office/drawing/2014/main" id="{5AD7E5D9-6908-56A4-D4C3-35BB3201177E}"/>
                </a:ext>
              </a:extLst>
            </p:cNvPr>
            <p:cNvSpPr>
              <a:spLocks noGrp="1" noRot="1" noMove="1" noResize="1" noEditPoints="1" noAdjustHandles="1" noChangeArrowheads="1" noChangeShapeType="1"/>
            </p:cNvSpPr>
            <p:nvPr/>
          </p:nvSpPr>
          <p:spPr>
            <a:xfrm>
              <a:off x="0" y="0"/>
              <a:ext cx="1729994" cy="140462"/>
            </a:xfrm>
            <a:custGeom>
              <a:avLst/>
              <a:gdLst>
                <a:gd name="connsiteX0" fmla="*/ 0 w 1729994"/>
                <a:gd name="connsiteY0" fmla="*/ 140462 h 140462"/>
                <a:gd name="connsiteX1" fmla="*/ 1585976 w 1729994"/>
                <a:gd name="connsiteY1" fmla="*/ 140462 h 140462"/>
                <a:gd name="connsiteX2" fmla="*/ 1729994 w 1729994"/>
                <a:gd name="connsiteY2" fmla="*/ 0 h 140462"/>
                <a:gd name="connsiteX3" fmla="*/ 0 w 1729994"/>
                <a:gd name="connsiteY3" fmla="*/ 0 h 140462"/>
                <a:gd name="connsiteX4" fmla="*/ 0 w 1729994"/>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994" h="140462">
                  <a:moveTo>
                    <a:pt x="0" y="140462"/>
                  </a:moveTo>
                  <a:lnTo>
                    <a:pt x="1585976" y="140462"/>
                  </a:lnTo>
                  <a:lnTo>
                    <a:pt x="1729994" y="0"/>
                  </a:lnTo>
                  <a:lnTo>
                    <a:pt x="0" y="0"/>
                  </a:lnTo>
                  <a:lnTo>
                    <a:pt x="0" y="140462"/>
                  </a:lnTo>
                  <a:close/>
                </a:path>
              </a:pathLst>
            </a:custGeom>
            <a:solidFill>
              <a:schemeClr val="accent4"/>
            </a:solidFill>
            <a:ln w="1270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AC436C5-8207-88AC-9FA7-9BC9B1B850B6}"/>
                </a:ext>
              </a:extLst>
            </p:cNvPr>
            <p:cNvSpPr>
              <a:spLocks noGrp="1" noRot="1" noMove="1" noResize="1" noEditPoints="1" noAdjustHandles="1" noChangeArrowheads="1" noChangeShapeType="1"/>
            </p:cNvSpPr>
            <p:nvPr/>
          </p:nvSpPr>
          <p:spPr>
            <a:xfrm>
              <a:off x="1850644" y="0"/>
              <a:ext cx="698880" cy="140462"/>
            </a:xfrm>
            <a:custGeom>
              <a:avLst/>
              <a:gdLst>
                <a:gd name="connsiteX0" fmla="*/ 0 w 698880"/>
                <a:gd name="connsiteY0" fmla="*/ 140462 h 140462"/>
                <a:gd name="connsiteX1" fmla="*/ 554863 w 698880"/>
                <a:gd name="connsiteY1" fmla="*/ 140462 h 140462"/>
                <a:gd name="connsiteX2" fmla="*/ 698881 w 698880"/>
                <a:gd name="connsiteY2" fmla="*/ 0 h 140462"/>
                <a:gd name="connsiteX3" fmla="*/ 141478 w 698880"/>
                <a:gd name="connsiteY3" fmla="*/ 0 h 140462"/>
                <a:gd name="connsiteX4" fmla="*/ 0 w 698880"/>
                <a:gd name="connsiteY4" fmla="*/ 140462 h 14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80" h="140462">
                  <a:moveTo>
                    <a:pt x="0" y="140462"/>
                  </a:moveTo>
                  <a:lnTo>
                    <a:pt x="554863" y="140462"/>
                  </a:lnTo>
                  <a:lnTo>
                    <a:pt x="698881" y="0"/>
                  </a:lnTo>
                  <a:lnTo>
                    <a:pt x="141478" y="0"/>
                  </a:lnTo>
                  <a:lnTo>
                    <a:pt x="0" y="140462"/>
                  </a:lnTo>
                  <a:close/>
                </a:path>
              </a:pathLst>
            </a:custGeom>
            <a:solidFill>
              <a:srgbClr val="F4B223"/>
            </a:solidFill>
            <a:ln w="12700" cap="flat">
              <a:noFill/>
              <a:prstDash val="solid"/>
              <a:miter/>
            </a:ln>
          </p:spPr>
          <p:txBody>
            <a:bodyPr rtlCol="0" anchor="ctr"/>
            <a:lstStyle/>
            <a:p>
              <a:endParaRPr lang="en-US"/>
            </a:p>
          </p:txBody>
        </p:sp>
      </p:grpSp>
      <p:sp>
        <p:nvSpPr>
          <p:cNvPr id="50" name="Freeform: Shape 49">
            <a:extLst>
              <a:ext uri="{FF2B5EF4-FFF2-40B4-BE49-F238E27FC236}">
                <a16:creationId xmlns:a16="http://schemas.microsoft.com/office/drawing/2014/main" id="{DB42298D-F0A5-4698-015B-245458113C75}"/>
              </a:ext>
            </a:extLst>
          </p:cNvPr>
          <p:cNvSpPr>
            <a:spLocks noGrp="1" noRot="1" noMove="1" noResize="1" noEditPoints="1" noAdjustHandles="1" noChangeArrowheads="1" noChangeShapeType="1"/>
          </p:cNvSpPr>
          <p:nvPr/>
        </p:nvSpPr>
        <p:spPr>
          <a:xfrm>
            <a:off x="9525128" y="6713983"/>
            <a:ext cx="2666872" cy="144017"/>
          </a:xfrm>
          <a:custGeom>
            <a:avLst/>
            <a:gdLst>
              <a:gd name="connsiteX0" fmla="*/ 2666873 w 2666872"/>
              <a:gd name="connsiteY0" fmla="*/ 0 h 144017"/>
              <a:gd name="connsiteX1" fmla="*/ 207518 w 2666872"/>
              <a:gd name="connsiteY1" fmla="*/ 0 h 144017"/>
              <a:gd name="connsiteX2" fmla="*/ 0 w 2666872"/>
              <a:gd name="connsiteY2" fmla="*/ 144018 h 144017"/>
              <a:gd name="connsiteX3" fmla="*/ 2666873 w 2666872"/>
              <a:gd name="connsiteY3" fmla="*/ 144018 h 144017"/>
              <a:gd name="connsiteX4" fmla="*/ 2666873 w 2666872"/>
              <a:gd name="connsiteY4" fmla="*/ 0 h 14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872" h="144017">
                <a:moveTo>
                  <a:pt x="2666873" y="0"/>
                </a:moveTo>
                <a:lnTo>
                  <a:pt x="207518" y="0"/>
                </a:lnTo>
                <a:lnTo>
                  <a:pt x="0" y="144018"/>
                </a:lnTo>
                <a:lnTo>
                  <a:pt x="2666873" y="144018"/>
                </a:lnTo>
                <a:lnTo>
                  <a:pt x="2666873" y="0"/>
                </a:lnTo>
                <a:close/>
              </a:path>
            </a:pathLst>
          </a:custGeom>
          <a:solidFill>
            <a:schemeClr val="accent2"/>
          </a:solidFill>
          <a:ln w="12700" cap="flat">
            <a:noFill/>
            <a:prstDash val="solid"/>
            <a:miter/>
          </a:ln>
        </p:spPr>
        <p:txBody>
          <a:bodyPr rtlCol="0" anchor="ctr"/>
          <a:lstStyle/>
          <a:p>
            <a:endParaRPr lang="en-US"/>
          </a:p>
        </p:txBody>
      </p:sp>
      <p:pic>
        <p:nvPicPr>
          <p:cNvPr id="51" name="Graphic 50">
            <a:extLst>
              <a:ext uri="{FF2B5EF4-FFF2-40B4-BE49-F238E27FC236}">
                <a16:creationId xmlns:a16="http://schemas.microsoft.com/office/drawing/2014/main" id="{6214082D-DACB-10A4-0C16-9941498B1ACA}"/>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160000" y="6264000"/>
            <a:ext cx="688695" cy="316800"/>
          </a:xfrm>
          <a:prstGeom prst="rect">
            <a:avLst/>
          </a:prstGeom>
        </p:spPr>
      </p:pic>
      <p:pic>
        <p:nvPicPr>
          <p:cNvPr id="15" name="Graphique 1508">
            <a:extLst>
              <a:ext uri="{FF2B5EF4-FFF2-40B4-BE49-F238E27FC236}">
                <a16:creationId xmlns:a16="http://schemas.microsoft.com/office/drawing/2014/main" id="{AC6B708F-7149-4A5E-98DA-20FF3ABE99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6559" y="1920039"/>
            <a:ext cx="7690109" cy="3990151"/>
          </a:xfrm>
          <a:prstGeom prst="rect">
            <a:avLst/>
          </a:prstGeom>
        </p:spPr>
      </p:pic>
      <p:sp>
        <p:nvSpPr>
          <p:cNvPr id="16" name="TextBox 15">
            <a:extLst>
              <a:ext uri="{FF2B5EF4-FFF2-40B4-BE49-F238E27FC236}">
                <a16:creationId xmlns:a16="http://schemas.microsoft.com/office/drawing/2014/main" id="{B46EA1F3-2C81-4051-BE05-4C40485774CE}"/>
              </a:ext>
            </a:extLst>
          </p:cNvPr>
          <p:cNvSpPr txBox="1"/>
          <p:nvPr/>
        </p:nvSpPr>
        <p:spPr>
          <a:xfrm>
            <a:off x="720000" y="1632051"/>
            <a:ext cx="5127079" cy="3085973"/>
          </a:xfrm>
          <a:prstGeom prst="rect">
            <a:avLst/>
          </a:prstGeom>
          <a:noFill/>
        </p:spPr>
        <p:txBody>
          <a:bodyPr wrap="square" rtlCol="0">
            <a:spAutoFit/>
          </a:bodyPr>
          <a:lstStyle/>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B5363"/>
                </a:solidFill>
                <a:effectLst/>
                <a:uLnTx/>
                <a:uFillTx/>
                <a:ea typeface="+mn-ea"/>
                <a:cs typeface="Arial" pitchFamily="34" charset="0"/>
              </a:rPr>
              <a:t>Lyon, France — Headquarters</a:t>
            </a: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Derby, U.K.</a:t>
            </a: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Munich &amp; Dusseldorf, Germany</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Madrid, Spain</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Milan, Italy</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Brussels, Belgium</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Amsterdam, The Netherlands</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1AE00"/>
                </a:solidFill>
                <a:effectLst/>
                <a:uLnTx/>
                <a:uFillTx/>
                <a:ea typeface="+mn-ea"/>
                <a:cs typeface="Arial" pitchFamily="34" charset="0"/>
              </a:rPr>
              <a:t>Madison, WI &amp; Denver, CO, U.S.</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Montreal, Canada</a:t>
            </a:r>
          </a:p>
          <a:p>
            <a:pPr marL="180975" marR="0" lvl="0" indent="-180975" algn="l" defTabSz="914400" rtl="0" eaLnBrk="0" fontAlgn="base" latinLnBrk="0" hangingPunct="0">
              <a:lnSpc>
                <a:spcPts val="1400"/>
              </a:lnSpc>
              <a:spcBef>
                <a:spcPct val="20000"/>
              </a:spcBef>
              <a:spcAft>
                <a:spcPct val="0"/>
              </a:spcAft>
              <a:buClr>
                <a:srgbClr val="FFFFFF"/>
              </a:buClr>
              <a:buSzPct val="113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ea typeface="+mn-ea"/>
                <a:cs typeface="Arial" pitchFamily="34" charset="0"/>
              </a:rPr>
              <a:t>Buenos Aires, Argentina</a:t>
            </a:r>
            <a:endParaRPr kumimoji="0" lang="en-US" altLang="en-US" sz="1200" b="0" i="0" u="none" strike="noStrike" kern="1200" cap="none" spc="0" normalizeH="0" baseline="0" noProof="0" dirty="0">
              <a:ln>
                <a:noFill/>
              </a:ln>
              <a:solidFill>
                <a:srgbClr val="FFFFFF"/>
              </a:solidFill>
              <a:effectLst/>
              <a:uLnTx/>
              <a:uFillTx/>
              <a:ea typeface="+mn-ea"/>
              <a:cs typeface="Arial" pitchFamily="34" charset="0"/>
            </a:endParaRP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Sydney, Australia</a:t>
            </a: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Singapore</a:t>
            </a: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fr-FR" altLang="en-US" sz="1200" b="0" i="0" u="none" strike="noStrike" kern="1200" cap="none" spc="0" normalizeH="0" baseline="0" noProof="0" dirty="0">
                <a:ln>
                  <a:noFill/>
                </a:ln>
                <a:solidFill>
                  <a:srgbClr val="FFFFFF"/>
                </a:solidFill>
                <a:effectLst/>
                <a:uLnTx/>
                <a:uFillTx/>
                <a:ea typeface="+mn-ea"/>
                <a:cs typeface="Arial" pitchFamily="34" charset="0"/>
              </a:rPr>
              <a:t>Hong-Kong</a:t>
            </a:r>
            <a:endParaRPr kumimoji="0" lang="en-US" altLang="en-US" sz="1200" b="0" i="0" u="none" strike="noStrike" kern="1200" cap="none" spc="0" normalizeH="0" baseline="0" noProof="0" dirty="0">
              <a:ln>
                <a:noFill/>
              </a:ln>
              <a:solidFill>
                <a:srgbClr val="FFFFFF"/>
              </a:solidFill>
              <a:effectLst/>
              <a:uLnTx/>
              <a:uFillTx/>
              <a:ea typeface="+mn-ea"/>
              <a:cs typeface="Arial" pitchFamily="34" charset="0"/>
            </a:endParaRPr>
          </a:p>
          <a:p>
            <a:pPr marL="180975" marR="0" lvl="0" indent="-180975" algn="l" defTabSz="914400" rtl="0" eaLnBrk="1" fontAlgn="base" latinLnBrk="0" hangingPunct="1">
              <a:lnSpc>
                <a:spcPts val="1400"/>
              </a:lnSpc>
              <a:spcBef>
                <a:spcPct val="20000"/>
              </a:spcBef>
              <a:spcAft>
                <a:spcPct val="0"/>
              </a:spcAft>
              <a:buClr>
                <a:srgbClr val="FFFFFF"/>
              </a:buClr>
              <a:buSzPct val="113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FFFFFF"/>
                </a:solidFill>
                <a:effectLst/>
                <a:uLnTx/>
                <a:uFillTx/>
                <a:ea typeface="+mn-ea"/>
                <a:cs typeface="Arial" pitchFamily="34" charset="0"/>
              </a:rPr>
              <a:t>Kuala Lumpur, Malaysia</a:t>
            </a:r>
          </a:p>
        </p:txBody>
      </p:sp>
      <p:sp>
        <p:nvSpPr>
          <p:cNvPr id="17" name="TextBox 16">
            <a:extLst>
              <a:ext uri="{FF2B5EF4-FFF2-40B4-BE49-F238E27FC236}">
                <a16:creationId xmlns:a16="http://schemas.microsoft.com/office/drawing/2014/main" id="{E1FF0D50-72AF-4A02-8191-BB1C77977CD7}"/>
              </a:ext>
            </a:extLst>
          </p:cNvPr>
          <p:cNvSpPr txBox="1"/>
          <p:nvPr/>
        </p:nvSpPr>
        <p:spPr>
          <a:xfrm>
            <a:off x="720000" y="926821"/>
            <a:ext cx="5239365" cy="590931"/>
          </a:xfrm>
          <a:prstGeom prst="rect">
            <a:avLst/>
          </a:prstGeom>
          <a:noFill/>
        </p:spPr>
        <p:txBody>
          <a:bodyPr wrap="square" rtlCol="0">
            <a:spAutoFit/>
          </a:bodyPr>
          <a:lstStyle/>
          <a:p>
            <a:pPr marL="0" lvl="0" indent="0" algn="l" defTabSz="914400" rtl="0" eaLnBrk="1" latinLnBrk="0" hangingPunct="1">
              <a:lnSpc>
                <a:spcPct val="90000"/>
              </a:lnSpc>
              <a:spcBef>
                <a:spcPts val="1000"/>
              </a:spcBef>
              <a:spcAft>
                <a:spcPts val="1200"/>
              </a:spcAft>
              <a:buFont typeface="Arial" panose="020B0604020202020204" pitchFamily="34" charset="0"/>
              <a:buNone/>
            </a:pPr>
            <a:r>
              <a:rPr lang="en-US" sz="3600" b="1" kern="1200" dirty="0">
                <a:solidFill>
                  <a:schemeClr val="bg1"/>
                </a:solidFill>
                <a:latin typeface="Arial" panose="020B0604020202020204" pitchFamily="34" charset="0"/>
                <a:ea typeface="+mn-ea"/>
                <a:cs typeface="Arial" panose="020B0604020202020204" pitchFamily="34" charset="0"/>
              </a:rPr>
              <a:t>Worldwide Presence</a:t>
            </a:r>
          </a:p>
        </p:txBody>
      </p:sp>
    </p:spTree>
    <p:extLst>
      <p:ext uri="{BB962C8B-B14F-4D97-AF65-F5344CB8AC3E}">
        <p14:creationId xmlns:p14="http://schemas.microsoft.com/office/powerpoint/2010/main" val="1050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8" name="Groupe 2937">
            <a:extLst>
              <a:ext uri="{FF2B5EF4-FFF2-40B4-BE49-F238E27FC236}">
                <a16:creationId xmlns:a16="http://schemas.microsoft.com/office/drawing/2014/main" id="{E96247CA-8E4B-C2B0-EBF7-D3C5AF95FD42}"/>
              </a:ext>
            </a:extLst>
          </p:cNvPr>
          <p:cNvGrpSpPr/>
          <p:nvPr/>
        </p:nvGrpSpPr>
        <p:grpSpPr>
          <a:xfrm>
            <a:off x="5125796" y="2779750"/>
            <a:ext cx="1622943" cy="1622943"/>
            <a:chOff x="5125796" y="2779750"/>
            <a:chExt cx="1622943" cy="1622943"/>
          </a:xfrm>
        </p:grpSpPr>
        <p:sp>
          <p:nvSpPr>
            <p:cNvPr id="2803" name="Forme libre : forme 2802">
              <a:extLst>
                <a:ext uri="{FF2B5EF4-FFF2-40B4-BE49-F238E27FC236}">
                  <a16:creationId xmlns:a16="http://schemas.microsoft.com/office/drawing/2014/main" id="{FF0B57B2-A064-4FE4-6133-1D6AD01E3A63}"/>
                </a:ext>
              </a:extLst>
            </p:cNvPr>
            <p:cNvSpPr>
              <a:spLocks/>
            </p:cNvSpPr>
            <p:nvPr/>
          </p:nvSpPr>
          <p:spPr>
            <a:xfrm>
              <a:off x="5125796" y="2779750"/>
              <a:ext cx="1622943" cy="1622943"/>
            </a:xfrm>
            <a:custGeom>
              <a:avLst/>
              <a:gdLst>
                <a:gd name="connsiteX0" fmla="*/ 1622943 w 1622943"/>
                <a:gd name="connsiteY0" fmla="*/ 811472 h 1622943"/>
                <a:gd name="connsiteX1" fmla="*/ 811472 w 1622943"/>
                <a:gd name="connsiteY1" fmla="*/ 1622943 h 1622943"/>
                <a:gd name="connsiteX2" fmla="*/ 0 w 1622943"/>
                <a:gd name="connsiteY2" fmla="*/ 811472 h 1622943"/>
                <a:gd name="connsiteX3" fmla="*/ 811472 w 1622943"/>
                <a:gd name="connsiteY3" fmla="*/ 0 h 1622943"/>
                <a:gd name="connsiteX4" fmla="*/ 1622943 w 1622943"/>
                <a:gd name="connsiteY4" fmla="*/ 811472 h 162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3" h="1622943">
                  <a:moveTo>
                    <a:pt x="1622943" y="811472"/>
                  </a:moveTo>
                  <a:cubicBezTo>
                    <a:pt x="1622943" y="1259635"/>
                    <a:pt x="1259635" y="1622943"/>
                    <a:pt x="811472" y="1622943"/>
                  </a:cubicBezTo>
                  <a:cubicBezTo>
                    <a:pt x="363309" y="1622943"/>
                    <a:pt x="0" y="1259635"/>
                    <a:pt x="0" y="811472"/>
                  </a:cubicBezTo>
                  <a:cubicBezTo>
                    <a:pt x="0" y="363308"/>
                    <a:pt x="363309" y="0"/>
                    <a:pt x="811472" y="0"/>
                  </a:cubicBezTo>
                  <a:cubicBezTo>
                    <a:pt x="1259635" y="0"/>
                    <a:pt x="1622943" y="363308"/>
                    <a:pt x="1622943" y="811472"/>
                  </a:cubicBezTo>
                  <a:close/>
                </a:path>
              </a:pathLst>
            </a:custGeom>
            <a:solidFill>
              <a:srgbClr val="E94B5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2804" name="Graphique 2678">
              <a:extLst>
                <a:ext uri="{FF2B5EF4-FFF2-40B4-BE49-F238E27FC236}">
                  <a16:creationId xmlns:a16="http://schemas.microsoft.com/office/drawing/2014/main" id="{0C6BBAA8-3438-F469-3416-2035510A8259}"/>
                </a:ext>
              </a:extLst>
            </p:cNvPr>
            <p:cNvGrpSpPr>
              <a:grpSpLocks/>
            </p:cNvGrpSpPr>
            <p:nvPr/>
          </p:nvGrpSpPr>
          <p:grpSpPr>
            <a:xfrm>
              <a:off x="5729108" y="3133337"/>
              <a:ext cx="413467" cy="381617"/>
              <a:chOff x="5729108" y="3210807"/>
              <a:chExt cx="413467" cy="381617"/>
            </a:xfrm>
            <a:solidFill>
              <a:srgbClr val="FFFFFF"/>
            </a:solidFill>
          </p:grpSpPr>
          <p:sp>
            <p:nvSpPr>
              <p:cNvPr id="2805" name="Forme libre : forme 2804">
                <a:extLst>
                  <a:ext uri="{FF2B5EF4-FFF2-40B4-BE49-F238E27FC236}">
                    <a16:creationId xmlns:a16="http://schemas.microsoft.com/office/drawing/2014/main" id="{66175569-1925-464C-63E2-D7091D3F2FE5}"/>
                  </a:ext>
                </a:extLst>
              </p:cNvPr>
              <p:cNvSpPr>
                <a:spLocks/>
              </p:cNvSpPr>
              <p:nvPr/>
            </p:nvSpPr>
            <p:spPr>
              <a:xfrm>
                <a:off x="5888108" y="3544746"/>
                <a:ext cx="95383" cy="47677"/>
              </a:xfrm>
              <a:custGeom>
                <a:avLst/>
                <a:gdLst>
                  <a:gd name="connsiteX0" fmla="*/ 87442 w 95383"/>
                  <a:gd name="connsiteY0" fmla="*/ 0 h 47677"/>
                  <a:gd name="connsiteX1" fmla="*/ 7942 w 95383"/>
                  <a:gd name="connsiteY1" fmla="*/ 0 h 47677"/>
                  <a:gd name="connsiteX2" fmla="*/ 0 w 95383"/>
                  <a:gd name="connsiteY2" fmla="*/ 7942 h 47677"/>
                  <a:gd name="connsiteX3" fmla="*/ 0 w 95383"/>
                  <a:gd name="connsiteY3" fmla="*/ 39736 h 47677"/>
                  <a:gd name="connsiteX4" fmla="*/ 7942 w 95383"/>
                  <a:gd name="connsiteY4" fmla="*/ 47678 h 47677"/>
                  <a:gd name="connsiteX5" fmla="*/ 15883 w 95383"/>
                  <a:gd name="connsiteY5" fmla="*/ 39736 h 47677"/>
                  <a:gd name="connsiteX6" fmla="*/ 15883 w 95383"/>
                  <a:gd name="connsiteY6" fmla="*/ 15883 h 47677"/>
                  <a:gd name="connsiteX7" fmla="*/ 79500 w 95383"/>
                  <a:gd name="connsiteY7" fmla="*/ 15883 h 47677"/>
                  <a:gd name="connsiteX8" fmla="*/ 79500 w 95383"/>
                  <a:gd name="connsiteY8" fmla="*/ 39736 h 47677"/>
                  <a:gd name="connsiteX9" fmla="*/ 87442 w 95383"/>
                  <a:gd name="connsiteY9" fmla="*/ 47678 h 47677"/>
                  <a:gd name="connsiteX10" fmla="*/ 95383 w 95383"/>
                  <a:gd name="connsiteY10" fmla="*/ 39736 h 47677"/>
                  <a:gd name="connsiteX11" fmla="*/ 95383 w 95383"/>
                  <a:gd name="connsiteY11" fmla="*/ 7942 h 47677"/>
                  <a:gd name="connsiteX12" fmla="*/ 87442 w 95383"/>
                  <a:gd name="connsiteY12" fmla="*/ 0 h 4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383" h="47677">
                    <a:moveTo>
                      <a:pt x="87442" y="0"/>
                    </a:moveTo>
                    <a:lnTo>
                      <a:pt x="7942" y="0"/>
                    </a:lnTo>
                    <a:cubicBezTo>
                      <a:pt x="3551" y="0"/>
                      <a:pt x="0" y="3551"/>
                      <a:pt x="0" y="7942"/>
                    </a:cubicBezTo>
                    <a:lnTo>
                      <a:pt x="0" y="39736"/>
                    </a:lnTo>
                    <a:cubicBezTo>
                      <a:pt x="0" y="44126"/>
                      <a:pt x="3551" y="47678"/>
                      <a:pt x="7942" y="47678"/>
                    </a:cubicBezTo>
                    <a:cubicBezTo>
                      <a:pt x="12332" y="47678"/>
                      <a:pt x="15883" y="44126"/>
                      <a:pt x="15883" y="39736"/>
                    </a:cubicBezTo>
                    <a:lnTo>
                      <a:pt x="15883" y="15883"/>
                    </a:lnTo>
                    <a:lnTo>
                      <a:pt x="79500" y="15883"/>
                    </a:lnTo>
                    <a:lnTo>
                      <a:pt x="79500" y="39736"/>
                    </a:lnTo>
                    <a:cubicBezTo>
                      <a:pt x="79500" y="44126"/>
                      <a:pt x="83051" y="47678"/>
                      <a:pt x="87442" y="47678"/>
                    </a:cubicBezTo>
                    <a:cubicBezTo>
                      <a:pt x="91832" y="47678"/>
                      <a:pt x="95383" y="44126"/>
                      <a:pt x="95383" y="39736"/>
                    </a:cubicBezTo>
                    <a:lnTo>
                      <a:pt x="95383" y="7942"/>
                    </a:lnTo>
                    <a:cubicBezTo>
                      <a:pt x="95383" y="3551"/>
                      <a:pt x="91832" y="0"/>
                      <a:pt x="87442"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06" name="Forme libre : forme 2805">
                <a:extLst>
                  <a:ext uri="{FF2B5EF4-FFF2-40B4-BE49-F238E27FC236}">
                    <a16:creationId xmlns:a16="http://schemas.microsoft.com/office/drawing/2014/main" id="{0BC37AEE-B9F9-9150-30BB-5A768CCCF8E8}"/>
                  </a:ext>
                </a:extLst>
              </p:cNvPr>
              <p:cNvSpPr>
                <a:spLocks/>
              </p:cNvSpPr>
              <p:nvPr/>
            </p:nvSpPr>
            <p:spPr>
              <a:xfrm>
                <a:off x="5729108" y="3210807"/>
                <a:ext cx="413467" cy="381617"/>
              </a:xfrm>
              <a:custGeom>
                <a:avLst/>
                <a:gdLst>
                  <a:gd name="connsiteX0" fmla="*/ 405470 w 413467"/>
                  <a:gd name="connsiteY0" fmla="*/ 365734 h 381617"/>
                  <a:gd name="connsiteX1" fmla="*/ 389559 w 413467"/>
                  <a:gd name="connsiteY1" fmla="*/ 365734 h 381617"/>
                  <a:gd name="connsiteX2" fmla="*/ 389559 w 413467"/>
                  <a:gd name="connsiteY2" fmla="*/ 87442 h 381617"/>
                  <a:gd name="connsiteX3" fmla="*/ 381617 w 413467"/>
                  <a:gd name="connsiteY3" fmla="*/ 79500 h 381617"/>
                  <a:gd name="connsiteX4" fmla="*/ 310059 w 413467"/>
                  <a:gd name="connsiteY4" fmla="*/ 79500 h 381617"/>
                  <a:gd name="connsiteX5" fmla="*/ 310059 w 413467"/>
                  <a:gd name="connsiteY5" fmla="*/ 7942 h 381617"/>
                  <a:gd name="connsiteX6" fmla="*/ 302117 w 413467"/>
                  <a:gd name="connsiteY6" fmla="*/ 0 h 381617"/>
                  <a:gd name="connsiteX7" fmla="*/ 111294 w 413467"/>
                  <a:gd name="connsiteY7" fmla="*/ 0 h 381617"/>
                  <a:gd name="connsiteX8" fmla="*/ 103353 w 413467"/>
                  <a:gd name="connsiteY8" fmla="*/ 7942 h 381617"/>
                  <a:gd name="connsiteX9" fmla="*/ 103353 w 413467"/>
                  <a:gd name="connsiteY9" fmla="*/ 79500 h 381617"/>
                  <a:gd name="connsiteX10" fmla="*/ 31794 w 413467"/>
                  <a:gd name="connsiteY10" fmla="*/ 79500 h 381617"/>
                  <a:gd name="connsiteX11" fmla="*/ 23853 w 413467"/>
                  <a:gd name="connsiteY11" fmla="*/ 87442 h 381617"/>
                  <a:gd name="connsiteX12" fmla="*/ 23853 w 413467"/>
                  <a:gd name="connsiteY12" fmla="*/ 365734 h 381617"/>
                  <a:gd name="connsiteX13" fmla="*/ 7942 w 413467"/>
                  <a:gd name="connsiteY13" fmla="*/ 365734 h 381617"/>
                  <a:gd name="connsiteX14" fmla="*/ 0 w 413467"/>
                  <a:gd name="connsiteY14" fmla="*/ 373676 h 381617"/>
                  <a:gd name="connsiteX15" fmla="*/ 7942 w 413467"/>
                  <a:gd name="connsiteY15" fmla="*/ 381617 h 381617"/>
                  <a:gd name="connsiteX16" fmla="*/ 111322 w 413467"/>
                  <a:gd name="connsiteY16" fmla="*/ 381617 h 381617"/>
                  <a:gd name="connsiteX17" fmla="*/ 119264 w 413467"/>
                  <a:gd name="connsiteY17" fmla="*/ 373676 h 381617"/>
                  <a:gd name="connsiteX18" fmla="*/ 119264 w 413467"/>
                  <a:gd name="connsiteY18" fmla="*/ 15855 h 381617"/>
                  <a:gd name="connsiteX19" fmla="*/ 294203 w 413467"/>
                  <a:gd name="connsiteY19" fmla="*/ 15855 h 381617"/>
                  <a:gd name="connsiteX20" fmla="*/ 294203 w 413467"/>
                  <a:gd name="connsiteY20" fmla="*/ 373676 h 381617"/>
                  <a:gd name="connsiteX21" fmla="*/ 302145 w 413467"/>
                  <a:gd name="connsiteY21" fmla="*/ 381617 h 381617"/>
                  <a:gd name="connsiteX22" fmla="*/ 405526 w 413467"/>
                  <a:gd name="connsiteY22" fmla="*/ 381617 h 381617"/>
                  <a:gd name="connsiteX23" fmla="*/ 413468 w 413467"/>
                  <a:gd name="connsiteY23" fmla="*/ 373676 h 381617"/>
                  <a:gd name="connsiteX24" fmla="*/ 405526 w 413467"/>
                  <a:gd name="connsiteY24" fmla="*/ 365734 h 381617"/>
                  <a:gd name="connsiteX25" fmla="*/ 39708 w 413467"/>
                  <a:gd name="connsiteY25" fmla="*/ 365734 h 381617"/>
                  <a:gd name="connsiteX26" fmla="*/ 39708 w 413467"/>
                  <a:gd name="connsiteY26" fmla="*/ 95383 h 381617"/>
                  <a:gd name="connsiteX27" fmla="*/ 103325 w 413467"/>
                  <a:gd name="connsiteY27" fmla="*/ 95383 h 381617"/>
                  <a:gd name="connsiteX28" fmla="*/ 103325 w 413467"/>
                  <a:gd name="connsiteY28" fmla="*/ 365734 h 381617"/>
                  <a:gd name="connsiteX29" fmla="*/ 39708 w 413467"/>
                  <a:gd name="connsiteY29" fmla="*/ 365734 h 381617"/>
                  <a:gd name="connsiteX30" fmla="*/ 310059 w 413467"/>
                  <a:gd name="connsiteY30" fmla="*/ 95383 h 381617"/>
                  <a:gd name="connsiteX31" fmla="*/ 373676 w 413467"/>
                  <a:gd name="connsiteY31" fmla="*/ 95383 h 381617"/>
                  <a:gd name="connsiteX32" fmla="*/ 373676 w 413467"/>
                  <a:gd name="connsiteY32" fmla="*/ 365734 h 381617"/>
                  <a:gd name="connsiteX33" fmla="*/ 310059 w 413467"/>
                  <a:gd name="connsiteY33" fmla="*/ 365734 h 381617"/>
                  <a:gd name="connsiteX34" fmla="*/ 310059 w 413467"/>
                  <a:gd name="connsiteY34" fmla="*/ 95383 h 38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3467" h="381617">
                    <a:moveTo>
                      <a:pt x="405470" y="365734"/>
                    </a:moveTo>
                    <a:lnTo>
                      <a:pt x="389559" y="365734"/>
                    </a:lnTo>
                    <a:lnTo>
                      <a:pt x="389559" y="87442"/>
                    </a:lnTo>
                    <a:cubicBezTo>
                      <a:pt x="389559" y="83052"/>
                      <a:pt x="386007" y="79500"/>
                      <a:pt x="381617" y="79500"/>
                    </a:cubicBezTo>
                    <a:lnTo>
                      <a:pt x="310059" y="79500"/>
                    </a:lnTo>
                    <a:lnTo>
                      <a:pt x="310059" y="7942"/>
                    </a:lnTo>
                    <a:cubicBezTo>
                      <a:pt x="310059" y="3551"/>
                      <a:pt x="306507" y="0"/>
                      <a:pt x="302117" y="0"/>
                    </a:cubicBezTo>
                    <a:lnTo>
                      <a:pt x="111294" y="0"/>
                    </a:lnTo>
                    <a:cubicBezTo>
                      <a:pt x="106904" y="0"/>
                      <a:pt x="103353" y="3551"/>
                      <a:pt x="103353" y="7942"/>
                    </a:cubicBezTo>
                    <a:lnTo>
                      <a:pt x="103353" y="79500"/>
                    </a:lnTo>
                    <a:lnTo>
                      <a:pt x="31794" y="79500"/>
                    </a:lnTo>
                    <a:cubicBezTo>
                      <a:pt x="27404" y="79500"/>
                      <a:pt x="23853" y="83052"/>
                      <a:pt x="23853" y="87442"/>
                    </a:cubicBezTo>
                    <a:lnTo>
                      <a:pt x="23853" y="365734"/>
                    </a:lnTo>
                    <a:lnTo>
                      <a:pt x="7942" y="365734"/>
                    </a:lnTo>
                    <a:cubicBezTo>
                      <a:pt x="3551" y="365734"/>
                      <a:pt x="0" y="369285"/>
                      <a:pt x="0" y="373676"/>
                    </a:cubicBezTo>
                    <a:cubicBezTo>
                      <a:pt x="0" y="378066"/>
                      <a:pt x="3551" y="381617"/>
                      <a:pt x="7942" y="381617"/>
                    </a:cubicBezTo>
                    <a:lnTo>
                      <a:pt x="111322" y="381617"/>
                    </a:lnTo>
                    <a:cubicBezTo>
                      <a:pt x="115713" y="381617"/>
                      <a:pt x="119264" y="378066"/>
                      <a:pt x="119264" y="373676"/>
                    </a:cubicBezTo>
                    <a:lnTo>
                      <a:pt x="119264" y="15855"/>
                    </a:lnTo>
                    <a:lnTo>
                      <a:pt x="294203" y="15855"/>
                    </a:lnTo>
                    <a:lnTo>
                      <a:pt x="294203" y="373676"/>
                    </a:lnTo>
                    <a:cubicBezTo>
                      <a:pt x="294203" y="378066"/>
                      <a:pt x="297755" y="381617"/>
                      <a:pt x="302145" y="381617"/>
                    </a:cubicBezTo>
                    <a:lnTo>
                      <a:pt x="405526" y="381617"/>
                    </a:lnTo>
                    <a:cubicBezTo>
                      <a:pt x="409916" y="381617"/>
                      <a:pt x="413468" y="378066"/>
                      <a:pt x="413468" y="373676"/>
                    </a:cubicBezTo>
                    <a:cubicBezTo>
                      <a:pt x="413468" y="369285"/>
                      <a:pt x="409916" y="365734"/>
                      <a:pt x="405526" y="365734"/>
                    </a:cubicBezTo>
                    <a:close/>
                    <a:moveTo>
                      <a:pt x="39708" y="365734"/>
                    </a:moveTo>
                    <a:lnTo>
                      <a:pt x="39708" y="95383"/>
                    </a:lnTo>
                    <a:lnTo>
                      <a:pt x="103325" y="95383"/>
                    </a:lnTo>
                    <a:lnTo>
                      <a:pt x="103325" y="365734"/>
                    </a:lnTo>
                    <a:lnTo>
                      <a:pt x="39708" y="365734"/>
                    </a:lnTo>
                    <a:close/>
                    <a:moveTo>
                      <a:pt x="310059" y="95383"/>
                    </a:moveTo>
                    <a:lnTo>
                      <a:pt x="373676" y="95383"/>
                    </a:lnTo>
                    <a:lnTo>
                      <a:pt x="373676" y="365734"/>
                    </a:lnTo>
                    <a:lnTo>
                      <a:pt x="310059" y="365734"/>
                    </a:lnTo>
                    <a:lnTo>
                      <a:pt x="310059" y="95383"/>
                    </a:ln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07" name="Forme libre : forme 2806">
                <a:extLst>
                  <a:ext uri="{FF2B5EF4-FFF2-40B4-BE49-F238E27FC236}">
                    <a16:creationId xmlns:a16="http://schemas.microsoft.com/office/drawing/2014/main" id="{B0133490-DB27-2183-07D9-B08395ADB867}"/>
                  </a:ext>
                </a:extLst>
              </p:cNvPr>
              <p:cNvSpPr>
                <a:spLocks/>
              </p:cNvSpPr>
              <p:nvPr/>
            </p:nvSpPr>
            <p:spPr>
              <a:xfrm>
                <a:off x="5864227" y="3497041"/>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08" name="Forme libre : forme 2807">
                <a:extLst>
                  <a:ext uri="{FF2B5EF4-FFF2-40B4-BE49-F238E27FC236}">
                    <a16:creationId xmlns:a16="http://schemas.microsoft.com/office/drawing/2014/main" id="{5F416228-D67F-25FB-547E-828E0D64AC8E}"/>
                  </a:ext>
                </a:extLst>
              </p:cNvPr>
              <p:cNvSpPr>
                <a:spLocks/>
              </p:cNvSpPr>
              <p:nvPr/>
            </p:nvSpPr>
            <p:spPr>
              <a:xfrm>
                <a:off x="5864227" y="3449335"/>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09" name="Forme libre : forme 2808">
                <a:extLst>
                  <a:ext uri="{FF2B5EF4-FFF2-40B4-BE49-F238E27FC236}">
                    <a16:creationId xmlns:a16="http://schemas.microsoft.com/office/drawing/2014/main" id="{BE855061-82B3-08CE-7CF5-B8067946937B}"/>
                  </a:ext>
                </a:extLst>
              </p:cNvPr>
              <p:cNvSpPr>
                <a:spLocks/>
              </p:cNvSpPr>
              <p:nvPr/>
            </p:nvSpPr>
            <p:spPr>
              <a:xfrm>
                <a:off x="5784727" y="3528835"/>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0" name="Forme libre : forme 2809">
                <a:extLst>
                  <a:ext uri="{FF2B5EF4-FFF2-40B4-BE49-F238E27FC236}">
                    <a16:creationId xmlns:a16="http://schemas.microsoft.com/office/drawing/2014/main" id="{3CD7D59A-32C5-C2E4-9F85-7537BD2A2810}"/>
                  </a:ext>
                </a:extLst>
              </p:cNvPr>
              <p:cNvSpPr>
                <a:spLocks/>
              </p:cNvSpPr>
              <p:nvPr/>
            </p:nvSpPr>
            <p:spPr>
              <a:xfrm>
                <a:off x="6055078" y="3528835"/>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1" name="Forme libre : forme 2810">
                <a:extLst>
                  <a:ext uri="{FF2B5EF4-FFF2-40B4-BE49-F238E27FC236}">
                    <a16:creationId xmlns:a16="http://schemas.microsoft.com/office/drawing/2014/main" id="{E210F060-5921-5062-1BFE-F4EB2BC36402}"/>
                  </a:ext>
                </a:extLst>
              </p:cNvPr>
              <p:cNvSpPr>
                <a:spLocks/>
              </p:cNvSpPr>
              <p:nvPr/>
            </p:nvSpPr>
            <p:spPr>
              <a:xfrm>
                <a:off x="5784727" y="3481129"/>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2" name="Forme libre : forme 2811">
                <a:extLst>
                  <a:ext uri="{FF2B5EF4-FFF2-40B4-BE49-F238E27FC236}">
                    <a16:creationId xmlns:a16="http://schemas.microsoft.com/office/drawing/2014/main" id="{DCCA10DB-871D-5918-9189-4795F2D150E1}"/>
                  </a:ext>
                </a:extLst>
              </p:cNvPr>
              <p:cNvSpPr>
                <a:spLocks/>
              </p:cNvSpPr>
              <p:nvPr/>
            </p:nvSpPr>
            <p:spPr>
              <a:xfrm>
                <a:off x="6055078" y="3481129"/>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3" name="Forme libre : forme 2812">
                <a:extLst>
                  <a:ext uri="{FF2B5EF4-FFF2-40B4-BE49-F238E27FC236}">
                    <a16:creationId xmlns:a16="http://schemas.microsoft.com/office/drawing/2014/main" id="{F37EDAAA-30B0-D019-D7E3-F12B29C9AD21}"/>
                  </a:ext>
                </a:extLst>
              </p:cNvPr>
              <p:cNvSpPr>
                <a:spLocks/>
              </p:cNvSpPr>
              <p:nvPr/>
            </p:nvSpPr>
            <p:spPr>
              <a:xfrm>
                <a:off x="5784727" y="3433424"/>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4" name="Forme libre : forme 2813">
                <a:extLst>
                  <a:ext uri="{FF2B5EF4-FFF2-40B4-BE49-F238E27FC236}">
                    <a16:creationId xmlns:a16="http://schemas.microsoft.com/office/drawing/2014/main" id="{B1D8CF32-5D59-09DA-2073-2EEFEA4CB64E}"/>
                  </a:ext>
                </a:extLst>
              </p:cNvPr>
              <p:cNvSpPr>
                <a:spLocks/>
              </p:cNvSpPr>
              <p:nvPr/>
            </p:nvSpPr>
            <p:spPr>
              <a:xfrm>
                <a:off x="6055078" y="3433424"/>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5" name="Forme libre : forme 2814">
                <a:extLst>
                  <a:ext uri="{FF2B5EF4-FFF2-40B4-BE49-F238E27FC236}">
                    <a16:creationId xmlns:a16="http://schemas.microsoft.com/office/drawing/2014/main" id="{6B4E9080-27D9-FE7B-8BF4-9FC6CD733162}"/>
                  </a:ext>
                </a:extLst>
              </p:cNvPr>
              <p:cNvSpPr>
                <a:spLocks/>
              </p:cNvSpPr>
              <p:nvPr/>
            </p:nvSpPr>
            <p:spPr>
              <a:xfrm>
                <a:off x="5784727" y="3385718"/>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6" name="Forme libre : forme 2815">
                <a:extLst>
                  <a:ext uri="{FF2B5EF4-FFF2-40B4-BE49-F238E27FC236}">
                    <a16:creationId xmlns:a16="http://schemas.microsoft.com/office/drawing/2014/main" id="{DEF1A21E-98D5-3DF6-ECE3-AAFA42515E0C}"/>
                  </a:ext>
                </a:extLst>
              </p:cNvPr>
              <p:cNvSpPr>
                <a:spLocks/>
              </p:cNvSpPr>
              <p:nvPr/>
            </p:nvSpPr>
            <p:spPr>
              <a:xfrm>
                <a:off x="6055078" y="3385718"/>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7" name="Forme libre : forme 2816">
                <a:extLst>
                  <a:ext uri="{FF2B5EF4-FFF2-40B4-BE49-F238E27FC236}">
                    <a16:creationId xmlns:a16="http://schemas.microsoft.com/office/drawing/2014/main" id="{2C25CFFF-8E47-18C5-B400-0E5579B9C6C4}"/>
                  </a:ext>
                </a:extLst>
              </p:cNvPr>
              <p:cNvSpPr>
                <a:spLocks/>
              </p:cNvSpPr>
              <p:nvPr/>
            </p:nvSpPr>
            <p:spPr>
              <a:xfrm>
                <a:off x="5784727" y="3338013"/>
                <a:ext cx="31794" cy="15883"/>
              </a:xfrm>
              <a:custGeom>
                <a:avLst/>
                <a:gdLst>
                  <a:gd name="connsiteX0" fmla="*/ 23853 w 31794"/>
                  <a:gd name="connsiteY0" fmla="*/ 0 h 15883"/>
                  <a:gd name="connsiteX1" fmla="*/ 7942 w 31794"/>
                  <a:gd name="connsiteY1" fmla="*/ 0 h 15883"/>
                  <a:gd name="connsiteX2" fmla="*/ 0 w 31794"/>
                  <a:gd name="connsiteY2" fmla="*/ 7942 h 15883"/>
                  <a:gd name="connsiteX3" fmla="*/ 7942 w 31794"/>
                  <a:gd name="connsiteY3" fmla="*/ 15883 h 15883"/>
                  <a:gd name="connsiteX4" fmla="*/ 23853 w 31794"/>
                  <a:gd name="connsiteY4" fmla="*/ 15883 h 15883"/>
                  <a:gd name="connsiteX5" fmla="*/ 31794 w 31794"/>
                  <a:gd name="connsiteY5" fmla="*/ 7942 h 15883"/>
                  <a:gd name="connsiteX6" fmla="*/ 23853 w 31794"/>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23853" y="0"/>
                    </a:moveTo>
                    <a:lnTo>
                      <a:pt x="7942" y="0"/>
                    </a:lnTo>
                    <a:cubicBezTo>
                      <a:pt x="3551" y="0"/>
                      <a:pt x="0" y="3551"/>
                      <a:pt x="0" y="7942"/>
                    </a:cubicBezTo>
                    <a:cubicBezTo>
                      <a:pt x="0" y="12332"/>
                      <a:pt x="3551" y="15883"/>
                      <a:pt x="7942" y="15883"/>
                    </a:cubicBezTo>
                    <a:lnTo>
                      <a:pt x="23853" y="15883"/>
                    </a:lnTo>
                    <a:cubicBezTo>
                      <a:pt x="28243" y="15883"/>
                      <a:pt x="31794" y="12332"/>
                      <a:pt x="31794" y="7942"/>
                    </a:cubicBezTo>
                    <a:cubicBezTo>
                      <a:pt x="31794" y="3551"/>
                      <a:pt x="28243" y="0"/>
                      <a:pt x="23853"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8" name="Forme libre : forme 2817">
                <a:extLst>
                  <a:ext uri="{FF2B5EF4-FFF2-40B4-BE49-F238E27FC236}">
                    <a16:creationId xmlns:a16="http://schemas.microsoft.com/office/drawing/2014/main" id="{560F3C78-2158-CB0D-DD98-735E9CEBED99}"/>
                  </a:ext>
                </a:extLst>
              </p:cNvPr>
              <p:cNvSpPr>
                <a:spLocks/>
              </p:cNvSpPr>
              <p:nvPr/>
            </p:nvSpPr>
            <p:spPr>
              <a:xfrm>
                <a:off x="6055078" y="3338041"/>
                <a:ext cx="31794" cy="15883"/>
              </a:xfrm>
              <a:custGeom>
                <a:avLst/>
                <a:gdLst>
                  <a:gd name="connsiteX0" fmla="*/ 7942 w 31794"/>
                  <a:gd name="connsiteY0" fmla="*/ 15883 h 15883"/>
                  <a:gd name="connsiteX1" fmla="*/ 23853 w 31794"/>
                  <a:gd name="connsiteY1" fmla="*/ 15883 h 15883"/>
                  <a:gd name="connsiteX2" fmla="*/ 31794 w 31794"/>
                  <a:gd name="connsiteY2" fmla="*/ 7942 h 15883"/>
                  <a:gd name="connsiteX3" fmla="*/ 23853 w 31794"/>
                  <a:gd name="connsiteY3" fmla="*/ 0 h 15883"/>
                  <a:gd name="connsiteX4" fmla="*/ 7942 w 31794"/>
                  <a:gd name="connsiteY4" fmla="*/ 0 h 15883"/>
                  <a:gd name="connsiteX5" fmla="*/ 0 w 31794"/>
                  <a:gd name="connsiteY5" fmla="*/ 7942 h 15883"/>
                  <a:gd name="connsiteX6" fmla="*/ 7942 w 31794"/>
                  <a:gd name="connsiteY6" fmla="*/ 15883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94" h="15883">
                    <a:moveTo>
                      <a:pt x="7942" y="15883"/>
                    </a:moveTo>
                    <a:lnTo>
                      <a:pt x="23853" y="15883"/>
                    </a:lnTo>
                    <a:cubicBezTo>
                      <a:pt x="28243" y="15883"/>
                      <a:pt x="31794" y="12332"/>
                      <a:pt x="31794" y="7942"/>
                    </a:cubicBezTo>
                    <a:cubicBezTo>
                      <a:pt x="31794" y="3551"/>
                      <a:pt x="28243" y="0"/>
                      <a:pt x="23853" y="0"/>
                    </a:cubicBezTo>
                    <a:lnTo>
                      <a:pt x="7942" y="0"/>
                    </a:lnTo>
                    <a:cubicBezTo>
                      <a:pt x="3551" y="0"/>
                      <a:pt x="0" y="3551"/>
                      <a:pt x="0" y="7942"/>
                    </a:cubicBezTo>
                    <a:cubicBezTo>
                      <a:pt x="0" y="12332"/>
                      <a:pt x="3551" y="15883"/>
                      <a:pt x="7942" y="15883"/>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19" name="Forme libre : forme 2818">
                <a:extLst>
                  <a:ext uri="{FF2B5EF4-FFF2-40B4-BE49-F238E27FC236}">
                    <a16:creationId xmlns:a16="http://schemas.microsoft.com/office/drawing/2014/main" id="{40812887-CB13-EDE3-DC2C-72FA88025679}"/>
                  </a:ext>
                </a:extLst>
              </p:cNvPr>
              <p:cNvSpPr>
                <a:spLocks/>
              </p:cNvSpPr>
              <p:nvPr/>
            </p:nvSpPr>
            <p:spPr>
              <a:xfrm>
                <a:off x="5864227" y="3401629"/>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0" name="Forme libre : forme 2819">
                <a:extLst>
                  <a:ext uri="{FF2B5EF4-FFF2-40B4-BE49-F238E27FC236}">
                    <a16:creationId xmlns:a16="http://schemas.microsoft.com/office/drawing/2014/main" id="{9BD95DFD-9B03-5EB7-306D-66CCD4146549}"/>
                  </a:ext>
                </a:extLst>
              </p:cNvPr>
              <p:cNvSpPr>
                <a:spLocks/>
              </p:cNvSpPr>
              <p:nvPr/>
            </p:nvSpPr>
            <p:spPr>
              <a:xfrm>
                <a:off x="5864227" y="3353924"/>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1" name="Forme libre : forme 2820">
                <a:extLst>
                  <a:ext uri="{FF2B5EF4-FFF2-40B4-BE49-F238E27FC236}">
                    <a16:creationId xmlns:a16="http://schemas.microsoft.com/office/drawing/2014/main" id="{FBD2625F-E1D3-69DD-BD33-DB9129688A11}"/>
                  </a:ext>
                </a:extLst>
              </p:cNvPr>
              <p:cNvSpPr>
                <a:spLocks/>
              </p:cNvSpPr>
              <p:nvPr/>
            </p:nvSpPr>
            <p:spPr>
              <a:xfrm>
                <a:off x="5864227" y="3306218"/>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2" name="Forme libre : forme 2821">
                <a:extLst>
                  <a:ext uri="{FF2B5EF4-FFF2-40B4-BE49-F238E27FC236}">
                    <a16:creationId xmlns:a16="http://schemas.microsoft.com/office/drawing/2014/main" id="{B880DD10-9258-D355-9ED6-27EAAFB13187}"/>
                  </a:ext>
                </a:extLst>
              </p:cNvPr>
              <p:cNvSpPr>
                <a:spLocks/>
              </p:cNvSpPr>
              <p:nvPr/>
            </p:nvSpPr>
            <p:spPr>
              <a:xfrm>
                <a:off x="5864227" y="3258512"/>
                <a:ext cx="143117" cy="15883"/>
              </a:xfrm>
              <a:custGeom>
                <a:avLst/>
                <a:gdLst>
                  <a:gd name="connsiteX0" fmla="*/ 135175 w 143117"/>
                  <a:gd name="connsiteY0" fmla="*/ 0 h 15883"/>
                  <a:gd name="connsiteX1" fmla="*/ 7942 w 143117"/>
                  <a:gd name="connsiteY1" fmla="*/ 0 h 15883"/>
                  <a:gd name="connsiteX2" fmla="*/ 0 w 143117"/>
                  <a:gd name="connsiteY2" fmla="*/ 7942 h 15883"/>
                  <a:gd name="connsiteX3" fmla="*/ 7942 w 143117"/>
                  <a:gd name="connsiteY3" fmla="*/ 15883 h 15883"/>
                  <a:gd name="connsiteX4" fmla="*/ 135175 w 143117"/>
                  <a:gd name="connsiteY4" fmla="*/ 15883 h 15883"/>
                  <a:gd name="connsiteX5" fmla="*/ 143117 w 143117"/>
                  <a:gd name="connsiteY5" fmla="*/ 7942 h 15883"/>
                  <a:gd name="connsiteX6" fmla="*/ 135175 w 143117"/>
                  <a:gd name="connsiteY6" fmla="*/ 0 h 1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17" h="15883">
                    <a:moveTo>
                      <a:pt x="135175" y="0"/>
                    </a:moveTo>
                    <a:lnTo>
                      <a:pt x="7942" y="0"/>
                    </a:lnTo>
                    <a:cubicBezTo>
                      <a:pt x="3551" y="0"/>
                      <a:pt x="0" y="3551"/>
                      <a:pt x="0" y="7942"/>
                    </a:cubicBezTo>
                    <a:cubicBezTo>
                      <a:pt x="0" y="12332"/>
                      <a:pt x="3551" y="15883"/>
                      <a:pt x="7942" y="15883"/>
                    </a:cubicBezTo>
                    <a:lnTo>
                      <a:pt x="135175" y="15883"/>
                    </a:lnTo>
                    <a:cubicBezTo>
                      <a:pt x="139566" y="15883"/>
                      <a:pt x="143117" y="12332"/>
                      <a:pt x="143117" y="7942"/>
                    </a:cubicBezTo>
                    <a:cubicBezTo>
                      <a:pt x="143117" y="3551"/>
                      <a:pt x="139566" y="0"/>
                      <a:pt x="135175" y="0"/>
                    </a:cubicBezTo>
                    <a:close/>
                  </a:path>
                </a:pathLst>
              </a:custGeom>
              <a:solidFill>
                <a:srgbClr val="FFFFF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51" name="ZoneTexte 2950">
              <a:extLst>
                <a:ext uri="{FF2B5EF4-FFF2-40B4-BE49-F238E27FC236}">
                  <a16:creationId xmlns:a16="http://schemas.microsoft.com/office/drawing/2014/main" id="{FE6A4B7C-F6A8-9A9F-EB60-AC24DADC722A}"/>
                </a:ext>
              </a:extLst>
            </p:cNvPr>
            <p:cNvSpPr txBox="1">
              <a:spLocks/>
            </p:cNvSpPr>
            <p:nvPr/>
          </p:nvSpPr>
          <p:spPr>
            <a:xfrm>
              <a:off x="5496899" y="3585589"/>
              <a:ext cx="859531"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Your</a:t>
              </a:r>
              <a:b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company</a:t>
              </a:r>
            </a:p>
          </p:txBody>
        </p:sp>
      </p:grpSp>
      <p:grpSp>
        <p:nvGrpSpPr>
          <p:cNvPr id="2926" name="Groupe 2925">
            <a:extLst>
              <a:ext uri="{FF2B5EF4-FFF2-40B4-BE49-F238E27FC236}">
                <a16:creationId xmlns:a16="http://schemas.microsoft.com/office/drawing/2014/main" id="{8295F9AE-F04F-1B61-5B6B-2581640A086E}"/>
              </a:ext>
            </a:extLst>
          </p:cNvPr>
          <p:cNvGrpSpPr/>
          <p:nvPr/>
        </p:nvGrpSpPr>
        <p:grpSpPr>
          <a:xfrm>
            <a:off x="4916126" y="2550830"/>
            <a:ext cx="2210526" cy="2064413"/>
            <a:chOff x="4916126" y="2550830"/>
            <a:chExt cx="2210526" cy="2064413"/>
          </a:xfrm>
        </p:grpSpPr>
        <p:sp>
          <p:nvSpPr>
            <p:cNvPr id="2802" name="Forme libre : forme 2801">
              <a:extLst>
                <a:ext uri="{FF2B5EF4-FFF2-40B4-BE49-F238E27FC236}">
                  <a16:creationId xmlns:a16="http://schemas.microsoft.com/office/drawing/2014/main" id="{CC3FF7C6-3F10-D5AF-98F0-03B1A3446EB6}"/>
                </a:ext>
              </a:extLst>
            </p:cNvPr>
            <p:cNvSpPr>
              <a:spLocks/>
            </p:cNvSpPr>
            <p:nvPr/>
          </p:nvSpPr>
          <p:spPr>
            <a:xfrm>
              <a:off x="4916126" y="2567200"/>
              <a:ext cx="2048043" cy="2048043"/>
            </a:xfrm>
            <a:custGeom>
              <a:avLst/>
              <a:gdLst>
                <a:gd name="connsiteX0" fmla="*/ 1024022 w 2048043"/>
                <a:gd name="connsiteY0" fmla="*/ 2048044 h 2048043"/>
                <a:gd name="connsiteX1" fmla="*/ 625403 w 2048043"/>
                <a:gd name="connsiteY1" fmla="*/ 1967537 h 2048043"/>
                <a:gd name="connsiteX2" fmla="*/ 299936 w 2048043"/>
                <a:gd name="connsiteY2" fmla="*/ 1748108 h 2048043"/>
                <a:gd name="connsiteX3" fmla="*/ 80507 w 2048043"/>
                <a:gd name="connsiteY3" fmla="*/ 1422641 h 2048043"/>
                <a:gd name="connsiteX4" fmla="*/ 0 w 2048043"/>
                <a:gd name="connsiteY4" fmla="*/ 1024022 h 2048043"/>
                <a:gd name="connsiteX5" fmla="*/ 80507 w 2048043"/>
                <a:gd name="connsiteY5" fmla="*/ 625403 h 2048043"/>
                <a:gd name="connsiteX6" fmla="*/ 299936 w 2048043"/>
                <a:gd name="connsiteY6" fmla="*/ 299936 h 2048043"/>
                <a:gd name="connsiteX7" fmla="*/ 625403 w 2048043"/>
                <a:gd name="connsiteY7" fmla="*/ 80507 h 2048043"/>
                <a:gd name="connsiteX8" fmla="*/ 1024022 w 2048043"/>
                <a:gd name="connsiteY8" fmla="*/ 0 h 2048043"/>
                <a:gd name="connsiteX9" fmla="*/ 1422641 w 2048043"/>
                <a:gd name="connsiteY9" fmla="*/ 80507 h 2048043"/>
                <a:gd name="connsiteX10" fmla="*/ 1748108 w 2048043"/>
                <a:gd name="connsiteY10" fmla="*/ 299936 h 2048043"/>
                <a:gd name="connsiteX11" fmla="*/ 1967537 w 2048043"/>
                <a:gd name="connsiteY11" fmla="*/ 625403 h 2048043"/>
                <a:gd name="connsiteX12" fmla="*/ 2048044 w 2048043"/>
                <a:gd name="connsiteY12" fmla="*/ 1024022 h 2048043"/>
                <a:gd name="connsiteX13" fmla="*/ 1967537 w 2048043"/>
                <a:gd name="connsiteY13" fmla="*/ 1422641 h 2048043"/>
                <a:gd name="connsiteX14" fmla="*/ 1748108 w 2048043"/>
                <a:gd name="connsiteY14" fmla="*/ 1748108 h 2048043"/>
                <a:gd name="connsiteX15" fmla="*/ 1422641 w 2048043"/>
                <a:gd name="connsiteY15" fmla="*/ 1967537 h 2048043"/>
                <a:gd name="connsiteX16" fmla="*/ 1024022 w 2048043"/>
                <a:gd name="connsiteY16" fmla="*/ 2048044 h 2048043"/>
                <a:gd name="connsiteX17" fmla="*/ 1024022 w 2048043"/>
                <a:gd name="connsiteY17" fmla="*/ 173373 h 2048043"/>
                <a:gd name="connsiteX18" fmla="*/ 173373 w 2048043"/>
                <a:gd name="connsiteY18" fmla="*/ 1024022 h 2048043"/>
                <a:gd name="connsiteX19" fmla="*/ 1024022 w 2048043"/>
                <a:gd name="connsiteY19" fmla="*/ 1874670 h 2048043"/>
                <a:gd name="connsiteX20" fmla="*/ 1874671 w 2048043"/>
                <a:gd name="connsiteY20" fmla="*/ 1024022 h 2048043"/>
                <a:gd name="connsiteX21" fmla="*/ 1024022 w 2048043"/>
                <a:gd name="connsiteY21" fmla="*/ 173373 h 204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8043" h="2048043">
                  <a:moveTo>
                    <a:pt x="1024022" y="2048044"/>
                  </a:moveTo>
                  <a:cubicBezTo>
                    <a:pt x="885826" y="2048044"/>
                    <a:pt x="751714" y="2020947"/>
                    <a:pt x="625403" y="1967537"/>
                  </a:cubicBezTo>
                  <a:cubicBezTo>
                    <a:pt x="503454" y="1915944"/>
                    <a:pt x="393949" y="1842121"/>
                    <a:pt x="299936" y="1748108"/>
                  </a:cubicBezTo>
                  <a:cubicBezTo>
                    <a:pt x="205923" y="1654094"/>
                    <a:pt x="132099" y="1544590"/>
                    <a:pt x="80507" y="1422641"/>
                  </a:cubicBezTo>
                  <a:cubicBezTo>
                    <a:pt x="27097" y="1296330"/>
                    <a:pt x="0" y="1162217"/>
                    <a:pt x="0" y="1024022"/>
                  </a:cubicBezTo>
                  <a:cubicBezTo>
                    <a:pt x="0" y="885826"/>
                    <a:pt x="27097" y="751714"/>
                    <a:pt x="80507" y="625403"/>
                  </a:cubicBezTo>
                  <a:cubicBezTo>
                    <a:pt x="132099" y="503454"/>
                    <a:pt x="205923" y="393949"/>
                    <a:pt x="299936" y="299936"/>
                  </a:cubicBezTo>
                  <a:cubicBezTo>
                    <a:pt x="393949" y="205923"/>
                    <a:pt x="503454" y="132099"/>
                    <a:pt x="625403" y="80507"/>
                  </a:cubicBezTo>
                  <a:cubicBezTo>
                    <a:pt x="751714" y="27097"/>
                    <a:pt x="885826" y="0"/>
                    <a:pt x="1024022" y="0"/>
                  </a:cubicBezTo>
                  <a:cubicBezTo>
                    <a:pt x="1162217" y="0"/>
                    <a:pt x="1296330" y="27097"/>
                    <a:pt x="1422641" y="80507"/>
                  </a:cubicBezTo>
                  <a:cubicBezTo>
                    <a:pt x="1544590" y="132099"/>
                    <a:pt x="1654094" y="205923"/>
                    <a:pt x="1748108" y="299936"/>
                  </a:cubicBezTo>
                  <a:cubicBezTo>
                    <a:pt x="1842121" y="393949"/>
                    <a:pt x="1915945" y="503454"/>
                    <a:pt x="1967537" y="625403"/>
                  </a:cubicBezTo>
                  <a:cubicBezTo>
                    <a:pt x="2020947" y="751714"/>
                    <a:pt x="2048044" y="885826"/>
                    <a:pt x="2048044" y="1024022"/>
                  </a:cubicBezTo>
                  <a:cubicBezTo>
                    <a:pt x="2048044" y="1162217"/>
                    <a:pt x="2020947" y="1296330"/>
                    <a:pt x="1967537" y="1422641"/>
                  </a:cubicBezTo>
                  <a:cubicBezTo>
                    <a:pt x="1915945" y="1544590"/>
                    <a:pt x="1842121" y="1654094"/>
                    <a:pt x="1748108" y="1748108"/>
                  </a:cubicBezTo>
                  <a:cubicBezTo>
                    <a:pt x="1654094" y="1842121"/>
                    <a:pt x="1544590" y="1915944"/>
                    <a:pt x="1422641" y="1967537"/>
                  </a:cubicBezTo>
                  <a:cubicBezTo>
                    <a:pt x="1296330" y="2020947"/>
                    <a:pt x="1162217" y="2048044"/>
                    <a:pt x="1024022" y="2048044"/>
                  </a:cubicBezTo>
                  <a:close/>
                  <a:moveTo>
                    <a:pt x="1024022" y="173373"/>
                  </a:moveTo>
                  <a:cubicBezTo>
                    <a:pt x="554963" y="173373"/>
                    <a:pt x="173373" y="554963"/>
                    <a:pt x="173373" y="1024022"/>
                  </a:cubicBezTo>
                  <a:cubicBezTo>
                    <a:pt x="173373" y="1493081"/>
                    <a:pt x="554963" y="1874670"/>
                    <a:pt x="1024022" y="1874670"/>
                  </a:cubicBezTo>
                  <a:cubicBezTo>
                    <a:pt x="1493081" y="1874670"/>
                    <a:pt x="1874671" y="1493081"/>
                    <a:pt x="1874671" y="1024022"/>
                  </a:cubicBezTo>
                  <a:cubicBezTo>
                    <a:pt x="1874671" y="554963"/>
                    <a:pt x="1493081" y="173373"/>
                    <a:pt x="1024022" y="173373"/>
                  </a:cubicBezTo>
                  <a:close/>
                </a:path>
              </a:pathLst>
            </a:custGeom>
            <a:solidFill>
              <a:schemeClr val="accent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52" name="Rectangle 2951">
              <a:extLst>
                <a:ext uri="{FF2B5EF4-FFF2-40B4-BE49-F238E27FC236}">
                  <a16:creationId xmlns:a16="http://schemas.microsoft.com/office/drawing/2014/main" id="{709160B1-310F-5BF9-A108-BD6026805F14}"/>
                </a:ext>
              </a:extLst>
            </p:cNvPr>
            <p:cNvSpPr>
              <a:spLocks/>
            </p:cNvSpPr>
            <p:nvPr/>
          </p:nvSpPr>
          <p:spPr>
            <a:xfrm rot="3662726">
              <a:off x="5061419" y="2459981"/>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ESKER PLATFORM</a:t>
              </a:r>
            </a:p>
          </p:txBody>
        </p:sp>
      </p:grpSp>
      <p:sp>
        <p:nvSpPr>
          <p:cNvPr id="2916" name="Rectangle 2915">
            <a:extLst>
              <a:ext uri="{FF2B5EF4-FFF2-40B4-BE49-F238E27FC236}">
                <a16:creationId xmlns:a16="http://schemas.microsoft.com/office/drawing/2014/main" id="{52E50943-5A3E-4E1B-420E-77E7500B9244}"/>
              </a:ext>
            </a:extLst>
          </p:cNvPr>
          <p:cNvSpPr>
            <a:spLocks/>
          </p:cNvSpPr>
          <p:nvPr/>
        </p:nvSpPr>
        <p:spPr>
          <a:xfrm rot="16200000">
            <a:off x="587954" y="1694262"/>
            <a:ext cx="4163287" cy="380658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srgbClr val="131E29"/>
                </a:solidFill>
                <a:effectLst/>
                <a:uLnTx/>
                <a:uFillTx/>
                <a:latin typeface="Arial" panose="020B0604020202020204" pitchFamily="34" charset="0"/>
                <a:ea typeface="+mn-ea"/>
                <a:cs typeface="Arial" panose="020B0604020202020204" pitchFamily="34" charset="0"/>
              </a:rPr>
              <a:t>PROCURE-TO-PAY</a:t>
            </a:r>
          </a:p>
        </p:txBody>
      </p:sp>
      <p:sp>
        <p:nvSpPr>
          <p:cNvPr id="2917" name="Rectangle 2916">
            <a:extLst>
              <a:ext uri="{FF2B5EF4-FFF2-40B4-BE49-F238E27FC236}">
                <a16:creationId xmlns:a16="http://schemas.microsoft.com/office/drawing/2014/main" id="{F9FC7499-9F08-5087-49A6-C74DCD84593C}"/>
              </a:ext>
            </a:extLst>
          </p:cNvPr>
          <p:cNvSpPr>
            <a:spLocks/>
          </p:cNvSpPr>
          <p:nvPr/>
        </p:nvSpPr>
        <p:spPr>
          <a:xfrm rot="5400000">
            <a:off x="7134621" y="1694262"/>
            <a:ext cx="4163287" cy="380658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srgbClr val="131E29"/>
                </a:solidFill>
                <a:effectLst/>
                <a:uLnTx/>
                <a:uFillTx/>
                <a:latin typeface="Arial" panose="020B0604020202020204" pitchFamily="34" charset="0"/>
                <a:ea typeface="+mn-ea"/>
                <a:cs typeface="Arial" panose="020B0604020202020204" pitchFamily="34" charset="0"/>
              </a:rPr>
              <a:t>ORDER-TO-CASH</a:t>
            </a:r>
          </a:p>
        </p:txBody>
      </p:sp>
      <p:grpSp>
        <p:nvGrpSpPr>
          <p:cNvPr id="2825" name="Graphique 2678">
            <a:extLst>
              <a:ext uri="{FF2B5EF4-FFF2-40B4-BE49-F238E27FC236}">
                <a16:creationId xmlns:a16="http://schemas.microsoft.com/office/drawing/2014/main" id="{226D319E-C582-E34B-9930-C0B6DD292C53}"/>
              </a:ext>
            </a:extLst>
          </p:cNvPr>
          <p:cNvGrpSpPr>
            <a:grpSpLocks/>
          </p:cNvGrpSpPr>
          <p:nvPr/>
        </p:nvGrpSpPr>
        <p:grpSpPr>
          <a:xfrm>
            <a:off x="5375678" y="1464825"/>
            <a:ext cx="1130534" cy="526551"/>
            <a:chOff x="5375678" y="1464825"/>
            <a:chExt cx="1130534" cy="526551"/>
          </a:xfrm>
          <a:solidFill>
            <a:srgbClr val="758592"/>
          </a:solidFill>
        </p:grpSpPr>
        <p:sp>
          <p:nvSpPr>
            <p:cNvPr id="2826" name="Forme libre : forme 2825">
              <a:extLst>
                <a:ext uri="{FF2B5EF4-FFF2-40B4-BE49-F238E27FC236}">
                  <a16:creationId xmlns:a16="http://schemas.microsoft.com/office/drawing/2014/main" id="{85749F7A-B4A4-3DA9-998A-18A43CF21FA5}"/>
                </a:ext>
              </a:extLst>
            </p:cNvPr>
            <p:cNvSpPr>
              <a:spLocks/>
            </p:cNvSpPr>
            <p:nvPr/>
          </p:nvSpPr>
          <p:spPr>
            <a:xfrm>
              <a:off x="5613982" y="1524750"/>
              <a:ext cx="51089" cy="51061"/>
            </a:xfrm>
            <a:custGeom>
              <a:avLst/>
              <a:gdLst>
                <a:gd name="connsiteX0" fmla="*/ 0 w 51089"/>
                <a:gd name="connsiteY0" fmla="*/ 0 h 51061"/>
                <a:gd name="connsiteX1" fmla="*/ 51089 w 51089"/>
                <a:gd name="connsiteY1" fmla="*/ 0 h 51061"/>
                <a:gd name="connsiteX2" fmla="*/ 51089 w 51089"/>
                <a:gd name="connsiteY2" fmla="*/ 51061 h 51061"/>
                <a:gd name="connsiteX3" fmla="*/ 0 w 51089"/>
                <a:gd name="connsiteY3" fmla="*/ 51061 h 51061"/>
              </a:gdLst>
              <a:ahLst/>
              <a:cxnLst>
                <a:cxn ang="0">
                  <a:pos x="connsiteX0" y="connsiteY0"/>
                </a:cxn>
                <a:cxn ang="0">
                  <a:pos x="connsiteX1" y="connsiteY1"/>
                </a:cxn>
                <a:cxn ang="0">
                  <a:pos x="connsiteX2" y="connsiteY2"/>
                </a:cxn>
                <a:cxn ang="0">
                  <a:pos x="connsiteX3" y="connsiteY3"/>
                </a:cxn>
              </a:cxnLst>
              <a:rect l="l" t="t" r="r" b="b"/>
              <a:pathLst>
                <a:path w="51089" h="51061">
                  <a:moveTo>
                    <a:pt x="0" y="0"/>
                  </a:moveTo>
                  <a:lnTo>
                    <a:pt x="51089" y="0"/>
                  </a:lnTo>
                  <a:lnTo>
                    <a:pt x="51089" y="51061"/>
                  </a:lnTo>
                  <a:lnTo>
                    <a:pt x="0" y="51061"/>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7" name="Forme libre : forme 2826">
              <a:extLst>
                <a:ext uri="{FF2B5EF4-FFF2-40B4-BE49-F238E27FC236}">
                  <a16:creationId xmlns:a16="http://schemas.microsoft.com/office/drawing/2014/main" id="{5FAA771E-972C-6780-BC8B-77FCB79B63AC}"/>
                </a:ext>
              </a:extLst>
            </p:cNvPr>
            <p:cNvSpPr>
              <a:spLocks/>
            </p:cNvSpPr>
            <p:nvPr/>
          </p:nvSpPr>
          <p:spPr>
            <a:xfrm>
              <a:off x="5836124" y="1554363"/>
              <a:ext cx="38309" cy="38309"/>
            </a:xfrm>
            <a:custGeom>
              <a:avLst/>
              <a:gdLst>
                <a:gd name="connsiteX0" fmla="*/ 0 w 38309"/>
                <a:gd name="connsiteY0" fmla="*/ 0 h 38309"/>
                <a:gd name="connsiteX1" fmla="*/ 38310 w 38309"/>
                <a:gd name="connsiteY1" fmla="*/ 0 h 38309"/>
                <a:gd name="connsiteX2" fmla="*/ 38310 w 38309"/>
                <a:gd name="connsiteY2" fmla="*/ 38310 h 38309"/>
                <a:gd name="connsiteX3" fmla="*/ 0 w 38309"/>
                <a:gd name="connsiteY3" fmla="*/ 38310 h 38309"/>
              </a:gdLst>
              <a:ahLst/>
              <a:cxnLst>
                <a:cxn ang="0">
                  <a:pos x="connsiteX0" y="connsiteY0"/>
                </a:cxn>
                <a:cxn ang="0">
                  <a:pos x="connsiteX1" y="connsiteY1"/>
                </a:cxn>
                <a:cxn ang="0">
                  <a:pos x="connsiteX2" y="connsiteY2"/>
                </a:cxn>
                <a:cxn ang="0">
                  <a:pos x="connsiteX3" y="connsiteY3"/>
                </a:cxn>
              </a:cxnLst>
              <a:rect l="l" t="t" r="r" b="b"/>
              <a:pathLst>
                <a:path w="38309" h="38309">
                  <a:moveTo>
                    <a:pt x="0" y="0"/>
                  </a:moveTo>
                  <a:lnTo>
                    <a:pt x="38310" y="0"/>
                  </a:lnTo>
                  <a:lnTo>
                    <a:pt x="38310" y="38310"/>
                  </a:lnTo>
                  <a:lnTo>
                    <a:pt x="0" y="38310"/>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8" name="Forme libre : forme 2827">
              <a:extLst>
                <a:ext uri="{FF2B5EF4-FFF2-40B4-BE49-F238E27FC236}">
                  <a16:creationId xmlns:a16="http://schemas.microsoft.com/office/drawing/2014/main" id="{17063B4F-412B-443D-D644-5B025ABC3468}"/>
                </a:ext>
              </a:extLst>
            </p:cNvPr>
            <p:cNvSpPr>
              <a:spLocks/>
            </p:cNvSpPr>
            <p:nvPr/>
          </p:nvSpPr>
          <p:spPr>
            <a:xfrm>
              <a:off x="5798401" y="1464825"/>
              <a:ext cx="51089" cy="51089"/>
            </a:xfrm>
            <a:custGeom>
              <a:avLst/>
              <a:gdLst>
                <a:gd name="connsiteX0" fmla="*/ 0 w 51089"/>
                <a:gd name="connsiteY0" fmla="*/ 0 h 51089"/>
                <a:gd name="connsiteX1" fmla="*/ 51089 w 51089"/>
                <a:gd name="connsiteY1" fmla="*/ 0 h 51089"/>
                <a:gd name="connsiteX2" fmla="*/ 51089 w 51089"/>
                <a:gd name="connsiteY2" fmla="*/ 51089 h 51089"/>
                <a:gd name="connsiteX3" fmla="*/ 0 w 51089"/>
                <a:gd name="connsiteY3" fmla="*/ 51089 h 51089"/>
              </a:gdLst>
              <a:ahLst/>
              <a:cxnLst>
                <a:cxn ang="0">
                  <a:pos x="connsiteX0" y="connsiteY0"/>
                </a:cxn>
                <a:cxn ang="0">
                  <a:pos x="connsiteX1" y="connsiteY1"/>
                </a:cxn>
                <a:cxn ang="0">
                  <a:pos x="connsiteX2" y="connsiteY2"/>
                </a:cxn>
                <a:cxn ang="0">
                  <a:pos x="connsiteX3" y="connsiteY3"/>
                </a:cxn>
              </a:cxnLst>
              <a:rect l="l" t="t" r="r" b="b"/>
              <a:pathLst>
                <a:path w="51089" h="51089">
                  <a:moveTo>
                    <a:pt x="0" y="0"/>
                  </a:moveTo>
                  <a:lnTo>
                    <a:pt x="51089" y="0"/>
                  </a:lnTo>
                  <a:lnTo>
                    <a:pt x="51089" y="51089"/>
                  </a:lnTo>
                  <a:lnTo>
                    <a:pt x="0" y="51089"/>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29" name="Forme libre : forme 2828">
              <a:extLst>
                <a:ext uri="{FF2B5EF4-FFF2-40B4-BE49-F238E27FC236}">
                  <a16:creationId xmlns:a16="http://schemas.microsoft.com/office/drawing/2014/main" id="{715D74DC-4A46-364E-AFFB-D03EFEFCAB70}"/>
                </a:ext>
              </a:extLst>
            </p:cNvPr>
            <p:cNvSpPr>
              <a:spLocks/>
            </p:cNvSpPr>
            <p:nvPr/>
          </p:nvSpPr>
          <p:spPr>
            <a:xfrm>
              <a:off x="5777876" y="1609983"/>
              <a:ext cx="38281" cy="38309"/>
            </a:xfrm>
            <a:custGeom>
              <a:avLst/>
              <a:gdLst>
                <a:gd name="connsiteX0" fmla="*/ 0 w 38281"/>
                <a:gd name="connsiteY0" fmla="*/ 0 h 38309"/>
                <a:gd name="connsiteX1" fmla="*/ 38282 w 38281"/>
                <a:gd name="connsiteY1" fmla="*/ 0 h 38309"/>
                <a:gd name="connsiteX2" fmla="*/ 38282 w 38281"/>
                <a:gd name="connsiteY2" fmla="*/ 38310 h 38309"/>
                <a:gd name="connsiteX3" fmla="*/ 0 w 38281"/>
                <a:gd name="connsiteY3" fmla="*/ 38310 h 38309"/>
              </a:gdLst>
              <a:ahLst/>
              <a:cxnLst>
                <a:cxn ang="0">
                  <a:pos x="connsiteX0" y="connsiteY0"/>
                </a:cxn>
                <a:cxn ang="0">
                  <a:pos x="connsiteX1" y="connsiteY1"/>
                </a:cxn>
                <a:cxn ang="0">
                  <a:pos x="connsiteX2" y="connsiteY2"/>
                </a:cxn>
                <a:cxn ang="0">
                  <a:pos x="connsiteX3" y="connsiteY3"/>
                </a:cxn>
              </a:cxnLst>
              <a:rect l="l" t="t" r="r" b="b"/>
              <a:pathLst>
                <a:path w="38281" h="38309">
                  <a:moveTo>
                    <a:pt x="0" y="0"/>
                  </a:moveTo>
                  <a:lnTo>
                    <a:pt x="38282" y="0"/>
                  </a:lnTo>
                  <a:lnTo>
                    <a:pt x="38282" y="38310"/>
                  </a:lnTo>
                  <a:lnTo>
                    <a:pt x="0" y="38310"/>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0" name="Forme libre : forme 2829">
              <a:extLst>
                <a:ext uri="{FF2B5EF4-FFF2-40B4-BE49-F238E27FC236}">
                  <a16:creationId xmlns:a16="http://schemas.microsoft.com/office/drawing/2014/main" id="{A611B4F6-0B68-6118-1372-CCD8825104B5}"/>
                </a:ext>
              </a:extLst>
            </p:cNvPr>
            <p:cNvSpPr>
              <a:spLocks/>
            </p:cNvSpPr>
            <p:nvPr/>
          </p:nvSpPr>
          <p:spPr>
            <a:xfrm>
              <a:off x="5773625" y="1699801"/>
              <a:ext cx="38309" cy="38309"/>
            </a:xfrm>
            <a:custGeom>
              <a:avLst/>
              <a:gdLst>
                <a:gd name="connsiteX0" fmla="*/ 0 w 38309"/>
                <a:gd name="connsiteY0" fmla="*/ 0 h 38309"/>
                <a:gd name="connsiteX1" fmla="*/ 38310 w 38309"/>
                <a:gd name="connsiteY1" fmla="*/ 0 h 38309"/>
                <a:gd name="connsiteX2" fmla="*/ 38310 w 38309"/>
                <a:gd name="connsiteY2" fmla="*/ 38310 h 38309"/>
                <a:gd name="connsiteX3" fmla="*/ 0 w 38309"/>
                <a:gd name="connsiteY3" fmla="*/ 38310 h 38309"/>
              </a:gdLst>
              <a:ahLst/>
              <a:cxnLst>
                <a:cxn ang="0">
                  <a:pos x="connsiteX0" y="connsiteY0"/>
                </a:cxn>
                <a:cxn ang="0">
                  <a:pos x="connsiteX1" y="connsiteY1"/>
                </a:cxn>
                <a:cxn ang="0">
                  <a:pos x="connsiteX2" y="connsiteY2"/>
                </a:cxn>
                <a:cxn ang="0">
                  <a:pos x="connsiteX3" y="connsiteY3"/>
                </a:cxn>
              </a:cxnLst>
              <a:rect l="l" t="t" r="r" b="b"/>
              <a:pathLst>
                <a:path w="38309" h="38309">
                  <a:moveTo>
                    <a:pt x="0" y="0"/>
                  </a:moveTo>
                  <a:lnTo>
                    <a:pt x="38310" y="0"/>
                  </a:lnTo>
                  <a:lnTo>
                    <a:pt x="38310" y="38310"/>
                  </a:lnTo>
                  <a:lnTo>
                    <a:pt x="0" y="38310"/>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1" name="Forme libre : forme 2830">
              <a:extLst>
                <a:ext uri="{FF2B5EF4-FFF2-40B4-BE49-F238E27FC236}">
                  <a16:creationId xmlns:a16="http://schemas.microsoft.com/office/drawing/2014/main" id="{E3811F8F-2A1C-8F22-2E57-2A405A27CAE7}"/>
                </a:ext>
              </a:extLst>
            </p:cNvPr>
            <p:cNvSpPr>
              <a:spLocks/>
            </p:cNvSpPr>
            <p:nvPr/>
          </p:nvSpPr>
          <p:spPr>
            <a:xfrm>
              <a:off x="5703353" y="1518347"/>
              <a:ext cx="38309" cy="38337"/>
            </a:xfrm>
            <a:custGeom>
              <a:avLst/>
              <a:gdLst>
                <a:gd name="connsiteX0" fmla="*/ 0 w 38309"/>
                <a:gd name="connsiteY0" fmla="*/ 0 h 38337"/>
                <a:gd name="connsiteX1" fmla="*/ 38310 w 38309"/>
                <a:gd name="connsiteY1" fmla="*/ 0 h 38337"/>
                <a:gd name="connsiteX2" fmla="*/ 38310 w 38309"/>
                <a:gd name="connsiteY2" fmla="*/ 38338 h 38337"/>
                <a:gd name="connsiteX3" fmla="*/ 0 w 38309"/>
                <a:gd name="connsiteY3" fmla="*/ 38338 h 38337"/>
              </a:gdLst>
              <a:ahLst/>
              <a:cxnLst>
                <a:cxn ang="0">
                  <a:pos x="connsiteX0" y="connsiteY0"/>
                </a:cxn>
                <a:cxn ang="0">
                  <a:pos x="connsiteX1" y="connsiteY1"/>
                </a:cxn>
                <a:cxn ang="0">
                  <a:pos x="connsiteX2" y="connsiteY2"/>
                </a:cxn>
                <a:cxn ang="0">
                  <a:pos x="connsiteX3" y="connsiteY3"/>
                </a:cxn>
              </a:cxnLst>
              <a:rect l="l" t="t" r="r" b="b"/>
              <a:pathLst>
                <a:path w="38309" h="38337">
                  <a:moveTo>
                    <a:pt x="0" y="0"/>
                  </a:moveTo>
                  <a:lnTo>
                    <a:pt x="38310" y="0"/>
                  </a:lnTo>
                  <a:lnTo>
                    <a:pt x="38310" y="38338"/>
                  </a:lnTo>
                  <a:lnTo>
                    <a:pt x="0" y="38338"/>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2" name="Forme libre : forme 2831">
              <a:extLst>
                <a:ext uri="{FF2B5EF4-FFF2-40B4-BE49-F238E27FC236}">
                  <a16:creationId xmlns:a16="http://schemas.microsoft.com/office/drawing/2014/main" id="{8585C4FD-D00D-B55A-96C6-1680CD048591}"/>
                </a:ext>
              </a:extLst>
            </p:cNvPr>
            <p:cNvSpPr>
              <a:spLocks/>
            </p:cNvSpPr>
            <p:nvPr/>
          </p:nvSpPr>
          <p:spPr>
            <a:xfrm>
              <a:off x="5375678" y="1625055"/>
              <a:ext cx="366321" cy="366321"/>
            </a:xfrm>
            <a:custGeom>
              <a:avLst/>
              <a:gdLst>
                <a:gd name="connsiteX0" fmla="*/ 366321 w 366321"/>
                <a:gd name="connsiteY0" fmla="*/ 45217 h 366321"/>
                <a:gd name="connsiteX1" fmla="*/ 366321 w 366321"/>
                <a:gd name="connsiteY1" fmla="*/ 0 h 366321"/>
                <a:gd name="connsiteX2" fmla="*/ 320657 w 366321"/>
                <a:gd name="connsiteY2" fmla="*/ 0 h 366321"/>
                <a:gd name="connsiteX3" fmla="*/ 320657 w 366321"/>
                <a:gd name="connsiteY3" fmla="*/ 45245 h 366321"/>
                <a:gd name="connsiteX4" fmla="*/ 274881 w 366321"/>
                <a:gd name="connsiteY4" fmla="*/ 45245 h 366321"/>
                <a:gd name="connsiteX5" fmla="*/ 274881 w 366321"/>
                <a:gd name="connsiteY5" fmla="*/ 0 h 366321"/>
                <a:gd name="connsiteX6" fmla="*/ 0 w 366321"/>
                <a:gd name="connsiteY6" fmla="*/ 0 h 366321"/>
                <a:gd name="connsiteX7" fmla="*/ 0 w 366321"/>
                <a:gd name="connsiteY7" fmla="*/ 366321 h 366321"/>
                <a:gd name="connsiteX8" fmla="*/ 366321 w 366321"/>
                <a:gd name="connsiteY8" fmla="*/ 366321 h 366321"/>
                <a:gd name="connsiteX9" fmla="*/ 366321 w 366321"/>
                <a:gd name="connsiteY9" fmla="*/ 90993 h 366321"/>
                <a:gd name="connsiteX10" fmla="*/ 320685 w 366321"/>
                <a:gd name="connsiteY10" fmla="*/ 90993 h 366321"/>
                <a:gd name="connsiteX11" fmla="*/ 320685 w 366321"/>
                <a:gd name="connsiteY11" fmla="*/ 45217 h 366321"/>
                <a:gd name="connsiteX12" fmla="*/ 366321 w 366321"/>
                <a:gd name="connsiteY12" fmla="*/ 45217 h 366321"/>
                <a:gd name="connsiteX13" fmla="*/ 341070 w 366321"/>
                <a:gd name="connsiteY13" fmla="*/ 136126 h 366321"/>
                <a:gd name="connsiteX14" fmla="*/ 341070 w 366321"/>
                <a:gd name="connsiteY14" fmla="*/ 174520 h 366321"/>
                <a:gd name="connsiteX15" fmla="*/ 260256 w 366321"/>
                <a:gd name="connsiteY15" fmla="*/ 174520 h 366321"/>
                <a:gd name="connsiteX16" fmla="*/ 260256 w 366321"/>
                <a:gd name="connsiteY16" fmla="*/ 217528 h 366321"/>
                <a:gd name="connsiteX17" fmla="*/ 336456 w 366321"/>
                <a:gd name="connsiteY17" fmla="*/ 217528 h 366321"/>
                <a:gd name="connsiteX18" fmla="*/ 336456 w 366321"/>
                <a:gd name="connsiteY18" fmla="*/ 255642 h 366321"/>
                <a:gd name="connsiteX19" fmla="*/ 260256 w 366321"/>
                <a:gd name="connsiteY19" fmla="*/ 255642 h 366321"/>
                <a:gd name="connsiteX20" fmla="*/ 260256 w 366321"/>
                <a:gd name="connsiteY20" fmla="*/ 304802 h 366321"/>
                <a:gd name="connsiteX21" fmla="*/ 345377 w 366321"/>
                <a:gd name="connsiteY21" fmla="*/ 304802 h 366321"/>
                <a:gd name="connsiteX22" fmla="*/ 345377 w 366321"/>
                <a:gd name="connsiteY22" fmla="*/ 343196 h 366321"/>
                <a:gd name="connsiteX23" fmla="*/ 262437 w 366321"/>
                <a:gd name="connsiteY23" fmla="*/ 343196 h 366321"/>
                <a:gd name="connsiteX24" fmla="*/ 213585 w 366321"/>
                <a:gd name="connsiteY24" fmla="*/ 305137 h 366321"/>
                <a:gd name="connsiteX25" fmla="*/ 213585 w 366321"/>
                <a:gd name="connsiteY25" fmla="*/ 136126 h 366321"/>
                <a:gd name="connsiteX26" fmla="*/ 341098 w 366321"/>
                <a:gd name="connsiteY26" fmla="*/ 136126 h 36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6321" h="366321">
                  <a:moveTo>
                    <a:pt x="366321" y="45217"/>
                  </a:moveTo>
                  <a:lnTo>
                    <a:pt x="366321" y="0"/>
                  </a:lnTo>
                  <a:lnTo>
                    <a:pt x="320657" y="0"/>
                  </a:lnTo>
                  <a:lnTo>
                    <a:pt x="320657" y="45245"/>
                  </a:lnTo>
                  <a:lnTo>
                    <a:pt x="274881" y="45245"/>
                  </a:lnTo>
                  <a:lnTo>
                    <a:pt x="274881" y="0"/>
                  </a:lnTo>
                  <a:lnTo>
                    <a:pt x="0" y="0"/>
                  </a:lnTo>
                  <a:lnTo>
                    <a:pt x="0" y="366321"/>
                  </a:lnTo>
                  <a:lnTo>
                    <a:pt x="366321" y="366321"/>
                  </a:lnTo>
                  <a:lnTo>
                    <a:pt x="366321" y="90993"/>
                  </a:lnTo>
                  <a:lnTo>
                    <a:pt x="320685" y="90993"/>
                  </a:lnTo>
                  <a:lnTo>
                    <a:pt x="320685" y="45217"/>
                  </a:lnTo>
                  <a:lnTo>
                    <a:pt x="366321" y="45217"/>
                  </a:lnTo>
                  <a:close/>
                  <a:moveTo>
                    <a:pt x="341070" y="136126"/>
                  </a:moveTo>
                  <a:lnTo>
                    <a:pt x="341070" y="174520"/>
                  </a:lnTo>
                  <a:lnTo>
                    <a:pt x="260256" y="174520"/>
                  </a:lnTo>
                  <a:lnTo>
                    <a:pt x="260256" y="217528"/>
                  </a:lnTo>
                  <a:lnTo>
                    <a:pt x="336456" y="217528"/>
                  </a:lnTo>
                  <a:lnTo>
                    <a:pt x="336456" y="255642"/>
                  </a:lnTo>
                  <a:lnTo>
                    <a:pt x="260256" y="255642"/>
                  </a:lnTo>
                  <a:lnTo>
                    <a:pt x="260256" y="304802"/>
                  </a:lnTo>
                  <a:lnTo>
                    <a:pt x="345377" y="304802"/>
                  </a:lnTo>
                  <a:lnTo>
                    <a:pt x="345377" y="343196"/>
                  </a:lnTo>
                  <a:lnTo>
                    <a:pt x="262437" y="343196"/>
                  </a:lnTo>
                  <a:cubicBezTo>
                    <a:pt x="262437" y="343196"/>
                    <a:pt x="213585" y="347698"/>
                    <a:pt x="213585" y="305137"/>
                  </a:cubicBezTo>
                  <a:lnTo>
                    <a:pt x="213585" y="136126"/>
                  </a:lnTo>
                  <a:lnTo>
                    <a:pt x="341098" y="136126"/>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3" name="Forme libre : forme 2832">
              <a:extLst>
                <a:ext uri="{FF2B5EF4-FFF2-40B4-BE49-F238E27FC236}">
                  <a16:creationId xmlns:a16="http://schemas.microsoft.com/office/drawing/2014/main" id="{5E36A023-D792-F8EB-D0F4-57A4D7F458F5}"/>
                </a:ext>
              </a:extLst>
            </p:cNvPr>
            <p:cNvSpPr>
              <a:spLocks/>
            </p:cNvSpPr>
            <p:nvPr/>
          </p:nvSpPr>
          <p:spPr>
            <a:xfrm>
              <a:off x="5770074" y="1763278"/>
              <a:ext cx="683063" cy="213836"/>
            </a:xfrm>
            <a:custGeom>
              <a:avLst/>
              <a:gdLst>
                <a:gd name="connsiteX0" fmla="*/ 88476 w 683063"/>
                <a:gd name="connsiteY0" fmla="*/ 87582 h 213836"/>
                <a:gd name="connsiteX1" fmla="*/ 50083 w 683063"/>
                <a:gd name="connsiteY1" fmla="*/ 58108 h 213836"/>
                <a:gd name="connsiteX2" fmla="*/ 80199 w 683063"/>
                <a:gd name="connsiteY2" fmla="*/ 38114 h 213836"/>
                <a:gd name="connsiteX3" fmla="*/ 123207 w 683063"/>
                <a:gd name="connsiteY3" fmla="*/ 47957 h 213836"/>
                <a:gd name="connsiteX4" fmla="*/ 133637 w 683063"/>
                <a:gd name="connsiteY4" fmla="*/ 10458 h 213836"/>
                <a:gd name="connsiteX5" fmla="*/ 80786 w 683063"/>
                <a:gd name="connsiteY5" fmla="*/ 0 h 213836"/>
                <a:gd name="connsiteX6" fmla="*/ 2433 w 683063"/>
                <a:gd name="connsiteY6" fmla="*/ 62079 h 213836"/>
                <a:gd name="connsiteX7" fmla="*/ 59590 w 683063"/>
                <a:gd name="connsiteY7" fmla="*/ 123822 h 213836"/>
                <a:gd name="connsiteX8" fmla="*/ 94321 w 683063"/>
                <a:gd name="connsiteY8" fmla="*/ 152708 h 213836"/>
                <a:gd name="connsiteX9" fmla="*/ 61436 w 683063"/>
                <a:gd name="connsiteY9" fmla="*/ 175443 h 213836"/>
                <a:gd name="connsiteX10" fmla="*/ 9508 w 683063"/>
                <a:gd name="connsiteY10" fmla="*/ 162552 h 213836"/>
                <a:gd name="connsiteX11" fmla="*/ 0 w 683063"/>
                <a:gd name="connsiteY11" fmla="*/ 200945 h 213836"/>
                <a:gd name="connsiteX12" fmla="*/ 58695 w 683063"/>
                <a:gd name="connsiteY12" fmla="*/ 213837 h 213836"/>
                <a:gd name="connsiteX13" fmla="*/ 141971 w 683063"/>
                <a:gd name="connsiteY13" fmla="*/ 149632 h 213836"/>
                <a:gd name="connsiteX14" fmla="*/ 88504 w 683063"/>
                <a:gd name="connsiteY14" fmla="*/ 87554 h 213836"/>
                <a:gd name="connsiteX15" fmla="*/ 666453 w 683063"/>
                <a:gd name="connsiteY15" fmla="*/ 151786 h 213836"/>
                <a:gd name="connsiteX16" fmla="*/ 638797 w 683063"/>
                <a:gd name="connsiteY16" fmla="*/ 113364 h 213836"/>
                <a:gd name="connsiteX17" fmla="*/ 638797 w 683063"/>
                <a:gd name="connsiteY17" fmla="*/ 112469 h 213836"/>
                <a:gd name="connsiteX18" fmla="*/ 675373 w 683063"/>
                <a:gd name="connsiteY18" fmla="*/ 61771 h 213836"/>
                <a:gd name="connsiteX19" fmla="*/ 656023 w 683063"/>
                <a:gd name="connsiteY19" fmla="*/ 18456 h 213836"/>
                <a:gd name="connsiteX20" fmla="*/ 589022 w 683063"/>
                <a:gd name="connsiteY20" fmla="*/ 1846 h 213836"/>
                <a:gd name="connsiteX21" fmla="*/ 526636 w 683063"/>
                <a:gd name="connsiteY21" fmla="*/ 6460 h 213836"/>
                <a:gd name="connsiteX22" fmla="*/ 526636 w 683063"/>
                <a:gd name="connsiteY22" fmla="*/ 83303 h 213836"/>
                <a:gd name="connsiteX23" fmla="*/ 547469 w 683063"/>
                <a:gd name="connsiteY23" fmla="*/ 83303 h 213836"/>
                <a:gd name="connsiteX24" fmla="*/ 547469 w 683063"/>
                <a:gd name="connsiteY24" fmla="*/ 122704 h 213836"/>
                <a:gd name="connsiteX25" fmla="*/ 526636 w 683063"/>
                <a:gd name="connsiteY25" fmla="*/ 122704 h 213836"/>
                <a:gd name="connsiteX26" fmla="*/ 526636 w 683063"/>
                <a:gd name="connsiteY26" fmla="*/ 210481 h 213836"/>
                <a:gd name="connsiteX27" fmla="*/ 573055 w 683063"/>
                <a:gd name="connsiteY27" fmla="*/ 210481 h 213836"/>
                <a:gd name="connsiteX28" fmla="*/ 573055 w 683063"/>
                <a:gd name="connsiteY28" fmla="*/ 129079 h 213836"/>
                <a:gd name="connsiteX29" fmla="*/ 586869 w 683063"/>
                <a:gd name="connsiteY29" fmla="*/ 129079 h 213836"/>
                <a:gd name="connsiteX30" fmla="*/ 620985 w 683063"/>
                <a:gd name="connsiteY30" fmla="*/ 162272 h 213836"/>
                <a:gd name="connsiteX31" fmla="*/ 635134 w 683063"/>
                <a:gd name="connsiteY31" fmla="*/ 210509 h 213836"/>
                <a:gd name="connsiteX32" fmla="*/ 683063 w 683063"/>
                <a:gd name="connsiteY32" fmla="*/ 210509 h 213836"/>
                <a:gd name="connsiteX33" fmla="*/ 666481 w 683063"/>
                <a:gd name="connsiteY33" fmla="*/ 151842 h 213836"/>
                <a:gd name="connsiteX34" fmla="*/ 591511 w 683063"/>
                <a:gd name="connsiteY34" fmla="*/ 95299 h 213836"/>
                <a:gd name="connsiteX35" fmla="*/ 573083 w 683063"/>
                <a:gd name="connsiteY35" fmla="*/ 95299 h 213836"/>
                <a:gd name="connsiteX36" fmla="*/ 573083 w 683063"/>
                <a:gd name="connsiteY36" fmla="*/ 38450 h 213836"/>
                <a:gd name="connsiteX37" fmla="*/ 594279 w 683063"/>
                <a:gd name="connsiteY37" fmla="*/ 36912 h 213836"/>
                <a:gd name="connsiteX38" fmla="*/ 628703 w 683063"/>
                <a:gd name="connsiteY38" fmla="*/ 65490 h 213836"/>
                <a:gd name="connsiteX39" fmla="*/ 591511 w 683063"/>
                <a:gd name="connsiteY39" fmla="*/ 95299 h 213836"/>
                <a:gd name="connsiteX40" fmla="*/ 339868 w 683063"/>
                <a:gd name="connsiteY40" fmla="*/ 3412 h 213836"/>
                <a:gd name="connsiteX41" fmla="*/ 282095 w 683063"/>
                <a:gd name="connsiteY41" fmla="*/ 3412 h 213836"/>
                <a:gd name="connsiteX42" fmla="*/ 235397 w 683063"/>
                <a:gd name="connsiteY42" fmla="*/ 72230 h 213836"/>
                <a:gd name="connsiteX43" fmla="*/ 220939 w 683063"/>
                <a:gd name="connsiteY43" fmla="*/ 94964 h 213836"/>
                <a:gd name="connsiteX44" fmla="*/ 220324 w 683063"/>
                <a:gd name="connsiteY44" fmla="*/ 94964 h 213836"/>
                <a:gd name="connsiteX45" fmla="*/ 220324 w 683063"/>
                <a:gd name="connsiteY45" fmla="*/ 3412 h 213836"/>
                <a:gd name="connsiteX46" fmla="*/ 173933 w 683063"/>
                <a:gd name="connsiteY46" fmla="*/ 3412 h 213836"/>
                <a:gd name="connsiteX47" fmla="*/ 173933 w 683063"/>
                <a:gd name="connsiteY47" fmla="*/ 210509 h 213836"/>
                <a:gd name="connsiteX48" fmla="*/ 220324 w 683063"/>
                <a:gd name="connsiteY48" fmla="*/ 210509 h 213836"/>
                <a:gd name="connsiteX49" fmla="*/ 220324 w 683063"/>
                <a:gd name="connsiteY49" fmla="*/ 142921 h 213836"/>
                <a:gd name="connsiteX50" fmla="*/ 237857 w 683063"/>
                <a:gd name="connsiteY50" fmla="*/ 121110 h 213836"/>
                <a:gd name="connsiteX51" fmla="*/ 288863 w 683063"/>
                <a:gd name="connsiteY51" fmla="*/ 210509 h 213836"/>
                <a:gd name="connsiteX52" fmla="*/ 343251 w 683063"/>
                <a:gd name="connsiteY52" fmla="*/ 210509 h 213836"/>
                <a:gd name="connsiteX53" fmla="*/ 271357 w 683063"/>
                <a:gd name="connsiteY53" fmla="*/ 91608 h 213836"/>
                <a:gd name="connsiteX54" fmla="*/ 339868 w 683063"/>
                <a:gd name="connsiteY54" fmla="*/ 3412 h 21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83063" h="213836">
                  <a:moveTo>
                    <a:pt x="88476" y="87582"/>
                  </a:moveTo>
                  <a:cubicBezTo>
                    <a:pt x="61436" y="77123"/>
                    <a:pt x="50083" y="71307"/>
                    <a:pt x="50083" y="58108"/>
                  </a:cubicBezTo>
                  <a:cubicBezTo>
                    <a:pt x="50083" y="47650"/>
                    <a:pt x="59926" y="38114"/>
                    <a:pt x="80199" y="38114"/>
                  </a:cubicBezTo>
                  <a:cubicBezTo>
                    <a:pt x="100473" y="38114"/>
                    <a:pt x="115238" y="43959"/>
                    <a:pt x="123207" y="47957"/>
                  </a:cubicBezTo>
                  <a:lnTo>
                    <a:pt x="133637" y="10458"/>
                  </a:lnTo>
                  <a:cubicBezTo>
                    <a:pt x="121333" y="4614"/>
                    <a:pt x="104444" y="0"/>
                    <a:pt x="80786" y="0"/>
                  </a:cubicBezTo>
                  <a:cubicBezTo>
                    <a:pt x="32242" y="0"/>
                    <a:pt x="2433" y="26733"/>
                    <a:pt x="2433" y="62079"/>
                  </a:cubicBezTo>
                  <a:cubicBezTo>
                    <a:pt x="2433" y="92503"/>
                    <a:pt x="25167" y="111546"/>
                    <a:pt x="59590" y="123822"/>
                  </a:cubicBezTo>
                  <a:cubicBezTo>
                    <a:pt x="84478" y="132407"/>
                    <a:pt x="94321" y="140125"/>
                    <a:pt x="94321" y="152708"/>
                  </a:cubicBezTo>
                  <a:cubicBezTo>
                    <a:pt x="94321" y="166522"/>
                    <a:pt x="82940" y="175443"/>
                    <a:pt x="61436" y="175443"/>
                  </a:cubicBezTo>
                  <a:cubicBezTo>
                    <a:pt x="41470" y="175443"/>
                    <a:pt x="21812" y="169011"/>
                    <a:pt x="9508" y="162552"/>
                  </a:cubicBezTo>
                  <a:lnTo>
                    <a:pt x="0" y="200945"/>
                  </a:lnTo>
                  <a:cubicBezTo>
                    <a:pt x="11661" y="207433"/>
                    <a:pt x="35010" y="213837"/>
                    <a:pt x="58695" y="213837"/>
                  </a:cubicBezTo>
                  <a:cubicBezTo>
                    <a:pt x="115545" y="213837"/>
                    <a:pt x="141971" y="184335"/>
                    <a:pt x="141971" y="149632"/>
                  </a:cubicBezTo>
                  <a:cubicBezTo>
                    <a:pt x="141971" y="120131"/>
                    <a:pt x="125081" y="101088"/>
                    <a:pt x="88504" y="87554"/>
                  </a:cubicBezTo>
                  <a:moveTo>
                    <a:pt x="666453" y="151786"/>
                  </a:moveTo>
                  <a:cubicBezTo>
                    <a:pt x="661224" y="132715"/>
                    <a:pt x="653227" y="119208"/>
                    <a:pt x="638797" y="113364"/>
                  </a:cubicBezTo>
                  <a:lnTo>
                    <a:pt x="638797" y="112469"/>
                  </a:lnTo>
                  <a:cubicBezTo>
                    <a:pt x="656610" y="106037"/>
                    <a:pt x="675373" y="87889"/>
                    <a:pt x="675373" y="61771"/>
                  </a:cubicBezTo>
                  <a:cubicBezTo>
                    <a:pt x="675373" y="42728"/>
                    <a:pt x="668607" y="28271"/>
                    <a:pt x="656023" y="18456"/>
                  </a:cubicBezTo>
                  <a:cubicBezTo>
                    <a:pt x="641286" y="6460"/>
                    <a:pt x="619782" y="1846"/>
                    <a:pt x="589022" y="1846"/>
                  </a:cubicBezTo>
                  <a:cubicBezTo>
                    <a:pt x="563827" y="1846"/>
                    <a:pt x="541708" y="3691"/>
                    <a:pt x="526636" y="6460"/>
                  </a:cubicBezTo>
                  <a:lnTo>
                    <a:pt x="526636" y="83303"/>
                  </a:lnTo>
                  <a:lnTo>
                    <a:pt x="547469" y="83303"/>
                  </a:lnTo>
                  <a:lnTo>
                    <a:pt x="547469" y="122704"/>
                  </a:lnTo>
                  <a:lnTo>
                    <a:pt x="526636" y="122704"/>
                  </a:lnTo>
                  <a:lnTo>
                    <a:pt x="526636" y="210481"/>
                  </a:lnTo>
                  <a:lnTo>
                    <a:pt x="573055" y="210481"/>
                  </a:lnTo>
                  <a:lnTo>
                    <a:pt x="573055" y="129079"/>
                  </a:lnTo>
                  <a:lnTo>
                    <a:pt x="586869" y="129079"/>
                  </a:lnTo>
                  <a:cubicBezTo>
                    <a:pt x="606220" y="129387"/>
                    <a:pt x="615140" y="136154"/>
                    <a:pt x="620985" y="162272"/>
                  </a:cubicBezTo>
                  <a:cubicBezTo>
                    <a:pt x="626829" y="187775"/>
                    <a:pt x="632058" y="204692"/>
                    <a:pt x="635134" y="210509"/>
                  </a:cubicBezTo>
                  <a:lnTo>
                    <a:pt x="683063" y="210509"/>
                  </a:lnTo>
                  <a:cubicBezTo>
                    <a:pt x="679065" y="202539"/>
                    <a:pt x="672913" y="175499"/>
                    <a:pt x="666481" y="151842"/>
                  </a:cubicBezTo>
                  <a:moveTo>
                    <a:pt x="591511" y="95299"/>
                  </a:moveTo>
                  <a:lnTo>
                    <a:pt x="573083" y="95299"/>
                  </a:lnTo>
                  <a:lnTo>
                    <a:pt x="573083" y="38450"/>
                  </a:lnTo>
                  <a:cubicBezTo>
                    <a:pt x="576467" y="37527"/>
                    <a:pt x="582926" y="36912"/>
                    <a:pt x="594279" y="36912"/>
                  </a:cubicBezTo>
                  <a:cubicBezTo>
                    <a:pt x="615784" y="36912"/>
                    <a:pt x="628703" y="46727"/>
                    <a:pt x="628703" y="65490"/>
                  </a:cubicBezTo>
                  <a:cubicBezTo>
                    <a:pt x="628703" y="84254"/>
                    <a:pt x="614861" y="95299"/>
                    <a:pt x="591511" y="95299"/>
                  </a:cubicBezTo>
                  <a:moveTo>
                    <a:pt x="339868" y="3412"/>
                  </a:moveTo>
                  <a:lnTo>
                    <a:pt x="282095" y="3412"/>
                  </a:lnTo>
                  <a:lnTo>
                    <a:pt x="235397" y="72230"/>
                  </a:lnTo>
                  <a:cubicBezTo>
                    <a:pt x="230475" y="79612"/>
                    <a:pt x="225553" y="86994"/>
                    <a:pt x="220939" y="94964"/>
                  </a:cubicBezTo>
                  <a:lnTo>
                    <a:pt x="220324" y="94964"/>
                  </a:lnTo>
                  <a:lnTo>
                    <a:pt x="220324" y="3412"/>
                  </a:lnTo>
                  <a:lnTo>
                    <a:pt x="173933" y="3412"/>
                  </a:lnTo>
                  <a:lnTo>
                    <a:pt x="173933" y="210509"/>
                  </a:lnTo>
                  <a:lnTo>
                    <a:pt x="220324" y="210509"/>
                  </a:lnTo>
                  <a:lnTo>
                    <a:pt x="220324" y="142921"/>
                  </a:lnTo>
                  <a:lnTo>
                    <a:pt x="237857" y="121110"/>
                  </a:lnTo>
                  <a:lnTo>
                    <a:pt x="288863" y="210509"/>
                  </a:lnTo>
                  <a:lnTo>
                    <a:pt x="343251" y="210509"/>
                  </a:lnTo>
                  <a:lnTo>
                    <a:pt x="271357" y="91608"/>
                  </a:lnTo>
                  <a:lnTo>
                    <a:pt x="339868" y="3412"/>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4" name="Forme libre : forme 2833">
              <a:extLst>
                <a:ext uri="{FF2B5EF4-FFF2-40B4-BE49-F238E27FC236}">
                  <a16:creationId xmlns:a16="http://schemas.microsoft.com/office/drawing/2014/main" id="{55C77C47-381B-FA60-5939-FA1DCA450E59}"/>
                </a:ext>
              </a:extLst>
            </p:cNvPr>
            <p:cNvSpPr>
              <a:spLocks/>
            </p:cNvSpPr>
            <p:nvPr/>
          </p:nvSpPr>
          <p:spPr>
            <a:xfrm>
              <a:off x="6131278" y="1770074"/>
              <a:ext cx="131819" cy="207234"/>
            </a:xfrm>
            <a:custGeom>
              <a:avLst/>
              <a:gdLst>
                <a:gd name="connsiteX0" fmla="*/ 46699 w 131819"/>
                <a:gd name="connsiteY0" fmla="*/ 119516 h 207234"/>
                <a:gd name="connsiteX1" fmla="*/ 122899 w 131819"/>
                <a:gd name="connsiteY1" fmla="*/ 119516 h 207234"/>
                <a:gd name="connsiteX2" fmla="*/ 122899 w 131819"/>
                <a:gd name="connsiteY2" fmla="*/ 81402 h 207234"/>
                <a:gd name="connsiteX3" fmla="*/ 46699 w 131819"/>
                <a:gd name="connsiteY3" fmla="*/ 81402 h 207234"/>
                <a:gd name="connsiteX4" fmla="*/ 46699 w 131819"/>
                <a:gd name="connsiteY4" fmla="*/ 38394 h 207234"/>
                <a:gd name="connsiteX5" fmla="*/ 127513 w 131819"/>
                <a:gd name="connsiteY5" fmla="*/ 38394 h 207234"/>
                <a:gd name="connsiteX6" fmla="*/ 127513 w 131819"/>
                <a:gd name="connsiteY6" fmla="*/ 0 h 207234"/>
                <a:gd name="connsiteX7" fmla="*/ 0 w 131819"/>
                <a:gd name="connsiteY7" fmla="*/ 0 h 207234"/>
                <a:gd name="connsiteX8" fmla="*/ 0 w 131819"/>
                <a:gd name="connsiteY8" fmla="*/ 169039 h 207234"/>
                <a:gd name="connsiteX9" fmla="*/ 48880 w 131819"/>
                <a:gd name="connsiteY9" fmla="*/ 207097 h 207234"/>
                <a:gd name="connsiteX10" fmla="*/ 131820 w 131819"/>
                <a:gd name="connsiteY10" fmla="*/ 207097 h 207234"/>
                <a:gd name="connsiteX11" fmla="*/ 131820 w 131819"/>
                <a:gd name="connsiteY11" fmla="*/ 168704 h 207234"/>
                <a:gd name="connsiteX12" fmla="*/ 46699 w 131819"/>
                <a:gd name="connsiteY12" fmla="*/ 168704 h 207234"/>
                <a:gd name="connsiteX13" fmla="*/ 46699 w 131819"/>
                <a:gd name="connsiteY13" fmla="*/ 119544 h 20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819" h="207234">
                  <a:moveTo>
                    <a:pt x="46699" y="119516"/>
                  </a:moveTo>
                  <a:lnTo>
                    <a:pt x="122899" y="119516"/>
                  </a:lnTo>
                  <a:lnTo>
                    <a:pt x="122899" y="81402"/>
                  </a:lnTo>
                  <a:lnTo>
                    <a:pt x="46699" y="81402"/>
                  </a:lnTo>
                  <a:lnTo>
                    <a:pt x="46699" y="38394"/>
                  </a:lnTo>
                  <a:lnTo>
                    <a:pt x="127513" y="38394"/>
                  </a:lnTo>
                  <a:lnTo>
                    <a:pt x="127513" y="0"/>
                  </a:lnTo>
                  <a:lnTo>
                    <a:pt x="0" y="0"/>
                  </a:lnTo>
                  <a:lnTo>
                    <a:pt x="0" y="169039"/>
                  </a:lnTo>
                  <a:cubicBezTo>
                    <a:pt x="0" y="211599"/>
                    <a:pt x="48880" y="207097"/>
                    <a:pt x="48880" y="207097"/>
                  </a:cubicBezTo>
                  <a:lnTo>
                    <a:pt x="131820" y="207097"/>
                  </a:lnTo>
                  <a:lnTo>
                    <a:pt x="131820" y="168704"/>
                  </a:lnTo>
                  <a:lnTo>
                    <a:pt x="46699" y="168704"/>
                  </a:lnTo>
                  <a:lnTo>
                    <a:pt x="46699" y="119544"/>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35" name="Forme libre : forme 2834">
              <a:extLst>
                <a:ext uri="{FF2B5EF4-FFF2-40B4-BE49-F238E27FC236}">
                  <a16:creationId xmlns:a16="http://schemas.microsoft.com/office/drawing/2014/main" id="{4926E6BA-9E1E-E194-C6CB-712F330B1D12}"/>
                </a:ext>
              </a:extLst>
            </p:cNvPr>
            <p:cNvSpPr>
              <a:spLocks/>
            </p:cNvSpPr>
            <p:nvPr/>
          </p:nvSpPr>
          <p:spPr>
            <a:xfrm>
              <a:off x="6462785" y="1763306"/>
              <a:ext cx="43426" cy="43427"/>
            </a:xfrm>
            <a:custGeom>
              <a:avLst/>
              <a:gdLst>
                <a:gd name="connsiteX0" fmla="*/ 43427 w 43426"/>
                <a:gd name="connsiteY0" fmla="*/ 21672 h 43427"/>
                <a:gd name="connsiteX1" fmla="*/ 40519 w 43426"/>
                <a:gd name="connsiteY1" fmla="*/ 32549 h 43427"/>
                <a:gd name="connsiteX2" fmla="*/ 32549 w 43426"/>
                <a:gd name="connsiteY2" fmla="*/ 40491 h 43427"/>
                <a:gd name="connsiteX3" fmla="*/ 21700 w 43426"/>
                <a:gd name="connsiteY3" fmla="*/ 43427 h 43427"/>
                <a:gd name="connsiteX4" fmla="*/ 10877 w 43426"/>
                <a:gd name="connsiteY4" fmla="*/ 40519 h 43427"/>
                <a:gd name="connsiteX5" fmla="*/ 2908 w 43426"/>
                <a:gd name="connsiteY5" fmla="*/ 32577 h 43427"/>
                <a:gd name="connsiteX6" fmla="*/ 0 w 43426"/>
                <a:gd name="connsiteY6" fmla="*/ 21784 h 43427"/>
                <a:gd name="connsiteX7" fmla="*/ 2908 w 43426"/>
                <a:gd name="connsiteY7" fmla="*/ 10906 h 43427"/>
                <a:gd name="connsiteX8" fmla="*/ 10877 w 43426"/>
                <a:gd name="connsiteY8" fmla="*/ 2908 h 43427"/>
                <a:gd name="connsiteX9" fmla="*/ 21727 w 43426"/>
                <a:gd name="connsiteY9" fmla="*/ 0 h 43427"/>
                <a:gd name="connsiteX10" fmla="*/ 32549 w 43426"/>
                <a:gd name="connsiteY10" fmla="*/ 2880 h 43427"/>
                <a:gd name="connsiteX11" fmla="*/ 40491 w 43426"/>
                <a:gd name="connsiteY11" fmla="*/ 10850 h 43427"/>
                <a:gd name="connsiteX12" fmla="*/ 43427 w 43426"/>
                <a:gd name="connsiteY12" fmla="*/ 21672 h 43427"/>
                <a:gd name="connsiteX13" fmla="*/ 40379 w 43426"/>
                <a:gd name="connsiteY13" fmla="*/ 21728 h 43427"/>
                <a:gd name="connsiteX14" fmla="*/ 37890 w 43426"/>
                <a:gd name="connsiteY14" fmla="*/ 12416 h 43427"/>
                <a:gd name="connsiteX15" fmla="*/ 31067 w 43426"/>
                <a:gd name="connsiteY15" fmla="*/ 5565 h 43427"/>
                <a:gd name="connsiteX16" fmla="*/ 21783 w 43426"/>
                <a:gd name="connsiteY16" fmla="*/ 3076 h 43427"/>
                <a:gd name="connsiteX17" fmla="*/ 12416 w 43426"/>
                <a:gd name="connsiteY17" fmla="*/ 5565 h 43427"/>
                <a:gd name="connsiteX18" fmla="*/ 5537 w 43426"/>
                <a:gd name="connsiteY18" fmla="*/ 12416 h 43427"/>
                <a:gd name="connsiteX19" fmla="*/ 3048 w 43426"/>
                <a:gd name="connsiteY19" fmla="*/ 21784 h 43427"/>
                <a:gd name="connsiteX20" fmla="*/ 5537 w 43426"/>
                <a:gd name="connsiteY20" fmla="*/ 31067 h 43427"/>
                <a:gd name="connsiteX21" fmla="*/ 12416 w 43426"/>
                <a:gd name="connsiteY21" fmla="*/ 37890 h 43427"/>
                <a:gd name="connsiteX22" fmla="*/ 21755 w 43426"/>
                <a:gd name="connsiteY22" fmla="*/ 40407 h 43427"/>
                <a:gd name="connsiteX23" fmla="*/ 31039 w 43426"/>
                <a:gd name="connsiteY23" fmla="*/ 37890 h 43427"/>
                <a:gd name="connsiteX24" fmla="*/ 37862 w 43426"/>
                <a:gd name="connsiteY24" fmla="*/ 31067 h 43427"/>
                <a:gd name="connsiteX25" fmla="*/ 40351 w 43426"/>
                <a:gd name="connsiteY25" fmla="*/ 21728 h 43427"/>
                <a:gd name="connsiteX26" fmla="*/ 12667 w 43426"/>
                <a:gd name="connsiteY26" fmla="*/ 9172 h 43427"/>
                <a:gd name="connsiteX27" fmla="*/ 23042 w 43426"/>
                <a:gd name="connsiteY27" fmla="*/ 9172 h 43427"/>
                <a:gd name="connsiteX28" fmla="*/ 28271 w 43426"/>
                <a:gd name="connsiteY28" fmla="*/ 9899 h 43427"/>
                <a:gd name="connsiteX29" fmla="*/ 30871 w 43426"/>
                <a:gd name="connsiteY29" fmla="*/ 12276 h 43427"/>
                <a:gd name="connsiteX30" fmla="*/ 31878 w 43426"/>
                <a:gd name="connsiteY30" fmla="*/ 16135 h 43427"/>
                <a:gd name="connsiteX31" fmla="*/ 31263 w 43426"/>
                <a:gd name="connsiteY31" fmla="*/ 19407 h 43427"/>
                <a:gd name="connsiteX32" fmla="*/ 28858 w 43426"/>
                <a:gd name="connsiteY32" fmla="*/ 21616 h 43427"/>
                <a:gd name="connsiteX33" fmla="*/ 31123 w 43426"/>
                <a:gd name="connsiteY33" fmla="*/ 23517 h 43427"/>
                <a:gd name="connsiteX34" fmla="*/ 31710 w 43426"/>
                <a:gd name="connsiteY34" fmla="*/ 27236 h 43427"/>
                <a:gd name="connsiteX35" fmla="*/ 31710 w 43426"/>
                <a:gd name="connsiteY35" fmla="*/ 30033 h 43427"/>
                <a:gd name="connsiteX36" fmla="*/ 32577 w 43426"/>
                <a:gd name="connsiteY36" fmla="*/ 33332 h 43427"/>
                <a:gd name="connsiteX37" fmla="*/ 32997 w 43426"/>
                <a:gd name="connsiteY37" fmla="*/ 34004 h 43427"/>
                <a:gd name="connsiteX38" fmla="*/ 28411 w 43426"/>
                <a:gd name="connsiteY38" fmla="*/ 34004 h 43427"/>
                <a:gd name="connsiteX39" fmla="*/ 27963 w 43426"/>
                <a:gd name="connsiteY39" fmla="*/ 30368 h 43427"/>
                <a:gd name="connsiteX40" fmla="*/ 27796 w 43426"/>
                <a:gd name="connsiteY40" fmla="*/ 27320 h 43427"/>
                <a:gd name="connsiteX41" fmla="*/ 27264 w 43426"/>
                <a:gd name="connsiteY41" fmla="*/ 24971 h 43427"/>
                <a:gd name="connsiteX42" fmla="*/ 26062 w 43426"/>
                <a:gd name="connsiteY42" fmla="*/ 23993 h 43427"/>
                <a:gd name="connsiteX43" fmla="*/ 22958 w 43426"/>
                <a:gd name="connsiteY43" fmla="*/ 23685 h 43427"/>
                <a:gd name="connsiteX44" fmla="*/ 16722 w 43426"/>
                <a:gd name="connsiteY44" fmla="*/ 23685 h 43427"/>
                <a:gd name="connsiteX45" fmla="*/ 16722 w 43426"/>
                <a:gd name="connsiteY45" fmla="*/ 34004 h 43427"/>
                <a:gd name="connsiteX46" fmla="*/ 12667 w 43426"/>
                <a:gd name="connsiteY46" fmla="*/ 34004 h 43427"/>
                <a:gd name="connsiteX47" fmla="*/ 12667 w 43426"/>
                <a:gd name="connsiteY47" fmla="*/ 9200 h 43427"/>
                <a:gd name="connsiteX48" fmla="*/ 16722 w 43426"/>
                <a:gd name="connsiteY48" fmla="*/ 12723 h 43427"/>
                <a:gd name="connsiteX49" fmla="*/ 16722 w 43426"/>
                <a:gd name="connsiteY49" fmla="*/ 20078 h 43427"/>
                <a:gd name="connsiteX50" fmla="*/ 22734 w 43426"/>
                <a:gd name="connsiteY50" fmla="*/ 20078 h 43427"/>
                <a:gd name="connsiteX51" fmla="*/ 26453 w 43426"/>
                <a:gd name="connsiteY51" fmla="*/ 19435 h 43427"/>
                <a:gd name="connsiteX52" fmla="*/ 27879 w 43426"/>
                <a:gd name="connsiteY52" fmla="*/ 16359 h 43427"/>
                <a:gd name="connsiteX53" fmla="*/ 26845 w 43426"/>
                <a:gd name="connsiteY53" fmla="*/ 13590 h 43427"/>
                <a:gd name="connsiteX54" fmla="*/ 22958 w 43426"/>
                <a:gd name="connsiteY54" fmla="*/ 12723 h 43427"/>
                <a:gd name="connsiteX55" fmla="*/ 16694 w 43426"/>
                <a:gd name="connsiteY55" fmla="*/ 12723 h 4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26" h="43427">
                  <a:moveTo>
                    <a:pt x="43427" y="21672"/>
                  </a:moveTo>
                  <a:cubicBezTo>
                    <a:pt x="43427" y="25587"/>
                    <a:pt x="42448" y="29222"/>
                    <a:pt x="40519" y="32549"/>
                  </a:cubicBezTo>
                  <a:cubicBezTo>
                    <a:pt x="38589" y="35905"/>
                    <a:pt x="35933" y="38534"/>
                    <a:pt x="32549" y="40491"/>
                  </a:cubicBezTo>
                  <a:cubicBezTo>
                    <a:pt x="29166" y="42449"/>
                    <a:pt x="25558" y="43427"/>
                    <a:pt x="21700" y="43427"/>
                  </a:cubicBezTo>
                  <a:cubicBezTo>
                    <a:pt x="17841" y="43427"/>
                    <a:pt x="14233" y="42476"/>
                    <a:pt x="10877" y="40519"/>
                  </a:cubicBezTo>
                  <a:cubicBezTo>
                    <a:pt x="7494" y="38590"/>
                    <a:pt x="4838" y="35933"/>
                    <a:pt x="2908" y="32577"/>
                  </a:cubicBezTo>
                  <a:cubicBezTo>
                    <a:pt x="951" y="29222"/>
                    <a:pt x="0" y="25643"/>
                    <a:pt x="0" y="21784"/>
                  </a:cubicBezTo>
                  <a:cubicBezTo>
                    <a:pt x="0" y="17925"/>
                    <a:pt x="951" y="14289"/>
                    <a:pt x="2908" y="10906"/>
                  </a:cubicBezTo>
                  <a:cubicBezTo>
                    <a:pt x="4866" y="7522"/>
                    <a:pt x="7494" y="4838"/>
                    <a:pt x="10877" y="2908"/>
                  </a:cubicBezTo>
                  <a:cubicBezTo>
                    <a:pt x="14233" y="951"/>
                    <a:pt x="17841" y="0"/>
                    <a:pt x="21727" y="0"/>
                  </a:cubicBezTo>
                  <a:cubicBezTo>
                    <a:pt x="25614" y="0"/>
                    <a:pt x="29222" y="951"/>
                    <a:pt x="32549" y="2880"/>
                  </a:cubicBezTo>
                  <a:cubicBezTo>
                    <a:pt x="35905" y="4810"/>
                    <a:pt x="38561" y="7466"/>
                    <a:pt x="40491" y="10850"/>
                  </a:cubicBezTo>
                  <a:cubicBezTo>
                    <a:pt x="42448" y="14261"/>
                    <a:pt x="43427" y="17841"/>
                    <a:pt x="43427" y="21672"/>
                  </a:cubicBezTo>
                  <a:moveTo>
                    <a:pt x="40379" y="21728"/>
                  </a:moveTo>
                  <a:cubicBezTo>
                    <a:pt x="40379" y="18428"/>
                    <a:pt x="39540" y="15324"/>
                    <a:pt x="37890" y="12416"/>
                  </a:cubicBezTo>
                  <a:cubicBezTo>
                    <a:pt x="36213" y="9508"/>
                    <a:pt x="33947" y="7215"/>
                    <a:pt x="31067" y="5565"/>
                  </a:cubicBezTo>
                  <a:cubicBezTo>
                    <a:pt x="28187" y="3887"/>
                    <a:pt x="25111" y="3076"/>
                    <a:pt x="21783" y="3076"/>
                  </a:cubicBezTo>
                  <a:cubicBezTo>
                    <a:pt x="18456" y="3076"/>
                    <a:pt x="15352" y="3915"/>
                    <a:pt x="12416" y="5565"/>
                  </a:cubicBezTo>
                  <a:cubicBezTo>
                    <a:pt x="9507" y="7243"/>
                    <a:pt x="7214" y="9508"/>
                    <a:pt x="5537" y="12416"/>
                  </a:cubicBezTo>
                  <a:cubicBezTo>
                    <a:pt x="3859" y="15324"/>
                    <a:pt x="3048" y="18428"/>
                    <a:pt x="3048" y="21784"/>
                  </a:cubicBezTo>
                  <a:cubicBezTo>
                    <a:pt x="3048" y="25139"/>
                    <a:pt x="3887" y="28187"/>
                    <a:pt x="5537" y="31067"/>
                  </a:cubicBezTo>
                  <a:cubicBezTo>
                    <a:pt x="7214" y="33948"/>
                    <a:pt x="9479" y="36213"/>
                    <a:pt x="12416" y="37890"/>
                  </a:cubicBezTo>
                  <a:cubicBezTo>
                    <a:pt x="15324" y="39568"/>
                    <a:pt x="18456" y="40407"/>
                    <a:pt x="21755" y="40407"/>
                  </a:cubicBezTo>
                  <a:cubicBezTo>
                    <a:pt x="25055" y="40407"/>
                    <a:pt x="28159" y="39568"/>
                    <a:pt x="31039" y="37890"/>
                  </a:cubicBezTo>
                  <a:cubicBezTo>
                    <a:pt x="33920" y="36213"/>
                    <a:pt x="36213" y="33948"/>
                    <a:pt x="37862" y="31067"/>
                  </a:cubicBezTo>
                  <a:cubicBezTo>
                    <a:pt x="39512" y="28187"/>
                    <a:pt x="40351" y="25083"/>
                    <a:pt x="40351" y="21728"/>
                  </a:cubicBezTo>
                  <a:moveTo>
                    <a:pt x="12667" y="9172"/>
                  </a:moveTo>
                  <a:lnTo>
                    <a:pt x="23042" y="9172"/>
                  </a:lnTo>
                  <a:cubicBezTo>
                    <a:pt x="25475" y="9172"/>
                    <a:pt x="27208" y="9424"/>
                    <a:pt x="28271" y="9899"/>
                  </a:cubicBezTo>
                  <a:cubicBezTo>
                    <a:pt x="29334" y="10402"/>
                    <a:pt x="30200" y="11185"/>
                    <a:pt x="30871" y="12276"/>
                  </a:cubicBezTo>
                  <a:cubicBezTo>
                    <a:pt x="31543" y="13367"/>
                    <a:pt x="31878" y="14653"/>
                    <a:pt x="31878" y="16135"/>
                  </a:cubicBezTo>
                  <a:cubicBezTo>
                    <a:pt x="31878" y="17393"/>
                    <a:pt x="31682" y="18484"/>
                    <a:pt x="31263" y="19407"/>
                  </a:cubicBezTo>
                  <a:cubicBezTo>
                    <a:pt x="30899" y="20078"/>
                    <a:pt x="30089" y="20805"/>
                    <a:pt x="28858" y="21616"/>
                  </a:cubicBezTo>
                  <a:cubicBezTo>
                    <a:pt x="29977" y="22175"/>
                    <a:pt x="30732" y="22790"/>
                    <a:pt x="31123" y="23517"/>
                  </a:cubicBezTo>
                  <a:cubicBezTo>
                    <a:pt x="31515" y="24244"/>
                    <a:pt x="31710" y="25475"/>
                    <a:pt x="31710" y="27236"/>
                  </a:cubicBezTo>
                  <a:lnTo>
                    <a:pt x="31710" y="30033"/>
                  </a:lnTo>
                  <a:cubicBezTo>
                    <a:pt x="31710" y="31347"/>
                    <a:pt x="31990" y="32438"/>
                    <a:pt x="32577" y="33332"/>
                  </a:cubicBezTo>
                  <a:lnTo>
                    <a:pt x="32997" y="34004"/>
                  </a:lnTo>
                  <a:lnTo>
                    <a:pt x="28411" y="34004"/>
                  </a:lnTo>
                  <a:cubicBezTo>
                    <a:pt x="28187" y="32969"/>
                    <a:pt x="28047" y="31766"/>
                    <a:pt x="27963" y="30368"/>
                  </a:cubicBezTo>
                  <a:lnTo>
                    <a:pt x="27796" y="27320"/>
                  </a:lnTo>
                  <a:cubicBezTo>
                    <a:pt x="27740" y="26202"/>
                    <a:pt x="27544" y="25419"/>
                    <a:pt x="27264" y="24971"/>
                  </a:cubicBezTo>
                  <a:cubicBezTo>
                    <a:pt x="26984" y="24524"/>
                    <a:pt x="26565" y="24188"/>
                    <a:pt x="26062" y="23993"/>
                  </a:cubicBezTo>
                  <a:cubicBezTo>
                    <a:pt x="25531" y="23797"/>
                    <a:pt x="24496" y="23685"/>
                    <a:pt x="22958" y="23685"/>
                  </a:cubicBezTo>
                  <a:lnTo>
                    <a:pt x="16722" y="23685"/>
                  </a:lnTo>
                  <a:lnTo>
                    <a:pt x="16722" y="34004"/>
                  </a:lnTo>
                  <a:lnTo>
                    <a:pt x="12667" y="34004"/>
                  </a:lnTo>
                  <a:lnTo>
                    <a:pt x="12667" y="9200"/>
                  </a:lnTo>
                  <a:close/>
                  <a:moveTo>
                    <a:pt x="16722" y="12723"/>
                  </a:moveTo>
                  <a:lnTo>
                    <a:pt x="16722" y="20078"/>
                  </a:lnTo>
                  <a:lnTo>
                    <a:pt x="22734" y="20078"/>
                  </a:lnTo>
                  <a:cubicBezTo>
                    <a:pt x="24580" y="20078"/>
                    <a:pt x="25810" y="19854"/>
                    <a:pt x="26453" y="19435"/>
                  </a:cubicBezTo>
                  <a:cubicBezTo>
                    <a:pt x="27432" y="18847"/>
                    <a:pt x="27879" y="17813"/>
                    <a:pt x="27879" y="16359"/>
                  </a:cubicBezTo>
                  <a:cubicBezTo>
                    <a:pt x="27879" y="15100"/>
                    <a:pt x="27516" y="14177"/>
                    <a:pt x="26845" y="13590"/>
                  </a:cubicBezTo>
                  <a:cubicBezTo>
                    <a:pt x="26146" y="13003"/>
                    <a:pt x="24859" y="12723"/>
                    <a:pt x="22958" y="12723"/>
                  </a:cubicBezTo>
                  <a:lnTo>
                    <a:pt x="16694" y="12723"/>
                  </a:ln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grpSp>
        <p:nvGrpSpPr>
          <p:cNvPr id="2948" name="AP &amp;Compliance">
            <a:extLst>
              <a:ext uri="{FF2B5EF4-FFF2-40B4-BE49-F238E27FC236}">
                <a16:creationId xmlns:a16="http://schemas.microsoft.com/office/drawing/2014/main" id="{D87CEFE6-CA86-1C88-CFE1-F72C12849D77}"/>
              </a:ext>
            </a:extLst>
          </p:cNvPr>
          <p:cNvGrpSpPr>
            <a:grpSpLocks/>
          </p:cNvGrpSpPr>
          <p:nvPr/>
        </p:nvGrpSpPr>
        <p:grpSpPr>
          <a:xfrm>
            <a:off x="2482532" y="4131772"/>
            <a:ext cx="1409079" cy="1020481"/>
            <a:chOff x="2482532" y="4131772"/>
            <a:chExt cx="1409079" cy="1020481"/>
          </a:xfrm>
        </p:grpSpPr>
        <p:sp>
          <p:nvSpPr>
            <p:cNvPr id="2853" name="Forme libre : forme 2852">
              <a:extLst>
                <a:ext uri="{FF2B5EF4-FFF2-40B4-BE49-F238E27FC236}">
                  <a16:creationId xmlns:a16="http://schemas.microsoft.com/office/drawing/2014/main" id="{1FF0975B-AEED-7BFA-F875-B5D6AED93ABD}"/>
                </a:ext>
              </a:extLst>
            </p:cNvPr>
            <p:cNvSpPr>
              <a:spLocks/>
            </p:cNvSpPr>
            <p:nvPr/>
          </p:nvSpPr>
          <p:spPr>
            <a:xfrm>
              <a:off x="2482532" y="4131772"/>
              <a:ext cx="1409079" cy="1020481"/>
            </a:xfrm>
            <a:custGeom>
              <a:avLst/>
              <a:gdLst>
                <a:gd name="connsiteX0" fmla="*/ 205690 w 1409079"/>
                <a:gd name="connsiteY0" fmla="*/ 173497 h 1020481"/>
                <a:gd name="connsiteX1" fmla="*/ 326 w 1409079"/>
                <a:gd name="connsiteY1" fmla="*/ 973084 h 1020481"/>
                <a:gd name="connsiteX2" fmla="*/ 7904 w 1409079"/>
                <a:gd name="connsiteY2" fmla="*/ 985388 h 1020481"/>
                <a:gd name="connsiteX3" fmla="*/ 1405909 w 1409079"/>
                <a:gd name="connsiteY3" fmla="*/ 595326 h 1020481"/>
                <a:gd name="connsiteX4" fmla="*/ 1406021 w 1409079"/>
                <a:gd name="connsiteY4" fmla="*/ 580896 h 1020481"/>
                <a:gd name="connsiteX5" fmla="*/ 816132 w 1409079"/>
                <a:gd name="connsiteY5" fmla="*/ 3143 h 1020481"/>
                <a:gd name="connsiteX6" fmla="*/ 800836 w 1409079"/>
                <a:gd name="connsiteY6" fmla="*/ 2696 h 1020481"/>
                <a:gd name="connsiteX7" fmla="*/ 218525 w 1409079"/>
                <a:gd name="connsiteY7" fmla="*/ 165220 h 1020481"/>
                <a:gd name="connsiteX8" fmla="*/ 205690 w 1409079"/>
                <a:gd name="connsiteY8" fmla="*/ 173525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079" h="1020481">
                  <a:moveTo>
                    <a:pt x="205690" y="173497"/>
                  </a:moveTo>
                  <a:lnTo>
                    <a:pt x="326" y="973084"/>
                  </a:lnTo>
                  <a:cubicBezTo>
                    <a:pt x="-1100" y="978649"/>
                    <a:pt x="2284" y="984186"/>
                    <a:pt x="7904" y="985388"/>
                  </a:cubicBezTo>
                  <a:cubicBezTo>
                    <a:pt x="525759" y="1096878"/>
                    <a:pt x="1043503" y="936256"/>
                    <a:pt x="1405909" y="595326"/>
                  </a:cubicBezTo>
                  <a:cubicBezTo>
                    <a:pt x="1410104" y="591383"/>
                    <a:pt x="1410132" y="584923"/>
                    <a:pt x="1406021" y="580896"/>
                  </a:cubicBezTo>
                  <a:lnTo>
                    <a:pt x="816132" y="3143"/>
                  </a:lnTo>
                  <a:cubicBezTo>
                    <a:pt x="812021" y="-883"/>
                    <a:pt x="805198" y="-1051"/>
                    <a:pt x="800836" y="2696"/>
                  </a:cubicBezTo>
                  <a:cubicBezTo>
                    <a:pt x="644492" y="136417"/>
                    <a:pt x="432865" y="200957"/>
                    <a:pt x="218525" y="165220"/>
                  </a:cubicBezTo>
                  <a:cubicBezTo>
                    <a:pt x="212848" y="164269"/>
                    <a:pt x="207116" y="167932"/>
                    <a:pt x="205690" y="173525"/>
                  </a:cubicBezTo>
                  <a:close/>
                </a:path>
              </a:pathLst>
            </a:custGeom>
            <a:solidFill>
              <a:srgbClr val="F4B223"/>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54" name="Forme libre : forme 2853">
              <a:extLst>
                <a:ext uri="{FF2B5EF4-FFF2-40B4-BE49-F238E27FC236}">
                  <a16:creationId xmlns:a16="http://schemas.microsoft.com/office/drawing/2014/main" id="{D27B79BE-7E42-00C2-E525-C69872014AEA}"/>
                </a:ext>
              </a:extLst>
            </p:cNvPr>
            <p:cNvSpPr>
              <a:spLocks/>
            </p:cNvSpPr>
            <p:nvPr/>
          </p:nvSpPr>
          <p:spPr>
            <a:xfrm>
              <a:off x="2663614" y="4131800"/>
              <a:ext cx="705657" cy="284080"/>
            </a:xfrm>
            <a:custGeom>
              <a:avLst/>
              <a:gdLst>
                <a:gd name="connsiteX0" fmla="*/ 619782 w 705657"/>
                <a:gd name="connsiteY0" fmla="*/ 2668 h 284080"/>
                <a:gd name="connsiteX1" fmla="*/ 37471 w 705657"/>
                <a:gd name="connsiteY1" fmla="*/ 165192 h 284080"/>
                <a:gd name="connsiteX2" fmla="*/ 24636 w 705657"/>
                <a:gd name="connsiteY2" fmla="*/ 173497 h 284080"/>
                <a:gd name="connsiteX3" fmla="*/ 0 w 705657"/>
                <a:gd name="connsiteY3" fmla="*/ 269439 h 284080"/>
                <a:gd name="connsiteX4" fmla="*/ 705658 w 705657"/>
                <a:gd name="connsiteY4" fmla="*/ 72269 h 284080"/>
                <a:gd name="connsiteX5" fmla="*/ 635106 w 705657"/>
                <a:gd name="connsiteY5" fmla="*/ 3143 h 284080"/>
                <a:gd name="connsiteX6" fmla="*/ 619810 w 705657"/>
                <a:gd name="connsiteY6" fmla="*/ 2696 h 28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57" h="284080">
                  <a:moveTo>
                    <a:pt x="619782" y="2668"/>
                  </a:moveTo>
                  <a:cubicBezTo>
                    <a:pt x="463438" y="136389"/>
                    <a:pt x="251811" y="200929"/>
                    <a:pt x="37471" y="165192"/>
                  </a:cubicBezTo>
                  <a:cubicBezTo>
                    <a:pt x="31794" y="164241"/>
                    <a:pt x="26062" y="167904"/>
                    <a:pt x="24636" y="173497"/>
                  </a:cubicBezTo>
                  <a:lnTo>
                    <a:pt x="0" y="269439"/>
                  </a:lnTo>
                  <a:cubicBezTo>
                    <a:pt x="260256" y="319187"/>
                    <a:pt x="519309" y="239379"/>
                    <a:pt x="705658" y="72269"/>
                  </a:cubicBezTo>
                  <a:lnTo>
                    <a:pt x="635106" y="3143"/>
                  </a:lnTo>
                  <a:cubicBezTo>
                    <a:pt x="630995" y="-883"/>
                    <a:pt x="624172" y="-1051"/>
                    <a:pt x="619810" y="2696"/>
                  </a:cubicBezTo>
                  <a:close/>
                </a:path>
              </a:pathLst>
            </a:custGeom>
            <a:solidFill>
              <a:srgbClr val="FBC35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869" name="Forme libre : forme 2868">
            <a:extLst>
              <a:ext uri="{FF2B5EF4-FFF2-40B4-BE49-F238E27FC236}">
                <a16:creationId xmlns:a16="http://schemas.microsoft.com/office/drawing/2014/main" id="{B6F4855E-9A48-F22E-7145-EAB335D77025}"/>
              </a:ext>
            </a:extLst>
          </p:cNvPr>
          <p:cNvSpPr>
            <a:spLocks/>
          </p:cNvSpPr>
          <p:nvPr/>
        </p:nvSpPr>
        <p:spPr>
          <a:xfrm>
            <a:off x="1117625" y="1879820"/>
            <a:ext cx="3421245" cy="3422348"/>
          </a:xfrm>
          <a:custGeom>
            <a:avLst/>
            <a:gdLst>
              <a:gd name="connsiteX0" fmla="*/ 2282574 w 3421245"/>
              <a:gd name="connsiteY0" fmla="*/ 3323579 h 3422348"/>
              <a:gd name="connsiteX1" fmla="*/ 3185094 w 3421245"/>
              <a:gd name="connsiteY1" fmla="*/ 2578353 h 3422348"/>
              <a:gd name="connsiteX2" fmla="*/ 3420659 w 3421245"/>
              <a:gd name="connsiteY2" fmla="*/ 1760757 h 3422348"/>
              <a:gd name="connsiteX3" fmla="*/ 3421246 w 3421245"/>
              <a:gd name="connsiteY3" fmla="*/ 1727928 h 3422348"/>
              <a:gd name="connsiteX4" fmla="*/ 3421134 w 3421245"/>
              <a:gd name="connsiteY4" fmla="*/ 1711402 h 3422348"/>
              <a:gd name="connsiteX5" fmla="*/ 3421218 w 3421245"/>
              <a:gd name="connsiteY5" fmla="*/ 1697252 h 3422348"/>
              <a:gd name="connsiteX6" fmla="*/ 2577281 w 3421245"/>
              <a:gd name="connsiteY6" fmla="*/ 236665 h 3422348"/>
              <a:gd name="connsiteX7" fmla="*/ 1280560 w 3421245"/>
              <a:gd name="connsiteY7" fmla="*/ 55574 h 3422348"/>
              <a:gd name="connsiteX8" fmla="*/ 235593 w 3421245"/>
              <a:gd name="connsiteY8" fmla="*/ 844451 h 3422348"/>
              <a:gd name="connsiteX9" fmla="*/ 843379 w 3421245"/>
              <a:gd name="connsiteY9" fmla="*/ 3186139 h 3422348"/>
              <a:gd name="connsiteX10" fmla="*/ 749785 w 3421245"/>
              <a:gd name="connsiteY10" fmla="*/ 3345335 h 3422348"/>
              <a:gd name="connsiteX11" fmla="*/ 843379 w 3421245"/>
              <a:gd name="connsiteY11" fmla="*/ 3186139 h 3422348"/>
              <a:gd name="connsiteX12" fmla="*/ 2282546 w 3421245"/>
              <a:gd name="connsiteY12" fmla="*/ 3323579 h 342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245" h="3422348">
                <a:moveTo>
                  <a:pt x="2282574" y="3323579"/>
                </a:moveTo>
                <a:cubicBezTo>
                  <a:pt x="2660836" y="3189550"/>
                  <a:pt x="2981353" y="2924876"/>
                  <a:pt x="3185094" y="2578353"/>
                </a:cubicBezTo>
                <a:cubicBezTo>
                  <a:pt x="3331204" y="2329786"/>
                  <a:pt x="3412661" y="2047075"/>
                  <a:pt x="3420659" y="1760757"/>
                </a:cubicBezTo>
                <a:cubicBezTo>
                  <a:pt x="3420966" y="1749796"/>
                  <a:pt x="3421134" y="1738862"/>
                  <a:pt x="3421246" y="1727928"/>
                </a:cubicBezTo>
                <a:cubicBezTo>
                  <a:pt x="3421190" y="1722419"/>
                  <a:pt x="3421134" y="1716911"/>
                  <a:pt x="3421134" y="1711402"/>
                </a:cubicBezTo>
                <a:cubicBezTo>
                  <a:pt x="3421134" y="1706676"/>
                  <a:pt x="3421162" y="1701978"/>
                  <a:pt x="3421218" y="1697252"/>
                </a:cubicBezTo>
                <a:cubicBezTo>
                  <a:pt x="3415821" y="1097296"/>
                  <a:pt x="3096618" y="541970"/>
                  <a:pt x="2577281" y="236665"/>
                </a:cubicBezTo>
                <a:cubicBezTo>
                  <a:pt x="2183360" y="5100"/>
                  <a:pt x="1722857" y="-59216"/>
                  <a:pt x="1280560" y="55574"/>
                </a:cubicBezTo>
                <a:cubicBezTo>
                  <a:pt x="838261" y="170364"/>
                  <a:pt x="467158" y="450530"/>
                  <a:pt x="235593" y="844451"/>
                </a:cubicBezTo>
                <a:cubicBezTo>
                  <a:pt x="-242442" y="1657628"/>
                  <a:pt x="30201" y="2708103"/>
                  <a:pt x="843379" y="3186139"/>
                </a:cubicBezTo>
                <a:lnTo>
                  <a:pt x="749785" y="3345335"/>
                </a:lnTo>
                <a:lnTo>
                  <a:pt x="843379" y="3186139"/>
                </a:lnTo>
                <a:cubicBezTo>
                  <a:pt x="1280056" y="3442843"/>
                  <a:pt x="1804623" y="3492926"/>
                  <a:pt x="2282546" y="3323579"/>
                </a:cubicBezTo>
                <a:close/>
              </a:path>
            </a:pathLst>
          </a:custGeom>
          <a:no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2929" name="Groupe 2928">
            <a:extLst>
              <a:ext uri="{FF2B5EF4-FFF2-40B4-BE49-F238E27FC236}">
                <a16:creationId xmlns:a16="http://schemas.microsoft.com/office/drawing/2014/main" id="{846F0877-DFB1-9ACA-BF7F-821C311D77BD}"/>
              </a:ext>
            </a:extLst>
          </p:cNvPr>
          <p:cNvGrpSpPr/>
          <p:nvPr/>
        </p:nvGrpSpPr>
        <p:grpSpPr>
          <a:xfrm>
            <a:off x="2190276" y="2963554"/>
            <a:ext cx="1255279" cy="1255279"/>
            <a:chOff x="2190276" y="2963554"/>
            <a:chExt cx="1255279" cy="1255279"/>
          </a:xfrm>
        </p:grpSpPr>
        <p:sp>
          <p:nvSpPr>
            <p:cNvPr id="2847" name="Forme libre : forme 2846">
              <a:extLst>
                <a:ext uri="{FF2B5EF4-FFF2-40B4-BE49-F238E27FC236}">
                  <a16:creationId xmlns:a16="http://schemas.microsoft.com/office/drawing/2014/main" id="{18D117A3-AC50-57A7-624D-31289B578064}"/>
                </a:ext>
              </a:extLst>
            </p:cNvPr>
            <p:cNvSpPr>
              <a:spLocks/>
            </p:cNvSpPr>
            <p:nvPr/>
          </p:nvSpPr>
          <p:spPr>
            <a:xfrm>
              <a:off x="2190276" y="2963554"/>
              <a:ext cx="1255279" cy="1255279"/>
            </a:xfrm>
            <a:custGeom>
              <a:avLst/>
              <a:gdLst>
                <a:gd name="connsiteX0" fmla="*/ 627640 w 1255279"/>
                <a:gd name="connsiteY0" fmla="*/ 1255280 h 1255279"/>
                <a:gd name="connsiteX1" fmla="*/ 183832 w 1255279"/>
                <a:gd name="connsiteY1" fmla="*/ 1071448 h 1255279"/>
                <a:gd name="connsiteX2" fmla="*/ 0 w 1255279"/>
                <a:gd name="connsiteY2" fmla="*/ 627640 h 1255279"/>
                <a:gd name="connsiteX3" fmla="*/ 183832 w 1255279"/>
                <a:gd name="connsiteY3" fmla="*/ 183832 h 1255279"/>
                <a:gd name="connsiteX4" fmla="*/ 627640 w 1255279"/>
                <a:gd name="connsiteY4" fmla="*/ 0 h 1255279"/>
                <a:gd name="connsiteX5" fmla="*/ 1071448 w 1255279"/>
                <a:gd name="connsiteY5" fmla="*/ 183832 h 1255279"/>
                <a:gd name="connsiteX6" fmla="*/ 1255280 w 1255279"/>
                <a:gd name="connsiteY6" fmla="*/ 627640 h 1255279"/>
                <a:gd name="connsiteX7" fmla="*/ 1071448 w 1255279"/>
                <a:gd name="connsiteY7" fmla="*/ 1071448 h 1255279"/>
                <a:gd name="connsiteX8" fmla="*/ 627640 w 1255279"/>
                <a:gd name="connsiteY8" fmla="*/ 1255280 h 1255279"/>
                <a:gd name="connsiteX9" fmla="*/ 627640 w 1255279"/>
                <a:gd name="connsiteY9" fmla="*/ 55955 h 1255279"/>
                <a:gd name="connsiteX10" fmla="*/ 55927 w 1255279"/>
                <a:gd name="connsiteY10" fmla="*/ 627668 h 1255279"/>
                <a:gd name="connsiteX11" fmla="*/ 627640 w 1255279"/>
                <a:gd name="connsiteY11" fmla="*/ 1199381 h 1255279"/>
                <a:gd name="connsiteX12" fmla="*/ 1199353 w 1255279"/>
                <a:gd name="connsiteY12" fmla="*/ 627668 h 1255279"/>
                <a:gd name="connsiteX13" fmla="*/ 627640 w 1255279"/>
                <a:gd name="connsiteY13" fmla="*/ 55955 h 125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279" h="1255279">
                  <a:moveTo>
                    <a:pt x="627640" y="1255280"/>
                  </a:moveTo>
                  <a:cubicBezTo>
                    <a:pt x="459999" y="1255280"/>
                    <a:pt x="302397" y="1189985"/>
                    <a:pt x="183832" y="1071448"/>
                  </a:cubicBezTo>
                  <a:cubicBezTo>
                    <a:pt x="65295" y="952911"/>
                    <a:pt x="0" y="795281"/>
                    <a:pt x="0" y="627640"/>
                  </a:cubicBezTo>
                  <a:cubicBezTo>
                    <a:pt x="0" y="459999"/>
                    <a:pt x="65295" y="302397"/>
                    <a:pt x="183832" y="183832"/>
                  </a:cubicBezTo>
                  <a:cubicBezTo>
                    <a:pt x="302369" y="65267"/>
                    <a:pt x="459999" y="0"/>
                    <a:pt x="627640" y="0"/>
                  </a:cubicBezTo>
                  <a:cubicBezTo>
                    <a:pt x="795281" y="0"/>
                    <a:pt x="952911" y="65295"/>
                    <a:pt x="1071448" y="183832"/>
                  </a:cubicBezTo>
                  <a:cubicBezTo>
                    <a:pt x="1189985" y="302369"/>
                    <a:pt x="1255280" y="459999"/>
                    <a:pt x="1255280" y="627640"/>
                  </a:cubicBezTo>
                  <a:cubicBezTo>
                    <a:pt x="1255280" y="795281"/>
                    <a:pt x="1189985" y="952911"/>
                    <a:pt x="1071448" y="1071448"/>
                  </a:cubicBezTo>
                  <a:cubicBezTo>
                    <a:pt x="952911" y="1189985"/>
                    <a:pt x="795281" y="1255280"/>
                    <a:pt x="627640" y="1255280"/>
                  </a:cubicBezTo>
                  <a:close/>
                  <a:moveTo>
                    <a:pt x="627640" y="55955"/>
                  </a:moveTo>
                  <a:cubicBezTo>
                    <a:pt x="312408" y="55955"/>
                    <a:pt x="55927" y="312408"/>
                    <a:pt x="55927" y="627668"/>
                  </a:cubicBezTo>
                  <a:cubicBezTo>
                    <a:pt x="55927" y="942928"/>
                    <a:pt x="312380" y="1199381"/>
                    <a:pt x="627640" y="1199381"/>
                  </a:cubicBezTo>
                  <a:cubicBezTo>
                    <a:pt x="942900" y="1199381"/>
                    <a:pt x="1199353" y="942928"/>
                    <a:pt x="1199353" y="627668"/>
                  </a:cubicBezTo>
                  <a:cubicBezTo>
                    <a:pt x="1199353" y="312408"/>
                    <a:pt x="942900" y="55955"/>
                    <a:pt x="627640" y="55955"/>
                  </a:cubicBezTo>
                  <a:close/>
                </a:path>
              </a:pathLst>
            </a:custGeom>
            <a:solidFill>
              <a:srgbClr val="0099A8"/>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2861" name="Graphique 2678">
              <a:extLst>
                <a:ext uri="{FF2B5EF4-FFF2-40B4-BE49-F238E27FC236}">
                  <a16:creationId xmlns:a16="http://schemas.microsoft.com/office/drawing/2014/main" id="{141DC84C-A7FC-40D9-EDB9-2E5CC7AA5392}"/>
                </a:ext>
              </a:extLst>
            </p:cNvPr>
            <p:cNvGrpSpPr>
              <a:grpSpLocks/>
            </p:cNvGrpSpPr>
            <p:nvPr/>
          </p:nvGrpSpPr>
          <p:grpSpPr>
            <a:xfrm>
              <a:off x="2612021" y="3165080"/>
              <a:ext cx="410755" cy="410706"/>
              <a:chOff x="2612021" y="3210800"/>
              <a:chExt cx="410755" cy="410706"/>
            </a:xfrm>
            <a:solidFill>
              <a:srgbClr val="141E29"/>
            </a:solidFill>
          </p:grpSpPr>
          <p:sp>
            <p:nvSpPr>
              <p:cNvPr id="2862" name="Forme libre : forme 2861">
                <a:extLst>
                  <a:ext uri="{FF2B5EF4-FFF2-40B4-BE49-F238E27FC236}">
                    <a16:creationId xmlns:a16="http://schemas.microsoft.com/office/drawing/2014/main" id="{3FA6519D-9999-A747-BA02-541F95B36F64}"/>
                  </a:ext>
                </a:extLst>
              </p:cNvPr>
              <p:cNvSpPr>
                <a:spLocks/>
              </p:cNvSpPr>
              <p:nvPr/>
            </p:nvSpPr>
            <p:spPr>
              <a:xfrm>
                <a:off x="2710766" y="3250281"/>
                <a:ext cx="213348" cy="94890"/>
              </a:xfrm>
              <a:custGeom>
                <a:avLst/>
                <a:gdLst>
                  <a:gd name="connsiteX0" fmla="*/ 205357 w 213348"/>
                  <a:gd name="connsiteY0" fmla="*/ 94862 h 94890"/>
                  <a:gd name="connsiteX1" fmla="*/ 202421 w 213348"/>
                  <a:gd name="connsiteY1" fmla="*/ 94303 h 94890"/>
                  <a:gd name="connsiteX2" fmla="*/ 4999 w 213348"/>
                  <a:gd name="connsiteY2" fmla="*/ 15334 h 94890"/>
                  <a:gd name="connsiteX3" fmla="*/ 581 w 213348"/>
                  <a:gd name="connsiteY3" fmla="*/ 4988 h 94890"/>
                  <a:gd name="connsiteX4" fmla="*/ 10928 w 213348"/>
                  <a:gd name="connsiteY4" fmla="*/ 569 h 94890"/>
                  <a:gd name="connsiteX5" fmla="*/ 208349 w 213348"/>
                  <a:gd name="connsiteY5" fmla="*/ 79538 h 94890"/>
                  <a:gd name="connsiteX6" fmla="*/ 212768 w 213348"/>
                  <a:gd name="connsiteY6" fmla="*/ 89885 h 94890"/>
                  <a:gd name="connsiteX7" fmla="*/ 205385 w 213348"/>
                  <a:gd name="connsiteY7" fmla="*/ 94890 h 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8" h="94890">
                    <a:moveTo>
                      <a:pt x="205357" y="94862"/>
                    </a:moveTo>
                    <a:cubicBezTo>
                      <a:pt x="204379" y="94862"/>
                      <a:pt x="203372" y="94666"/>
                      <a:pt x="202421" y="94303"/>
                    </a:cubicBezTo>
                    <a:lnTo>
                      <a:pt x="4999" y="15334"/>
                    </a:lnTo>
                    <a:cubicBezTo>
                      <a:pt x="917" y="13712"/>
                      <a:pt x="-1069" y="9070"/>
                      <a:pt x="581" y="4988"/>
                    </a:cubicBezTo>
                    <a:cubicBezTo>
                      <a:pt x="2203" y="905"/>
                      <a:pt x="6845" y="-1053"/>
                      <a:pt x="10928" y="569"/>
                    </a:cubicBezTo>
                    <a:lnTo>
                      <a:pt x="208349" y="79538"/>
                    </a:lnTo>
                    <a:cubicBezTo>
                      <a:pt x="212432" y="81160"/>
                      <a:pt x="214417" y="85802"/>
                      <a:pt x="212768" y="89885"/>
                    </a:cubicBezTo>
                    <a:cubicBezTo>
                      <a:pt x="211537" y="92989"/>
                      <a:pt x="208545" y="94890"/>
                      <a:pt x="205385" y="94890"/>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3" name="Forme libre : forme 2862">
                <a:extLst>
                  <a:ext uri="{FF2B5EF4-FFF2-40B4-BE49-F238E27FC236}">
                    <a16:creationId xmlns:a16="http://schemas.microsoft.com/office/drawing/2014/main" id="{50A932D4-07F0-B1FD-E150-318DA714CFCA}"/>
                  </a:ext>
                </a:extLst>
              </p:cNvPr>
              <p:cNvSpPr>
                <a:spLocks/>
              </p:cNvSpPr>
              <p:nvPr/>
            </p:nvSpPr>
            <p:spPr>
              <a:xfrm>
                <a:off x="2612021" y="3210800"/>
                <a:ext cx="410727" cy="173827"/>
              </a:xfrm>
              <a:custGeom>
                <a:avLst/>
                <a:gdLst>
                  <a:gd name="connsiteX0" fmla="*/ 205392 w 410727"/>
                  <a:gd name="connsiteY0" fmla="*/ 173828 h 173827"/>
                  <a:gd name="connsiteX1" fmla="*/ 202428 w 410727"/>
                  <a:gd name="connsiteY1" fmla="*/ 173269 h 173827"/>
                  <a:gd name="connsiteX2" fmla="*/ 5006 w 410727"/>
                  <a:gd name="connsiteY2" fmla="*/ 94300 h 173827"/>
                  <a:gd name="connsiteX3" fmla="*/ 0 w 410727"/>
                  <a:gd name="connsiteY3" fmla="*/ 86917 h 173827"/>
                  <a:gd name="connsiteX4" fmla="*/ 5006 w 410727"/>
                  <a:gd name="connsiteY4" fmla="*/ 79535 h 173827"/>
                  <a:gd name="connsiteX5" fmla="*/ 202428 w 410727"/>
                  <a:gd name="connsiteY5" fmla="*/ 566 h 173827"/>
                  <a:gd name="connsiteX6" fmla="*/ 208328 w 410727"/>
                  <a:gd name="connsiteY6" fmla="*/ 566 h 173827"/>
                  <a:gd name="connsiteX7" fmla="*/ 405722 w 410727"/>
                  <a:gd name="connsiteY7" fmla="*/ 79535 h 173827"/>
                  <a:gd name="connsiteX8" fmla="*/ 410727 w 410727"/>
                  <a:gd name="connsiteY8" fmla="*/ 86917 h 173827"/>
                  <a:gd name="connsiteX9" fmla="*/ 405722 w 410727"/>
                  <a:gd name="connsiteY9" fmla="*/ 94300 h 173827"/>
                  <a:gd name="connsiteX10" fmla="*/ 208328 w 410727"/>
                  <a:gd name="connsiteY10" fmla="*/ 173269 h 173827"/>
                  <a:gd name="connsiteX11" fmla="*/ 205364 w 410727"/>
                  <a:gd name="connsiteY11" fmla="*/ 173828 h 173827"/>
                  <a:gd name="connsiteX12" fmla="*/ 29390 w 410727"/>
                  <a:gd name="connsiteY12" fmla="*/ 86917 h 173827"/>
                  <a:gd name="connsiteX13" fmla="*/ 205392 w 410727"/>
                  <a:gd name="connsiteY13" fmla="*/ 157329 h 173827"/>
                  <a:gd name="connsiteX14" fmla="*/ 381394 w 410727"/>
                  <a:gd name="connsiteY14" fmla="*/ 86917 h 173827"/>
                  <a:gd name="connsiteX15" fmla="*/ 205392 w 410727"/>
                  <a:gd name="connsiteY15" fmla="*/ 16506 h 173827"/>
                  <a:gd name="connsiteX16" fmla="*/ 29390 w 410727"/>
                  <a:gd name="connsiteY16" fmla="*/ 86917 h 17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0727" h="173827">
                    <a:moveTo>
                      <a:pt x="205392" y="173828"/>
                    </a:moveTo>
                    <a:cubicBezTo>
                      <a:pt x="204385" y="173828"/>
                      <a:pt x="203378" y="173632"/>
                      <a:pt x="202428" y="173269"/>
                    </a:cubicBezTo>
                    <a:lnTo>
                      <a:pt x="5006" y="94300"/>
                    </a:lnTo>
                    <a:cubicBezTo>
                      <a:pt x="1985" y="93097"/>
                      <a:pt x="0" y="90161"/>
                      <a:pt x="0" y="86917"/>
                    </a:cubicBezTo>
                    <a:cubicBezTo>
                      <a:pt x="0" y="83674"/>
                      <a:pt x="1985" y="80737"/>
                      <a:pt x="5006" y="79535"/>
                    </a:cubicBezTo>
                    <a:lnTo>
                      <a:pt x="202428" y="566"/>
                    </a:lnTo>
                    <a:cubicBezTo>
                      <a:pt x="204329" y="-189"/>
                      <a:pt x="206426" y="-189"/>
                      <a:pt x="208328" y="566"/>
                    </a:cubicBezTo>
                    <a:lnTo>
                      <a:pt x="405722" y="79535"/>
                    </a:lnTo>
                    <a:cubicBezTo>
                      <a:pt x="408742" y="80737"/>
                      <a:pt x="410727" y="83674"/>
                      <a:pt x="410727" y="86917"/>
                    </a:cubicBezTo>
                    <a:cubicBezTo>
                      <a:pt x="410727" y="90161"/>
                      <a:pt x="408742" y="93097"/>
                      <a:pt x="405722" y="94300"/>
                    </a:cubicBezTo>
                    <a:lnTo>
                      <a:pt x="208328" y="173269"/>
                    </a:lnTo>
                    <a:cubicBezTo>
                      <a:pt x="207377" y="173660"/>
                      <a:pt x="206370" y="173828"/>
                      <a:pt x="205364" y="173828"/>
                    </a:cubicBezTo>
                    <a:close/>
                    <a:moveTo>
                      <a:pt x="29390" y="86917"/>
                    </a:moveTo>
                    <a:lnTo>
                      <a:pt x="205392" y="157329"/>
                    </a:lnTo>
                    <a:lnTo>
                      <a:pt x="381394" y="86917"/>
                    </a:lnTo>
                    <a:lnTo>
                      <a:pt x="205392" y="16506"/>
                    </a:lnTo>
                    <a:lnTo>
                      <a:pt x="29390" y="86917"/>
                    </a:ln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4" name="Forme libre : forme 2863">
                <a:extLst>
                  <a:ext uri="{FF2B5EF4-FFF2-40B4-BE49-F238E27FC236}">
                    <a16:creationId xmlns:a16="http://schemas.microsoft.com/office/drawing/2014/main" id="{559ADE3A-A23E-E860-8145-D5B198D5911B}"/>
                  </a:ext>
                </a:extLst>
              </p:cNvPr>
              <p:cNvSpPr>
                <a:spLocks/>
              </p:cNvSpPr>
              <p:nvPr/>
            </p:nvSpPr>
            <p:spPr>
              <a:xfrm>
                <a:off x="2809471" y="3368744"/>
                <a:ext cx="15883" cy="252761"/>
              </a:xfrm>
              <a:custGeom>
                <a:avLst/>
                <a:gdLst>
                  <a:gd name="connsiteX0" fmla="*/ 7942 w 15883"/>
                  <a:gd name="connsiteY0" fmla="*/ 252762 h 252761"/>
                  <a:gd name="connsiteX1" fmla="*/ 0 w 15883"/>
                  <a:gd name="connsiteY1" fmla="*/ 244820 h 252761"/>
                  <a:gd name="connsiteX2" fmla="*/ 0 w 15883"/>
                  <a:gd name="connsiteY2" fmla="*/ 7942 h 252761"/>
                  <a:gd name="connsiteX3" fmla="*/ 7942 w 15883"/>
                  <a:gd name="connsiteY3" fmla="*/ 0 h 252761"/>
                  <a:gd name="connsiteX4" fmla="*/ 15883 w 15883"/>
                  <a:gd name="connsiteY4" fmla="*/ 7942 h 252761"/>
                  <a:gd name="connsiteX5" fmla="*/ 15883 w 15883"/>
                  <a:gd name="connsiteY5" fmla="*/ 244820 h 252761"/>
                  <a:gd name="connsiteX6" fmla="*/ 7942 w 15883"/>
                  <a:gd name="connsiteY6" fmla="*/ 252762 h 25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3" h="252761">
                    <a:moveTo>
                      <a:pt x="7942" y="252762"/>
                    </a:moveTo>
                    <a:cubicBezTo>
                      <a:pt x="3551" y="252762"/>
                      <a:pt x="0" y="249210"/>
                      <a:pt x="0" y="244820"/>
                    </a:cubicBezTo>
                    <a:lnTo>
                      <a:pt x="0" y="7942"/>
                    </a:lnTo>
                    <a:cubicBezTo>
                      <a:pt x="0" y="3551"/>
                      <a:pt x="3551" y="0"/>
                      <a:pt x="7942" y="0"/>
                    </a:cubicBezTo>
                    <a:cubicBezTo>
                      <a:pt x="12332" y="0"/>
                      <a:pt x="15883" y="3551"/>
                      <a:pt x="15883" y="7942"/>
                    </a:cubicBezTo>
                    <a:lnTo>
                      <a:pt x="15883" y="244820"/>
                    </a:lnTo>
                    <a:cubicBezTo>
                      <a:pt x="15883" y="249210"/>
                      <a:pt x="12332" y="252762"/>
                      <a:pt x="7942" y="252762"/>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5" name="Forme libre : forme 2864">
                <a:extLst>
                  <a:ext uri="{FF2B5EF4-FFF2-40B4-BE49-F238E27FC236}">
                    <a16:creationId xmlns:a16="http://schemas.microsoft.com/office/drawing/2014/main" id="{7D216388-60BD-4CA1-369F-F9F2D4AF4679}"/>
                  </a:ext>
                </a:extLst>
              </p:cNvPr>
              <p:cNvSpPr>
                <a:spLocks/>
              </p:cNvSpPr>
              <p:nvPr/>
            </p:nvSpPr>
            <p:spPr>
              <a:xfrm>
                <a:off x="2612021" y="3289776"/>
                <a:ext cx="410689" cy="331730"/>
              </a:xfrm>
              <a:custGeom>
                <a:avLst/>
                <a:gdLst>
                  <a:gd name="connsiteX0" fmla="*/ 205392 w 410689"/>
                  <a:gd name="connsiteY0" fmla="*/ 331731 h 331730"/>
                  <a:gd name="connsiteX1" fmla="*/ 202428 w 410689"/>
                  <a:gd name="connsiteY1" fmla="*/ 331171 h 331730"/>
                  <a:gd name="connsiteX2" fmla="*/ 5006 w 410689"/>
                  <a:gd name="connsiteY2" fmla="*/ 252202 h 331730"/>
                  <a:gd name="connsiteX3" fmla="*/ 0 w 410689"/>
                  <a:gd name="connsiteY3" fmla="*/ 244820 h 331730"/>
                  <a:gd name="connsiteX4" fmla="*/ 0 w 410689"/>
                  <a:gd name="connsiteY4" fmla="*/ 7942 h 331730"/>
                  <a:gd name="connsiteX5" fmla="*/ 7942 w 410689"/>
                  <a:gd name="connsiteY5" fmla="*/ 0 h 331730"/>
                  <a:gd name="connsiteX6" fmla="*/ 15883 w 410689"/>
                  <a:gd name="connsiteY6" fmla="*/ 7942 h 331730"/>
                  <a:gd name="connsiteX7" fmla="*/ 15883 w 410689"/>
                  <a:gd name="connsiteY7" fmla="*/ 239451 h 331730"/>
                  <a:gd name="connsiteX8" fmla="*/ 205280 w 410689"/>
                  <a:gd name="connsiteY8" fmla="*/ 315204 h 331730"/>
                  <a:gd name="connsiteX9" fmla="*/ 399710 w 410689"/>
                  <a:gd name="connsiteY9" fmla="*/ 234893 h 331730"/>
                  <a:gd name="connsiteX10" fmla="*/ 410084 w 410689"/>
                  <a:gd name="connsiteY10" fmla="*/ 239199 h 331730"/>
                  <a:gd name="connsiteX11" fmla="*/ 405778 w 410689"/>
                  <a:gd name="connsiteY11" fmla="*/ 249574 h 331730"/>
                  <a:gd name="connsiteX12" fmla="*/ 208384 w 410689"/>
                  <a:gd name="connsiteY12" fmla="*/ 331115 h 331730"/>
                  <a:gd name="connsiteX13" fmla="*/ 205336 w 410689"/>
                  <a:gd name="connsiteY13" fmla="*/ 331731 h 3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0689" h="331730">
                    <a:moveTo>
                      <a:pt x="205392" y="331731"/>
                    </a:moveTo>
                    <a:cubicBezTo>
                      <a:pt x="204385" y="331731"/>
                      <a:pt x="203378" y="331535"/>
                      <a:pt x="202428" y="331171"/>
                    </a:cubicBezTo>
                    <a:lnTo>
                      <a:pt x="5006" y="252202"/>
                    </a:lnTo>
                    <a:cubicBezTo>
                      <a:pt x="1985" y="251000"/>
                      <a:pt x="0" y="248064"/>
                      <a:pt x="0" y="244820"/>
                    </a:cubicBezTo>
                    <a:lnTo>
                      <a:pt x="0" y="7942"/>
                    </a:lnTo>
                    <a:cubicBezTo>
                      <a:pt x="0" y="3551"/>
                      <a:pt x="3551" y="0"/>
                      <a:pt x="7942" y="0"/>
                    </a:cubicBezTo>
                    <a:cubicBezTo>
                      <a:pt x="12332" y="0"/>
                      <a:pt x="15883" y="3551"/>
                      <a:pt x="15883" y="7942"/>
                    </a:cubicBezTo>
                    <a:lnTo>
                      <a:pt x="15883" y="239451"/>
                    </a:lnTo>
                    <a:lnTo>
                      <a:pt x="205280" y="315204"/>
                    </a:lnTo>
                    <a:lnTo>
                      <a:pt x="399710" y="234893"/>
                    </a:lnTo>
                    <a:cubicBezTo>
                      <a:pt x="403764" y="233215"/>
                      <a:pt x="408406" y="235145"/>
                      <a:pt x="410084" y="239199"/>
                    </a:cubicBezTo>
                    <a:cubicBezTo>
                      <a:pt x="411762" y="243254"/>
                      <a:pt x="409832" y="247896"/>
                      <a:pt x="405778" y="249574"/>
                    </a:cubicBezTo>
                    <a:lnTo>
                      <a:pt x="208384" y="331115"/>
                    </a:lnTo>
                    <a:cubicBezTo>
                      <a:pt x="207405" y="331507"/>
                      <a:pt x="206370" y="331731"/>
                      <a:pt x="205336" y="331731"/>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6" name="Forme libre : forme 2865">
                <a:extLst>
                  <a:ext uri="{FF2B5EF4-FFF2-40B4-BE49-F238E27FC236}">
                    <a16:creationId xmlns:a16="http://schemas.microsoft.com/office/drawing/2014/main" id="{26A98F3D-BF19-96AC-7BFD-E5CBC556B613}"/>
                  </a:ext>
                </a:extLst>
              </p:cNvPr>
              <p:cNvSpPr>
                <a:spLocks/>
              </p:cNvSpPr>
              <p:nvPr/>
            </p:nvSpPr>
            <p:spPr>
              <a:xfrm>
                <a:off x="3006893" y="3289776"/>
                <a:ext cx="15883" cy="250189"/>
              </a:xfrm>
              <a:custGeom>
                <a:avLst/>
                <a:gdLst>
                  <a:gd name="connsiteX0" fmla="*/ 7942 w 15883"/>
                  <a:gd name="connsiteY0" fmla="*/ 250189 h 250189"/>
                  <a:gd name="connsiteX1" fmla="*/ 0 w 15883"/>
                  <a:gd name="connsiteY1" fmla="*/ 242247 h 250189"/>
                  <a:gd name="connsiteX2" fmla="*/ 0 w 15883"/>
                  <a:gd name="connsiteY2" fmla="*/ 7942 h 250189"/>
                  <a:gd name="connsiteX3" fmla="*/ 7942 w 15883"/>
                  <a:gd name="connsiteY3" fmla="*/ 0 h 250189"/>
                  <a:gd name="connsiteX4" fmla="*/ 15883 w 15883"/>
                  <a:gd name="connsiteY4" fmla="*/ 7942 h 250189"/>
                  <a:gd name="connsiteX5" fmla="*/ 15883 w 15883"/>
                  <a:gd name="connsiteY5" fmla="*/ 242247 h 250189"/>
                  <a:gd name="connsiteX6" fmla="*/ 7942 w 15883"/>
                  <a:gd name="connsiteY6" fmla="*/ 250189 h 25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3" h="250189">
                    <a:moveTo>
                      <a:pt x="7942" y="250189"/>
                    </a:moveTo>
                    <a:cubicBezTo>
                      <a:pt x="3551" y="250189"/>
                      <a:pt x="0" y="246638"/>
                      <a:pt x="0" y="242247"/>
                    </a:cubicBezTo>
                    <a:lnTo>
                      <a:pt x="0" y="7942"/>
                    </a:lnTo>
                    <a:cubicBezTo>
                      <a:pt x="0" y="3551"/>
                      <a:pt x="3551" y="0"/>
                      <a:pt x="7942" y="0"/>
                    </a:cubicBezTo>
                    <a:cubicBezTo>
                      <a:pt x="12332" y="0"/>
                      <a:pt x="15883" y="3551"/>
                      <a:pt x="15883" y="7942"/>
                    </a:cubicBezTo>
                    <a:lnTo>
                      <a:pt x="15883" y="242247"/>
                    </a:lnTo>
                    <a:cubicBezTo>
                      <a:pt x="15883" y="246638"/>
                      <a:pt x="12332" y="250189"/>
                      <a:pt x="7942" y="250189"/>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7" name="Forme libre : forme 2866">
                <a:extLst>
                  <a:ext uri="{FF2B5EF4-FFF2-40B4-BE49-F238E27FC236}">
                    <a16:creationId xmlns:a16="http://schemas.microsoft.com/office/drawing/2014/main" id="{27B15363-1716-CE18-E70A-AD16D390D64F}"/>
                  </a:ext>
                </a:extLst>
              </p:cNvPr>
              <p:cNvSpPr>
                <a:spLocks/>
              </p:cNvSpPr>
              <p:nvPr/>
            </p:nvSpPr>
            <p:spPr>
              <a:xfrm>
                <a:off x="2651533" y="3457556"/>
                <a:ext cx="15883" cy="65238"/>
              </a:xfrm>
              <a:custGeom>
                <a:avLst/>
                <a:gdLst>
                  <a:gd name="connsiteX0" fmla="*/ 7942 w 15883"/>
                  <a:gd name="connsiteY0" fmla="*/ 65239 h 65238"/>
                  <a:gd name="connsiteX1" fmla="*/ 0 w 15883"/>
                  <a:gd name="connsiteY1" fmla="*/ 57297 h 65238"/>
                  <a:gd name="connsiteX2" fmla="*/ 0 w 15883"/>
                  <a:gd name="connsiteY2" fmla="*/ 7942 h 65238"/>
                  <a:gd name="connsiteX3" fmla="*/ 7942 w 15883"/>
                  <a:gd name="connsiteY3" fmla="*/ 0 h 65238"/>
                  <a:gd name="connsiteX4" fmla="*/ 15883 w 15883"/>
                  <a:gd name="connsiteY4" fmla="*/ 7942 h 65238"/>
                  <a:gd name="connsiteX5" fmla="*/ 15883 w 15883"/>
                  <a:gd name="connsiteY5" fmla="*/ 57297 h 65238"/>
                  <a:gd name="connsiteX6" fmla="*/ 7942 w 15883"/>
                  <a:gd name="connsiteY6" fmla="*/ 65239 h 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3" h="65238">
                    <a:moveTo>
                      <a:pt x="7942" y="65239"/>
                    </a:moveTo>
                    <a:cubicBezTo>
                      <a:pt x="3551" y="65239"/>
                      <a:pt x="0" y="61687"/>
                      <a:pt x="0" y="57297"/>
                    </a:cubicBezTo>
                    <a:lnTo>
                      <a:pt x="0" y="7942"/>
                    </a:lnTo>
                    <a:cubicBezTo>
                      <a:pt x="0" y="3551"/>
                      <a:pt x="3551" y="0"/>
                      <a:pt x="7942" y="0"/>
                    </a:cubicBezTo>
                    <a:cubicBezTo>
                      <a:pt x="12332" y="0"/>
                      <a:pt x="15883" y="3551"/>
                      <a:pt x="15883" y="7942"/>
                    </a:cubicBezTo>
                    <a:lnTo>
                      <a:pt x="15883" y="57297"/>
                    </a:lnTo>
                    <a:cubicBezTo>
                      <a:pt x="15883" y="61687"/>
                      <a:pt x="12332" y="65239"/>
                      <a:pt x="7942" y="65239"/>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8" name="Forme libre : forme 2867">
                <a:extLst>
                  <a:ext uri="{FF2B5EF4-FFF2-40B4-BE49-F238E27FC236}">
                    <a16:creationId xmlns:a16="http://schemas.microsoft.com/office/drawing/2014/main" id="{D98660B2-E49E-E765-487F-D960CAB46648}"/>
                  </a:ext>
                </a:extLst>
              </p:cNvPr>
              <p:cNvSpPr>
                <a:spLocks/>
              </p:cNvSpPr>
              <p:nvPr/>
            </p:nvSpPr>
            <p:spPr>
              <a:xfrm>
                <a:off x="2691018" y="3467427"/>
                <a:ext cx="15883" cy="65238"/>
              </a:xfrm>
              <a:custGeom>
                <a:avLst/>
                <a:gdLst>
                  <a:gd name="connsiteX0" fmla="*/ 7942 w 15883"/>
                  <a:gd name="connsiteY0" fmla="*/ 65239 h 65238"/>
                  <a:gd name="connsiteX1" fmla="*/ 0 w 15883"/>
                  <a:gd name="connsiteY1" fmla="*/ 57297 h 65238"/>
                  <a:gd name="connsiteX2" fmla="*/ 0 w 15883"/>
                  <a:gd name="connsiteY2" fmla="*/ 7942 h 65238"/>
                  <a:gd name="connsiteX3" fmla="*/ 7942 w 15883"/>
                  <a:gd name="connsiteY3" fmla="*/ 0 h 65238"/>
                  <a:gd name="connsiteX4" fmla="*/ 15883 w 15883"/>
                  <a:gd name="connsiteY4" fmla="*/ 7942 h 65238"/>
                  <a:gd name="connsiteX5" fmla="*/ 15883 w 15883"/>
                  <a:gd name="connsiteY5" fmla="*/ 57297 h 65238"/>
                  <a:gd name="connsiteX6" fmla="*/ 7942 w 15883"/>
                  <a:gd name="connsiteY6" fmla="*/ 65239 h 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3" h="65238">
                    <a:moveTo>
                      <a:pt x="7942" y="65239"/>
                    </a:moveTo>
                    <a:cubicBezTo>
                      <a:pt x="3551" y="65239"/>
                      <a:pt x="0" y="61687"/>
                      <a:pt x="0" y="57297"/>
                    </a:cubicBezTo>
                    <a:lnTo>
                      <a:pt x="0" y="7942"/>
                    </a:lnTo>
                    <a:cubicBezTo>
                      <a:pt x="0" y="3551"/>
                      <a:pt x="3551" y="0"/>
                      <a:pt x="7942" y="0"/>
                    </a:cubicBezTo>
                    <a:cubicBezTo>
                      <a:pt x="12332" y="0"/>
                      <a:pt x="15883" y="3551"/>
                      <a:pt x="15883" y="7942"/>
                    </a:cubicBezTo>
                    <a:lnTo>
                      <a:pt x="15883" y="57297"/>
                    </a:lnTo>
                    <a:cubicBezTo>
                      <a:pt x="15883" y="61687"/>
                      <a:pt x="12332" y="65239"/>
                      <a:pt x="7942" y="65239"/>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36" name="ZoneTexte 2935">
              <a:extLst>
                <a:ext uri="{FF2B5EF4-FFF2-40B4-BE49-F238E27FC236}">
                  <a16:creationId xmlns:a16="http://schemas.microsoft.com/office/drawing/2014/main" id="{C98ED15E-C55B-CFAE-6FCA-11C015B457FE}"/>
                </a:ext>
              </a:extLst>
            </p:cNvPr>
            <p:cNvSpPr txBox="1">
              <a:spLocks/>
            </p:cNvSpPr>
            <p:nvPr/>
          </p:nvSpPr>
          <p:spPr>
            <a:xfrm>
              <a:off x="2386484" y="3585589"/>
              <a:ext cx="869149"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t>Your</a:t>
              </a:r>
              <a:b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t>suppliers</a:t>
              </a:r>
            </a:p>
          </p:txBody>
        </p:sp>
      </p:grpSp>
      <p:grpSp>
        <p:nvGrpSpPr>
          <p:cNvPr id="2930" name="Groupe 2929">
            <a:extLst>
              <a:ext uri="{FF2B5EF4-FFF2-40B4-BE49-F238E27FC236}">
                <a16:creationId xmlns:a16="http://schemas.microsoft.com/office/drawing/2014/main" id="{BFD5D4BB-12AC-5C1D-39AC-CE628E7278A5}"/>
              </a:ext>
            </a:extLst>
          </p:cNvPr>
          <p:cNvGrpSpPr/>
          <p:nvPr/>
        </p:nvGrpSpPr>
        <p:grpSpPr>
          <a:xfrm>
            <a:off x="8406189" y="2963554"/>
            <a:ext cx="1255279" cy="1255279"/>
            <a:chOff x="8406189" y="2963554"/>
            <a:chExt cx="1255279" cy="1255279"/>
          </a:xfrm>
        </p:grpSpPr>
        <p:sp>
          <p:nvSpPr>
            <p:cNvPr id="2881" name="Forme libre : forme 2880">
              <a:extLst>
                <a:ext uri="{FF2B5EF4-FFF2-40B4-BE49-F238E27FC236}">
                  <a16:creationId xmlns:a16="http://schemas.microsoft.com/office/drawing/2014/main" id="{C74ABBA3-848F-8025-603F-20372B8CF9E8}"/>
                </a:ext>
              </a:extLst>
            </p:cNvPr>
            <p:cNvSpPr>
              <a:spLocks/>
            </p:cNvSpPr>
            <p:nvPr/>
          </p:nvSpPr>
          <p:spPr>
            <a:xfrm>
              <a:off x="8406189" y="2963554"/>
              <a:ext cx="1255279" cy="1255279"/>
            </a:xfrm>
            <a:custGeom>
              <a:avLst/>
              <a:gdLst>
                <a:gd name="connsiteX0" fmla="*/ 627640 w 1255279"/>
                <a:gd name="connsiteY0" fmla="*/ 1255280 h 1255279"/>
                <a:gd name="connsiteX1" fmla="*/ 183832 w 1255279"/>
                <a:gd name="connsiteY1" fmla="*/ 1071448 h 1255279"/>
                <a:gd name="connsiteX2" fmla="*/ 0 w 1255279"/>
                <a:gd name="connsiteY2" fmla="*/ 627640 h 1255279"/>
                <a:gd name="connsiteX3" fmla="*/ 183832 w 1255279"/>
                <a:gd name="connsiteY3" fmla="*/ 183832 h 1255279"/>
                <a:gd name="connsiteX4" fmla="*/ 627640 w 1255279"/>
                <a:gd name="connsiteY4" fmla="*/ 0 h 1255279"/>
                <a:gd name="connsiteX5" fmla="*/ 1071448 w 1255279"/>
                <a:gd name="connsiteY5" fmla="*/ 183832 h 1255279"/>
                <a:gd name="connsiteX6" fmla="*/ 1255279 w 1255279"/>
                <a:gd name="connsiteY6" fmla="*/ 627640 h 1255279"/>
                <a:gd name="connsiteX7" fmla="*/ 1071448 w 1255279"/>
                <a:gd name="connsiteY7" fmla="*/ 1071448 h 1255279"/>
                <a:gd name="connsiteX8" fmla="*/ 627640 w 1255279"/>
                <a:gd name="connsiteY8" fmla="*/ 1255280 h 1255279"/>
                <a:gd name="connsiteX9" fmla="*/ 627640 w 1255279"/>
                <a:gd name="connsiteY9" fmla="*/ 55955 h 1255279"/>
                <a:gd name="connsiteX10" fmla="*/ 55927 w 1255279"/>
                <a:gd name="connsiteY10" fmla="*/ 627668 h 1255279"/>
                <a:gd name="connsiteX11" fmla="*/ 627640 w 1255279"/>
                <a:gd name="connsiteY11" fmla="*/ 1199381 h 1255279"/>
                <a:gd name="connsiteX12" fmla="*/ 1199352 w 1255279"/>
                <a:gd name="connsiteY12" fmla="*/ 627668 h 1255279"/>
                <a:gd name="connsiteX13" fmla="*/ 627640 w 1255279"/>
                <a:gd name="connsiteY13" fmla="*/ 55955 h 125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279" h="1255279">
                  <a:moveTo>
                    <a:pt x="627640" y="1255280"/>
                  </a:moveTo>
                  <a:cubicBezTo>
                    <a:pt x="459999" y="1255280"/>
                    <a:pt x="302369" y="1189985"/>
                    <a:pt x="183832" y="1071448"/>
                  </a:cubicBezTo>
                  <a:cubicBezTo>
                    <a:pt x="65294" y="952911"/>
                    <a:pt x="0" y="795281"/>
                    <a:pt x="0" y="627640"/>
                  </a:cubicBezTo>
                  <a:cubicBezTo>
                    <a:pt x="0" y="459999"/>
                    <a:pt x="65294" y="302369"/>
                    <a:pt x="183832" y="183832"/>
                  </a:cubicBezTo>
                  <a:cubicBezTo>
                    <a:pt x="302369" y="65295"/>
                    <a:pt x="459999" y="0"/>
                    <a:pt x="627640" y="0"/>
                  </a:cubicBezTo>
                  <a:cubicBezTo>
                    <a:pt x="795280" y="0"/>
                    <a:pt x="952911" y="65295"/>
                    <a:pt x="1071448" y="183832"/>
                  </a:cubicBezTo>
                  <a:cubicBezTo>
                    <a:pt x="1189985" y="302369"/>
                    <a:pt x="1255279" y="459999"/>
                    <a:pt x="1255279" y="627640"/>
                  </a:cubicBezTo>
                  <a:cubicBezTo>
                    <a:pt x="1255279" y="795281"/>
                    <a:pt x="1189985" y="952911"/>
                    <a:pt x="1071448" y="1071448"/>
                  </a:cubicBezTo>
                  <a:cubicBezTo>
                    <a:pt x="952911" y="1189985"/>
                    <a:pt x="795280" y="1255280"/>
                    <a:pt x="627640" y="1255280"/>
                  </a:cubicBezTo>
                  <a:close/>
                  <a:moveTo>
                    <a:pt x="627640" y="55955"/>
                  </a:moveTo>
                  <a:cubicBezTo>
                    <a:pt x="312408" y="55955"/>
                    <a:pt x="55927" y="312408"/>
                    <a:pt x="55927" y="627668"/>
                  </a:cubicBezTo>
                  <a:cubicBezTo>
                    <a:pt x="55927" y="942928"/>
                    <a:pt x="312380" y="1199381"/>
                    <a:pt x="627640" y="1199381"/>
                  </a:cubicBezTo>
                  <a:cubicBezTo>
                    <a:pt x="942900" y="1199381"/>
                    <a:pt x="1199352" y="942928"/>
                    <a:pt x="1199352" y="627668"/>
                  </a:cubicBezTo>
                  <a:cubicBezTo>
                    <a:pt x="1199352" y="312408"/>
                    <a:pt x="942900" y="55955"/>
                    <a:pt x="627640" y="55955"/>
                  </a:cubicBezTo>
                  <a:close/>
                </a:path>
              </a:pathLst>
            </a:custGeom>
            <a:solidFill>
              <a:srgbClr val="F4B223"/>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2896" name="Graphique 2678">
              <a:extLst>
                <a:ext uri="{FF2B5EF4-FFF2-40B4-BE49-F238E27FC236}">
                  <a16:creationId xmlns:a16="http://schemas.microsoft.com/office/drawing/2014/main" id="{DE3FD394-6BB0-DC7F-3660-67005EB9A23C}"/>
                </a:ext>
              </a:extLst>
            </p:cNvPr>
            <p:cNvGrpSpPr>
              <a:grpSpLocks/>
            </p:cNvGrpSpPr>
            <p:nvPr/>
          </p:nvGrpSpPr>
          <p:grpSpPr>
            <a:xfrm>
              <a:off x="8823991" y="3165087"/>
              <a:ext cx="413467" cy="381645"/>
              <a:chOff x="8823991" y="3210807"/>
              <a:chExt cx="413467" cy="381645"/>
            </a:xfrm>
            <a:solidFill>
              <a:srgbClr val="141E29"/>
            </a:solidFill>
          </p:grpSpPr>
          <p:sp>
            <p:nvSpPr>
              <p:cNvPr id="2897" name="Forme libre : forme 2896">
                <a:extLst>
                  <a:ext uri="{FF2B5EF4-FFF2-40B4-BE49-F238E27FC236}">
                    <a16:creationId xmlns:a16="http://schemas.microsoft.com/office/drawing/2014/main" id="{FF48F62F-1304-DB57-4625-87DCA1981D54}"/>
                  </a:ext>
                </a:extLst>
              </p:cNvPr>
              <p:cNvSpPr>
                <a:spLocks/>
              </p:cNvSpPr>
              <p:nvPr/>
            </p:nvSpPr>
            <p:spPr>
              <a:xfrm>
                <a:off x="8824019" y="3433452"/>
                <a:ext cx="413439" cy="159000"/>
              </a:xfrm>
              <a:custGeom>
                <a:avLst/>
                <a:gdLst>
                  <a:gd name="connsiteX0" fmla="*/ 381645 w 413439"/>
                  <a:gd name="connsiteY0" fmla="*/ 159000 h 159000"/>
                  <a:gd name="connsiteX1" fmla="*/ 31795 w 413439"/>
                  <a:gd name="connsiteY1" fmla="*/ 159000 h 159000"/>
                  <a:gd name="connsiteX2" fmla="*/ 0 w 413439"/>
                  <a:gd name="connsiteY2" fmla="*/ 127206 h 159000"/>
                  <a:gd name="connsiteX3" fmla="*/ 0 w 413439"/>
                  <a:gd name="connsiteY3" fmla="*/ 7942 h 159000"/>
                  <a:gd name="connsiteX4" fmla="*/ 7942 w 413439"/>
                  <a:gd name="connsiteY4" fmla="*/ 0 h 159000"/>
                  <a:gd name="connsiteX5" fmla="*/ 15883 w 413439"/>
                  <a:gd name="connsiteY5" fmla="*/ 7942 h 159000"/>
                  <a:gd name="connsiteX6" fmla="*/ 15883 w 413439"/>
                  <a:gd name="connsiteY6" fmla="*/ 127206 h 159000"/>
                  <a:gd name="connsiteX7" fmla="*/ 31795 w 413439"/>
                  <a:gd name="connsiteY7" fmla="*/ 143117 h 159000"/>
                  <a:gd name="connsiteX8" fmla="*/ 381645 w 413439"/>
                  <a:gd name="connsiteY8" fmla="*/ 143117 h 159000"/>
                  <a:gd name="connsiteX9" fmla="*/ 397557 w 413439"/>
                  <a:gd name="connsiteY9" fmla="*/ 127206 h 159000"/>
                  <a:gd name="connsiteX10" fmla="*/ 397557 w 413439"/>
                  <a:gd name="connsiteY10" fmla="*/ 7942 h 159000"/>
                  <a:gd name="connsiteX11" fmla="*/ 405498 w 413439"/>
                  <a:gd name="connsiteY11" fmla="*/ 0 h 159000"/>
                  <a:gd name="connsiteX12" fmla="*/ 413440 w 413439"/>
                  <a:gd name="connsiteY12" fmla="*/ 7942 h 159000"/>
                  <a:gd name="connsiteX13" fmla="*/ 413440 w 413439"/>
                  <a:gd name="connsiteY13" fmla="*/ 127206 h 159000"/>
                  <a:gd name="connsiteX14" fmla="*/ 381645 w 413439"/>
                  <a:gd name="connsiteY14" fmla="*/ 159000 h 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3439" h="159000">
                    <a:moveTo>
                      <a:pt x="381645" y="159000"/>
                    </a:moveTo>
                    <a:lnTo>
                      <a:pt x="31795" y="159000"/>
                    </a:lnTo>
                    <a:cubicBezTo>
                      <a:pt x="14262" y="159000"/>
                      <a:pt x="0" y="144739"/>
                      <a:pt x="0" y="127206"/>
                    </a:cubicBezTo>
                    <a:lnTo>
                      <a:pt x="0" y="7942"/>
                    </a:lnTo>
                    <a:cubicBezTo>
                      <a:pt x="0" y="3551"/>
                      <a:pt x="3551" y="0"/>
                      <a:pt x="7942" y="0"/>
                    </a:cubicBezTo>
                    <a:cubicBezTo>
                      <a:pt x="12332" y="0"/>
                      <a:pt x="15883" y="3551"/>
                      <a:pt x="15883" y="7942"/>
                    </a:cubicBezTo>
                    <a:lnTo>
                      <a:pt x="15883" y="127206"/>
                    </a:lnTo>
                    <a:cubicBezTo>
                      <a:pt x="15883" y="135986"/>
                      <a:pt x="23014" y="143117"/>
                      <a:pt x="31795" y="143117"/>
                    </a:cubicBezTo>
                    <a:lnTo>
                      <a:pt x="381645" y="143117"/>
                    </a:lnTo>
                    <a:cubicBezTo>
                      <a:pt x="390426" y="143117"/>
                      <a:pt x="397557" y="135986"/>
                      <a:pt x="397557" y="127206"/>
                    </a:cubicBezTo>
                    <a:lnTo>
                      <a:pt x="397557" y="7942"/>
                    </a:lnTo>
                    <a:cubicBezTo>
                      <a:pt x="397557" y="3551"/>
                      <a:pt x="401108" y="0"/>
                      <a:pt x="405498" y="0"/>
                    </a:cubicBezTo>
                    <a:cubicBezTo>
                      <a:pt x="409889" y="0"/>
                      <a:pt x="413440" y="3551"/>
                      <a:pt x="413440" y="7942"/>
                    </a:cubicBezTo>
                    <a:lnTo>
                      <a:pt x="413440" y="127206"/>
                    </a:lnTo>
                    <a:cubicBezTo>
                      <a:pt x="413440" y="144739"/>
                      <a:pt x="399178" y="159000"/>
                      <a:pt x="381645" y="159000"/>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98" name="Forme libre : forme 2897">
                <a:extLst>
                  <a:ext uri="{FF2B5EF4-FFF2-40B4-BE49-F238E27FC236}">
                    <a16:creationId xmlns:a16="http://schemas.microsoft.com/office/drawing/2014/main" id="{7339A343-F612-FCB8-A914-4A3174390E46}"/>
                  </a:ext>
                </a:extLst>
              </p:cNvPr>
              <p:cNvSpPr>
                <a:spLocks/>
              </p:cNvSpPr>
              <p:nvPr/>
            </p:nvSpPr>
            <p:spPr>
              <a:xfrm>
                <a:off x="8951224" y="3210807"/>
                <a:ext cx="159000" cy="79500"/>
              </a:xfrm>
              <a:custGeom>
                <a:avLst/>
                <a:gdLst>
                  <a:gd name="connsiteX0" fmla="*/ 151059 w 159000"/>
                  <a:gd name="connsiteY0" fmla="*/ 79500 h 79500"/>
                  <a:gd name="connsiteX1" fmla="*/ 143117 w 159000"/>
                  <a:gd name="connsiteY1" fmla="*/ 71558 h 79500"/>
                  <a:gd name="connsiteX2" fmla="*/ 143117 w 159000"/>
                  <a:gd name="connsiteY2" fmla="*/ 31794 h 79500"/>
                  <a:gd name="connsiteX3" fmla="*/ 127206 w 159000"/>
                  <a:gd name="connsiteY3" fmla="*/ 15883 h 79500"/>
                  <a:gd name="connsiteX4" fmla="*/ 31795 w 159000"/>
                  <a:gd name="connsiteY4" fmla="*/ 15883 h 79500"/>
                  <a:gd name="connsiteX5" fmla="*/ 15884 w 159000"/>
                  <a:gd name="connsiteY5" fmla="*/ 31794 h 79500"/>
                  <a:gd name="connsiteX6" fmla="*/ 15884 w 159000"/>
                  <a:gd name="connsiteY6" fmla="*/ 71558 h 79500"/>
                  <a:gd name="connsiteX7" fmla="*/ 7942 w 159000"/>
                  <a:gd name="connsiteY7" fmla="*/ 79500 h 79500"/>
                  <a:gd name="connsiteX8" fmla="*/ 0 w 159000"/>
                  <a:gd name="connsiteY8" fmla="*/ 71558 h 79500"/>
                  <a:gd name="connsiteX9" fmla="*/ 0 w 159000"/>
                  <a:gd name="connsiteY9" fmla="*/ 31794 h 79500"/>
                  <a:gd name="connsiteX10" fmla="*/ 31795 w 159000"/>
                  <a:gd name="connsiteY10" fmla="*/ 0 h 79500"/>
                  <a:gd name="connsiteX11" fmla="*/ 127206 w 159000"/>
                  <a:gd name="connsiteY11" fmla="*/ 0 h 79500"/>
                  <a:gd name="connsiteX12" fmla="*/ 159001 w 159000"/>
                  <a:gd name="connsiteY12" fmla="*/ 31794 h 79500"/>
                  <a:gd name="connsiteX13" fmla="*/ 159001 w 159000"/>
                  <a:gd name="connsiteY13" fmla="*/ 71558 h 79500"/>
                  <a:gd name="connsiteX14" fmla="*/ 151059 w 159000"/>
                  <a:gd name="connsiteY14" fmla="*/ 79500 h 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000" h="79500">
                    <a:moveTo>
                      <a:pt x="151059" y="79500"/>
                    </a:moveTo>
                    <a:cubicBezTo>
                      <a:pt x="146668" y="79500"/>
                      <a:pt x="143117" y="75949"/>
                      <a:pt x="143117" y="71558"/>
                    </a:cubicBezTo>
                    <a:lnTo>
                      <a:pt x="143117" y="31794"/>
                    </a:lnTo>
                    <a:cubicBezTo>
                      <a:pt x="143117" y="23014"/>
                      <a:pt x="135987" y="15883"/>
                      <a:pt x="127206" y="15883"/>
                    </a:cubicBezTo>
                    <a:lnTo>
                      <a:pt x="31795" y="15883"/>
                    </a:lnTo>
                    <a:cubicBezTo>
                      <a:pt x="23014" y="15883"/>
                      <a:pt x="15884" y="23014"/>
                      <a:pt x="15884" y="31794"/>
                    </a:cubicBezTo>
                    <a:lnTo>
                      <a:pt x="15884" y="71558"/>
                    </a:lnTo>
                    <a:cubicBezTo>
                      <a:pt x="15884" y="75949"/>
                      <a:pt x="12332" y="79500"/>
                      <a:pt x="7942" y="79500"/>
                    </a:cubicBezTo>
                    <a:cubicBezTo>
                      <a:pt x="3551" y="79500"/>
                      <a:pt x="0" y="75949"/>
                      <a:pt x="0" y="71558"/>
                    </a:cubicBezTo>
                    <a:lnTo>
                      <a:pt x="0" y="31794"/>
                    </a:lnTo>
                    <a:cubicBezTo>
                      <a:pt x="0" y="14261"/>
                      <a:pt x="14262" y="0"/>
                      <a:pt x="31795" y="0"/>
                    </a:cubicBezTo>
                    <a:lnTo>
                      <a:pt x="127206" y="0"/>
                    </a:lnTo>
                    <a:cubicBezTo>
                      <a:pt x="144739" y="0"/>
                      <a:pt x="159001" y="14261"/>
                      <a:pt x="159001" y="31794"/>
                    </a:cubicBezTo>
                    <a:lnTo>
                      <a:pt x="159001" y="71558"/>
                    </a:lnTo>
                    <a:cubicBezTo>
                      <a:pt x="159001" y="75949"/>
                      <a:pt x="155449" y="79500"/>
                      <a:pt x="151059" y="79500"/>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99" name="Forme libre : forme 2898">
                <a:extLst>
                  <a:ext uri="{FF2B5EF4-FFF2-40B4-BE49-F238E27FC236}">
                    <a16:creationId xmlns:a16="http://schemas.microsoft.com/office/drawing/2014/main" id="{05D17801-5207-A44A-157C-2BE849F7DA45}"/>
                  </a:ext>
                </a:extLst>
              </p:cNvPr>
              <p:cNvSpPr>
                <a:spLocks/>
              </p:cNvSpPr>
              <p:nvPr/>
            </p:nvSpPr>
            <p:spPr>
              <a:xfrm>
                <a:off x="8823991" y="3274396"/>
                <a:ext cx="413439" cy="206733"/>
              </a:xfrm>
              <a:custGeom>
                <a:avLst/>
                <a:gdLst>
                  <a:gd name="connsiteX0" fmla="*/ 373732 w 413439"/>
                  <a:gd name="connsiteY0" fmla="*/ 206734 h 206733"/>
                  <a:gd name="connsiteX1" fmla="*/ 341937 w 413439"/>
                  <a:gd name="connsiteY1" fmla="*/ 206734 h 206733"/>
                  <a:gd name="connsiteX2" fmla="*/ 333995 w 413439"/>
                  <a:gd name="connsiteY2" fmla="*/ 198792 h 206733"/>
                  <a:gd name="connsiteX3" fmla="*/ 341937 w 413439"/>
                  <a:gd name="connsiteY3" fmla="*/ 190851 h 206733"/>
                  <a:gd name="connsiteX4" fmla="*/ 373732 w 413439"/>
                  <a:gd name="connsiteY4" fmla="*/ 190851 h 206733"/>
                  <a:gd name="connsiteX5" fmla="*/ 397585 w 413439"/>
                  <a:gd name="connsiteY5" fmla="*/ 166998 h 206733"/>
                  <a:gd name="connsiteX6" fmla="*/ 397585 w 413439"/>
                  <a:gd name="connsiteY6" fmla="*/ 31822 h 206733"/>
                  <a:gd name="connsiteX7" fmla="*/ 381673 w 413439"/>
                  <a:gd name="connsiteY7" fmla="*/ 15911 h 206733"/>
                  <a:gd name="connsiteX8" fmla="*/ 31823 w 413439"/>
                  <a:gd name="connsiteY8" fmla="*/ 15911 h 206733"/>
                  <a:gd name="connsiteX9" fmla="*/ 15911 w 413439"/>
                  <a:gd name="connsiteY9" fmla="*/ 31822 h 206733"/>
                  <a:gd name="connsiteX10" fmla="*/ 15911 w 413439"/>
                  <a:gd name="connsiteY10" fmla="*/ 166998 h 206733"/>
                  <a:gd name="connsiteX11" fmla="*/ 39764 w 413439"/>
                  <a:gd name="connsiteY11" fmla="*/ 190851 h 206733"/>
                  <a:gd name="connsiteX12" fmla="*/ 71559 w 413439"/>
                  <a:gd name="connsiteY12" fmla="*/ 190851 h 206733"/>
                  <a:gd name="connsiteX13" fmla="*/ 79501 w 413439"/>
                  <a:gd name="connsiteY13" fmla="*/ 198792 h 206733"/>
                  <a:gd name="connsiteX14" fmla="*/ 71559 w 413439"/>
                  <a:gd name="connsiteY14" fmla="*/ 206734 h 206733"/>
                  <a:gd name="connsiteX15" fmla="*/ 39764 w 413439"/>
                  <a:gd name="connsiteY15" fmla="*/ 206734 h 206733"/>
                  <a:gd name="connsiteX16" fmla="*/ 0 w 413439"/>
                  <a:gd name="connsiteY16" fmla="*/ 166970 h 206733"/>
                  <a:gd name="connsiteX17" fmla="*/ 0 w 413439"/>
                  <a:gd name="connsiteY17" fmla="*/ 31794 h 206733"/>
                  <a:gd name="connsiteX18" fmla="*/ 31795 w 413439"/>
                  <a:gd name="connsiteY18" fmla="*/ 0 h 206733"/>
                  <a:gd name="connsiteX19" fmla="*/ 381645 w 413439"/>
                  <a:gd name="connsiteY19" fmla="*/ 0 h 206733"/>
                  <a:gd name="connsiteX20" fmla="*/ 413440 w 413439"/>
                  <a:gd name="connsiteY20" fmla="*/ 31794 h 206733"/>
                  <a:gd name="connsiteX21" fmla="*/ 413440 w 413439"/>
                  <a:gd name="connsiteY21" fmla="*/ 166970 h 206733"/>
                  <a:gd name="connsiteX22" fmla="*/ 373676 w 413439"/>
                  <a:gd name="connsiteY22" fmla="*/ 206734 h 20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439" h="206733">
                    <a:moveTo>
                      <a:pt x="373732" y="206734"/>
                    </a:moveTo>
                    <a:lnTo>
                      <a:pt x="341937" y="206734"/>
                    </a:lnTo>
                    <a:cubicBezTo>
                      <a:pt x="337547" y="206734"/>
                      <a:pt x="333995" y="203183"/>
                      <a:pt x="333995" y="198792"/>
                    </a:cubicBezTo>
                    <a:cubicBezTo>
                      <a:pt x="333995" y="194402"/>
                      <a:pt x="337547" y="190851"/>
                      <a:pt x="341937" y="190851"/>
                    </a:cubicBezTo>
                    <a:lnTo>
                      <a:pt x="373732" y="190851"/>
                    </a:lnTo>
                    <a:cubicBezTo>
                      <a:pt x="386875" y="190851"/>
                      <a:pt x="397585" y="180141"/>
                      <a:pt x="397585" y="166998"/>
                    </a:cubicBezTo>
                    <a:lnTo>
                      <a:pt x="397585" y="31822"/>
                    </a:lnTo>
                    <a:cubicBezTo>
                      <a:pt x="397585" y="23042"/>
                      <a:pt x="390454" y="15911"/>
                      <a:pt x="381673" y="15911"/>
                    </a:cubicBezTo>
                    <a:lnTo>
                      <a:pt x="31823" y="15911"/>
                    </a:lnTo>
                    <a:cubicBezTo>
                      <a:pt x="23042" y="15911"/>
                      <a:pt x="15911" y="23042"/>
                      <a:pt x="15911" y="31822"/>
                    </a:cubicBezTo>
                    <a:lnTo>
                      <a:pt x="15911" y="166998"/>
                    </a:lnTo>
                    <a:cubicBezTo>
                      <a:pt x="15911" y="180141"/>
                      <a:pt x="26621" y="190851"/>
                      <a:pt x="39764" y="190851"/>
                    </a:cubicBezTo>
                    <a:lnTo>
                      <a:pt x="71559" y="190851"/>
                    </a:lnTo>
                    <a:cubicBezTo>
                      <a:pt x="75949" y="190851"/>
                      <a:pt x="79501" y="194402"/>
                      <a:pt x="79501" y="198792"/>
                    </a:cubicBezTo>
                    <a:cubicBezTo>
                      <a:pt x="79501" y="203183"/>
                      <a:pt x="75949" y="206734"/>
                      <a:pt x="71559" y="206734"/>
                    </a:cubicBezTo>
                    <a:lnTo>
                      <a:pt x="39764" y="206734"/>
                    </a:lnTo>
                    <a:cubicBezTo>
                      <a:pt x="17841" y="206734"/>
                      <a:pt x="0" y="188893"/>
                      <a:pt x="0" y="166970"/>
                    </a:cubicBezTo>
                    <a:lnTo>
                      <a:pt x="0" y="31794"/>
                    </a:lnTo>
                    <a:cubicBezTo>
                      <a:pt x="0" y="14261"/>
                      <a:pt x="14262" y="0"/>
                      <a:pt x="31795" y="0"/>
                    </a:cubicBezTo>
                    <a:lnTo>
                      <a:pt x="381645" y="0"/>
                    </a:lnTo>
                    <a:cubicBezTo>
                      <a:pt x="399178" y="0"/>
                      <a:pt x="413440" y="14261"/>
                      <a:pt x="413440" y="31794"/>
                    </a:cubicBezTo>
                    <a:lnTo>
                      <a:pt x="413440" y="166970"/>
                    </a:lnTo>
                    <a:cubicBezTo>
                      <a:pt x="413440" y="188893"/>
                      <a:pt x="395599" y="206734"/>
                      <a:pt x="373676" y="206734"/>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00" name="Forme libre : forme 2899">
                <a:extLst>
                  <a:ext uri="{FF2B5EF4-FFF2-40B4-BE49-F238E27FC236}">
                    <a16:creationId xmlns:a16="http://schemas.microsoft.com/office/drawing/2014/main" id="{14F36C03-521E-5D4B-7032-0E3FD6ABB784}"/>
                  </a:ext>
                </a:extLst>
              </p:cNvPr>
              <p:cNvSpPr>
                <a:spLocks/>
              </p:cNvSpPr>
              <p:nvPr/>
            </p:nvSpPr>
            <p:spPr>
              <a:xfrm>
                <a:off x="8919402" y="3322101"/>
                <a:ext cx="222644" cy="222645"/>
              </a:xfrm>
              <a:custGeom>
                <a:avLst/>
                <a:gdLst>
                  <a:gd name="connsiteX0" fmla="*/ 111323 w 222644"/>
                  <a:gd name="connsiteY0" fmla="*/ 222645 h 222645"/>
                  <a:gd name="connsiteX1" fmla="*/ 0 w 222644"/>
                  <a:gd name="connsiteY1" fmla="*/ 111323 h 222645"/>
                  <a:gd name="connsiteX2" fmla="*/ 111323 w 222644"/>
                  <a:gd name="connsiteY2" fmla="*/ 0 h 222645"/>
                  <a:gd name="connsiteX3" fmla="*/ 222645 w 222644"/>
                  <a:gd name="connsiteY3" fmla="*/ 111323 h 222645"/>
                  <a:gd name="connsiteX4" fmla="*/ 111323 w 222644"/>
                  <a:gd name="connsiteY4" fmla="*/ 222645 h 222645"/>
                  <a:gd name="connsiteX5" fmla="*/ 111323 w 222644"/>
                  <a:gd name="connsiteY5" fmla="*/ 15911 h 222645"/>
                  <a:gd name="connsiteX6" fmla="*/ 15911 w 222644"/>
                  <a:gd name="connsiteY6" fmla="*/ 111323 h 222645"/>
                  <a:gd name="connsiteX7" fmla="*/ 111323 w 222644"/>
                  <a:gd name="connsiteY7" fmla="*/ 206734 h 222645"/>
                  <a:gd name="connsiteX8" fmla="*/ 206734 w 222644"/>
                  <a:gd name="connsiteY8" fmla="*/ 111323 h 222645"/>
                  <a:gd name="connsiteX9" fmla="*/ 111323 w 222644"/>
                  <a:gd name="connsiteY9" fmla="*/ 15911 h 22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644" h="222645">
                    <a:moveTo>
                      <a:pt x="111323" y="222645"/>
                    </a:moveTo>
                    <a:cubicBezTo>
                      <a:pt x="49942" y="222645"/>
                      <a:pt x="0" y="172702"/>
                      <a:pt x="0" y="111323"/>
                    </a:cubicBezTo>
                    <a:cubicBezTo>
                      <a:pt x="0" y="49943"/>
                      <a:pt x="49942" y="0"/>
                      <a:pt x="111323" y="0"/>
                    </a:cubicBezTo>
                    <a:cubicBezTo>
                      <a:pt x="172702" y="0"/>
                      <a:pt x="222645" y="49943"/>
                      <a:pt x="222645" y="111323"/>
                    </a:cubicBezTo>
                    <a:cubicBezTo>
                      <a:pt x="222645" y="172702"/>
                      <a:pt x="172702" y="222645"/>
                      <a:pt x="111323" y="222645"/>
                    </a:cubicBezTo>
                    <a:close/>
                    <a:moveTo>
                      <a:pt x="111323" y="15911"/>
                    </a:moveTo>
                    <a:cubicBezTo>
                      <a:pt x="58723" y="15911"/>
                      <a:pt x="15911" y="58723"/>
                      <a:pt x="15911" y="111323"/>
                    </a:cubicBezTo>
                    <a:cubicBezTo>
                      <a:pt x="15911" y="163922"/>
                      <a:pt x="58723" y="206734"/>
                      <a:pt x="111323" y="206734"/>
                    </a:cubicBezTo>
                    <a:cubicBezTo>
                      <a:pt x="163921" y="206734"/>
                      <a:pt x="206734" y="163922"/>
                      <a:pt x="206734" y="111323"/>
                    </a:cubicBezTo>
                    <a:cubicBezTo>
                      <a:pt x="206734" y="58723"/>
                      <a:pt x="163921" y="15911"/>
                      <a:pt x="111323" y="15911"/>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01" name="Forme libre : forme 2900">
                <a:extLst>
                  <a:ext uri="{FF2B5EF4-FFF2-40B4-BE49-F238E27FC236}">
                    <a16:creationId xmlns:a16="http://schemas.microsoft.com/office/drawing/2014/main" id="{4652E34E-BB71-E2DD-BF0D-2448F6C1762C}"/>
                  </a:ext>
                </a:extLst>
              </p:cNvPr>
              <p:cNvSpPr>
                <a:spLocks/>
              </p:cNvSpPr>
              <p:nvPr/>
            </p:nvSpPr>
            <p:spPr>
              <a:xfrm>
                <a:off x="8983019" y="3353924"/>
                <a:ext cx="95410" cy="95411"/>
              </a:xfrm>
              <a:custGeom>
                <a:avLst/>
                <a:gdLst>
                  <a:gd name="connsiteX0" fmla="*/ 47706 w 95410"/>
                  <a:gd name="connsiteY0" fmla="*/ 95411 h 95411"/>
                  <a:gd name="connsiteX1" fmla="*/ 0 w 95410"/>
                  <a:gd name="connsiteY1" fmla="*/ 47706 h 95411"/>
                  <a:gd name="connsiteX2" fmla="*/ 47706 w 95410"/>
                  <a:gd name="connsiteY2" fmla="*/ 0 h 95411"/>
                  <a:gd name="connsiteX3" fmla="*/ 95411 w 95410"/>
                  <a:gd name="connsiteY3" fmla="*/ 47706 h 95411"/>
                  <a:gd name="connsiteX4" fmla="*/ 47706 w 95410"/>
                  <a:gd name="connsiteY4" fmla="*/ 95411 h 95411"/>
                  <a:gd name="connsiteX5" fmla="*/ 47706 w 95410"/>
                  <a:gd name="connsiteY5" fmla="*/ 15911 h 95411"/>
                  <a:gd name="connsiteX6" fmla="*/ 15911 w 95410"/>
                  <a:gd name="connsiteY6" fmla="*/ 47706 h 95411"/>
                  <a:gd name="connsiteX7" fmla="*/ 47706 w 95410"/>
                  <a:gd name="connsiteY7" fmla="*/ 79500 h 95411"/>
                  <a:gd name="connsiteX8" fmla="*/ 79500 w 95410"/>
                  <a:gd name="connsiteY8" fmla="*/ 47706 h 95411"/>
                  <a:gd name="connsiteX9" fmla="*/ 47706 w 95410"/>
                  <a:gd name="connsiteY9" fmla="*/ 15911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10" h="95411">
                    <a:moveTo>
                      <a:pt x="47706" y="95411"/>
                    </a:moveTo>
                    <a:cubicBezTo>
                      <a:pt x="21392" y="95411"/>
                      <a:pt x="0" y="74019"/>
                      <a:pt x="0" y="47706"/>
                    </a:cubicBezTo>
                    <a:cubicBezTo>
                      <a:pt x="0" y="21392"/>
                      <a:pt x="21392" y="0"/>
                      <a:pt x="47706" y="0"/>
                    </a:cubicBezTo>
                    <a:cubicBezTo>
                      <a:pt x="74019" y="0"/>
                      <a:pt x="95411" y="21392"/>
                      <a:pt x="95411" y="47706"/>
                    </a:cubicBezTo>
                    <a:cubicBezTo>
                      <a:pt x="95411" y="74019"/>
                      <a:pt x="74019" y="95411"/>
                      <a:pt x="47706" y="95411"/>
                    </a:cubicBezTo>
                    <a:close/>
                    <a:moveTo>
                      <a:pt x="47706" y="15911"/>
                    </a:moveTo>
                    <a:cubicBezTo>
                      <a:pt x="30173" y="15911"/>
                      <a:pt x="15911" y="30173"/>
                      <a:pt x="15911" y="47706"/>
                    </a:cubicBezTo>
                    <a:cubicBezTo>
                      <a:pt x="15911" y="65239"/>
                      <a:pt x="30173" y="79500"/>
                      <a:pt x="47706" y="79500"/>
                    </a:cubicBezTo>
                    <a:cubicBezTo>
                      <a:pt x="65238" y="79500"/>
                      <a:pt x="79500" y="65239"/>
                      <a:pt x="79500" y="47706"/>
                    </a:cubicBezTo>
                    <a:cubicBezTo>
                      <a:pt x="79500" y="30173"/>
                      <a:pt x="65238" y="15911"/>
                      <a:pt x="47706" y="15911"/>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02" name="Forme libre : forme 2901">
                <a:extLst>
                  <a:ext uri="{FF2B5EF4-FFF2-40B4-BE49-F238E27FC236}">
                    <a16:creationId xmlns:a16="http://schemas.microsoft.com/office/drawing/2014/main" id="{7168A94A-B9E3-9EEC-A11F-29ECE217D1F4}"/>
                  </a:ext>
                </a:extLst>
              </p:cNvPr>
              <p:cNvSpPr>
                <a:spLocks/>
              </p:cNvSpPr>
              <p:nvPr/>
            </p:nvSpPr>
            <p:spPr>
              <a:xfrm>
                <a:off x="8951252" y="3449359"/>
                <a:ext cx="159028" cy="66500"/>
              </a:xfrm>
              <a:custGeom>
                <a:avLst/>
                <a:gdLst>
                  <a:gd name="connsiteX0" fmla="*/ 151031 w 159028"/>
                  <a:gd name="connsiteY0" fmla="*/ 66501 h 66500"/>
                  <a:gd name="connsiteX1" fmla="*/ 143089 w 159028"/>
                  <a:gd name="connsiteY1" fmla="*/ 58559 h 66500"/>
                  <a:gd name="connsiteX2" fmla="*/ 143089 w 159028"/>
                  <a:gd name="connsiteY2" fmla="*/ 39991 h 66500"/>
                  <a:gd name="connsiteX3" fmla="*/ 133106 w 159028"/>
                  <a:gd name="connsiteY3" fmla="*/ 25227 h 66500"/>
                  <a:gd name="connsiteX4" fmla="*/ 113224 w 159028"/>
                  <a:gd name="connsiteY4" fmla="*/ 17257 h 66500"/>
                  <a:gd name="connsiteX5" fmla="*/ 85121 w 159028"/>
                  <a:gd name="connsiteY5" fmla="*/ 45360 h 66500"/>
                  <a:gd name="connsiteX6" fmla="*/ 79500 w 159028"/>
                  <a:gd name="connsiteY6" fmla="*/ 47681 h 66500"/>
                  <a:gd name="connsiteX7" fmla="*/ 79500 w 159028"/>
                  <a:gd name="connsiteY7" fmla="*/ 47681 h 66500"/>
                  <a:gd name="connsiteX8" fmla="*/ 73880 w 159028"/>
                  <a:gd name="connsiteY8" fmla="*/ 45360 h 66500"/>
                  <a:gd name="connsiteX9" fmla="*/ 45777 w 159028"/>
                  <a:gd name="connsiteY9" fmla="*/ 17257 h 66500"/>
                  <a:gd name="connsiteX10" fmla="*/ 25866 w 159028"/>
                  <a:gd name="connsiteY10" fmla="*/ 25227 h 66500"/>
                  <a:gd name="connsiteX11" fmla="*/ 15883 w 159028"/>
                  <a:gd name="connsiteY11" fmla="*/ 39991 h 66500"/>
                  <a:gd name="connsiteX12" fmla="*/ 15883 w 159028"/>
                  <a:gd name="connsiteY12" fmla="*/ 58559 h 66500"/>
                  <a:gd name="connsiteX13" fmla="*/ 7942 w 159028"/>
                  <a:gd name="connsiteY13" fmla="*/ 66501 h 66500"/>
                  <a:gd name="connsiteX14" fmla="*/ 0 w 159028"/>
                  <a:gd name="connsiteY14" fmla="*/ 58559 h 66500"/>
                  <a:gd name="connsiteX15" fmla="*/ 0 w 159028"/>
                  <a:gd name="connsiteY15" fmla="*/ 39991 h 66500"/>
                  <a:gd name="connsiteX16" fmla="*/ 19994 w 159028"/>
                  <a:gd name="connsiteY16" fmla="*/ 10462 h 66500"/>
                  <a:gd name="connsiteX17" fmla="*/ 44770 w 159028"/>
                  <a:gd name="connsiteY17" fmla="*/ 563 h 66500"/>
                  <a:gd name="connsiteX18" fmla="*/ 53354 w 159028"/>
                  <a:gd name="connsiteY18" fmla="*/ 2325 h 66500"/>
                  <a:gd name="connsiteX19" fmla="*/ 79528 w 159028"/>
                  <a:gd name="connsiteY19" fmla="*/ 28499 h 66500"/>
                  <a:gd name="connsiteX20" fmla="*/ 105702 w 159028"/>
                  <a:gd name="connsiteY20" fmla="*/ 2325 h 66500"/>
                  <a:gd name="connsiteX21" fmla="*/ 114287 w 159028"/>
                  <a:gd name="connsiteY21" fmla="*/ 563 h 66500"/>
                  <a:gd name="connsiteX22" fmla="*/ 139034 w 159028"/>
                  <a:gd name="connsiteY22" fmla="*/ 10462 h 66500"/>
                  <a:gd name="connsiteX23" fmla="*/ 159029 w 159028"/>
                  <a:gd name="connsiteY23" fmla="*/ 39991 h 66500"/>
                  <a:gd name="connsiteX24" fmla="*/ 159029 w 159028"/>
                  <a:gd name="connsiteY24" fmla="*/ 58559 h 66500"/>
                  <a:gd name="connsiteX25" fmla="*/ 151087 w 159028"/>
                  <a:gd name="connsiteY25" fmla="*/ 66501 h 6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028" h="66500">
                    <a:moveTo>
                      <a:pt x="151031" y="66501"/>
                    </a:moveTo>
                    <a:cubicBezTo>
                      <a:pt x="146640" y="66501"/>
                      <a:pt x="143089" y="62950"/>
                      <a:pt x="143089" y="58559"/>
                    </a:cubicBezTo>
                    <a:lnTo>
                      <a:pt x="143089" y="39991"/>
                    </a:lnTo>
                    <a:cubicBezTo>
                      <a:pt x="143089" y="33448"/>
                      <a:pt x="139174" y="27660"/>
                      <a:pt x="133106" y="25227"/>
                    </a:cubicBezTo>
                    <a:lnTo>
                      <a:pt x="113224" y="17257"/>
                    </a:lnTo>
                    <a:lnTo>
                      <a:pt x="85121" y="45360"/>
                    </a:lnTo>
                    <a:cubicBezTo>
                      <a:pt x="83639" y="46843"/>
                      <a:pt x="81597" y="47681"/>
                      <a:pt x="79500" y="47681"/>
                    </a:cubicBezTo>
                    <a:lnTo>
                      <a:pt x="79500" y="47681"/>
                    </a:lnTo>
                    <a:cubicBezTo>
                      <a:pt x="77403" y="47681"/>
                      <a:pt x="75361" y="46843"/>
                      <a:pt x="73880" y="45360"/>
                    </a:cubicBezTo>
                    <a:lnTo>
                      <a:pt x="45777" y="17257"/>
                    </a:lnTo>
                    <a:lnTo>
                      <a:pt x="25866" y="25227"/>
                    </a:lnTo>
                    <a:cubicBezTo>
                      <a:pt x="19798" y="27660"/>
                      <a:pt x="15883" y="33448"/>
                      <a:pt x="15883" y="39991"/>
                    </a:cubicBezTo>
                    <a:lnTo>
                      <a:pt x="15883" y="58559"/>
                    </a:lnTo>
                    <a:cubicBezTo>
                      <a:pt x="15883" y="62950"/>
                      <a:pt x="12332" y="66501"/>
                      <a:pt x="7942" y="66501"/>
                    </a:cubicBezTo>
                    <a:cubicBezTo>
                      <a:pt x="3551" y="66501"/>
                      <a:pt x="0" y="62950"/>
                      <a:pt x="0" y="58559"/>
                    </a:cubicBezTo>
                    <a:lnTo>
                      <a:pt x="0" y="39991"/>
                    </a:lnTo>
                    <a:cubicBezTo>
                      <a:pt x="0" y="26905"/>
                      <a:pt x="7858" y="15328"/>
                      <a:pt x="19994" y="10462"/>
                    </a:cubicBezTo>
                    <a:lnTo>
                      <a:pt x="44770" y="563"/>
                    </a:lnTo>
                    <a:cubicBezTo>
                      <a:pt x="47734" y="-612"/>
                      <a:pt x="51089" y="88"/>
                      <a:pt x="53354" y="2325"/>
                    </a:cubicBezTo>
                    <a:lnTo>
                      <a:pt x="79528" y="28499"/>
                    </a:lnTo>
                    <a:lnTo>
                      <a:pt x="105702" y="2325"/>
                    </a:lnTo>
                    <a:cubicBezTo>
                      <a:pt x="107939" y="88"/>
                      <a:pt x="111323" y="-612"/>
                      <a:pt x="114287" y="563"/>
                    </a:cubicBezTo>
                    <a:lnTo>
                      <a:pt x="139034" y="10462"/>
                    </a:lnTo>
                    <a:cubicBezTo>
                      <a:pt x="151171" y="15328"/>
                      <a:pt x="159029" y="26905"/>
                      <a:pt x="159029" y="39991"/>
                    </a:cubicBezTo>
                    <a:lnTo>
                      <a:pt x="159029" y="58559"/>
                    </a:lnTo>
                    <a:cubicBezTo>
                      <a:pt x="159029" y="62950"/>
                      <a:pt x="155477" y="66501"/>
                      <a:pt x="151087" y="66501"/>
                    </a:cubicBezTo>
                    <a:close/>
                  </a:path>
                </a:pathLst>
              </a:custGeom>
              <a:solidFill>
                <a:srgbClr val="141E2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37" name="ZoneTexte 2936">
              <a:extLst>
                <a:ext uri="{FF2B5EF4-FFF2-40B4-BE49-F238E27FC236}">
                  <a16:creationId xmlns:a16="http://schemas.microsoft.com/office/drawing/2014/main" id="{CADBF022-E668-E422-58D3-28D6F1A72D4D}"/>
                </a:ext>
              </a:extLst>
            </p:cNvPr>
            <p:cNvSpPr txBox="1">
              <a:spLocks/>
            </p:cNvSpPr>
            <p:nvPr/>
          </p:nvSpPr>
          <p:spPr>
            <a:xfrm>
              <a:off x="8548940" y="3585589"/>
              <a:ext cx="960519" cy="400110"/>
            </a:xfrm>
            <a:prstGeom prst="rect">
              <a:avLst/>
            </a:prstGeom>
            <a:noFill/>
          </p:spPr>
          <p:txBody>
            <a:bodyPr wrap="non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t>Your</a:t>
              </a:r>
              <a:b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a:ln>
                    <a:noFill/>
                  </a:ln>
                  <a:solidFill>
                    <a:srgbClr val="273745"/>
                  </a:solidFill>
                  <a:effectLst/>
                  <a:uLnTx/>
                  <a:uFillTx/>
                  <a:latin typeface="Arial" panose="020B0604020202020204" pitchFamily="34" charset="0"/>
                  <a:ea typeface="+mn-ea"/>
                  <a:cs typeface="Arial" panose="020B0604020202020204" pitchFamily="34" charset="0"/>
                </a:rPr>
                <a:t>customers</a:t>
              </a:r>
            </a:p>
          </p:txBody>
        </p:sp>
      </p:grpSp>
      <p:grpSp>
        <p:nvGrpSpPr>
          <p:cNvPr id="2963" name="Custromer Inquiry Management">
            <a:extLst>
              <a:ext uri="{FF2B5EF4-FFF2-40B4-BE49-F238E27FC236}">
                <a16:creationId xmlns:a16="http://schemas.microsoft.com/office/drawing/2014/main" id="{9AC5E329-FE11-4AF1-BCF5-77C292C33A21}"/>
              </a:ext>
            </a:extLst>
          </p:cNvPr>
          <p:cNvGrpSpPr>
            <a:grpSpLocks/>
          </p:cNvGrpSpPr>
          <p:nvPr/>
        </p:nvGrpSpPr>
        <p:grpSpPr>
          <a:xfrm>
            <a:off x="7880889" y="2491567"/>
            <a:ext cx="2307235" cy="2659931"/>
            <a:chOff x="7880889" y="2491567"/>
            <a:chExt cx="2307235" cy="2659931"/>
          </a:xfrm>
        </p:grpSpPr>
        <p:grpSp>
          <p:nvGrpSpPr>
            <p:cNvPr id="2970" name="Groupe 2969">
              <a:extLst>
                <a:ext uri="{FF2B5EF4-FFF2-40B4-BE49-F238E27FC236}">
                  <a16:creationId xmlns:a16="http://schemas.microsoft.com/office/drawing/2014/main" id="{7DE09D47-5650-04A3-8A76-B88EF75805B6}"/>
                </a:ext>
              </a:extLst>
            </p:cNvPr>
            <p:cNvGrpSpPr>
              <a:grpSpLocks/>
            </p:cNvGrpSpPr>
            <p:nvPr/>
          </p:nvGrpSpPr>
          <p:grpSpPr>
            <a:xfrm>
              <a:off x="8399463" y="4256307"/>
              <a:ext cx="1267272" cy="895191"/>
              <a:chOff x="8399463" y="4256307"/>
              <a:chExt cx="1267272" cy="895191"/>
            </a:xfrm>
          </p:grpSpPr>
          <p:sp>
            <p:nvSpPr>
              <p:cNvPr id="2892" name="Forme libre : forme 2891">
                <a:extLst>
                  <a:ext uri="{FF2B5EF4-FFF2-40B4-BE49-F238E27FC236}">
                    <a16:creationId xmlns:a16="http://schemas.microsoft.com/office/drawing/2014/main" id="{EE71CC07-9414-2121-20D1-3EB31FDE7FAB}"/>
                  </a:ext>
                </a:extLst>
              </p:cNvPr>
              <p:cNvSpPr>
                <a:spLocks/>
              </p:cNvSpPr>
              <p:nvPr/>
            </p:nvSpPr>
            <p:spPr>
              <a:xfrm>
                <a:off x="8399463" y="4256307"/>
                <a:ext cx="1267272" cy="895191"/>
              </a:xfrm>
              <a:custGeom>
                <a:avLst/>
                <a:gdLst>
                  <a:gd name="connsiteX0" fmla="*/ 373718 w 1267272"/>
                  <a:gd name="connsiteY0" fmla="*/ 752 h 895191"/>
                  <a:gd name="connsiteX1" fmla="*/ 359541 w 1267272"/>
                  <a:gd name="connsiteY1" fmla="*/ 6261 h 895191"/>
                  <a:gd name="connsiteX2" fmla="*/ 1021 w 1267272"/>
                  <a:gd name="connsiteY2" fmla="*/ 749893 h 895191"/>
                  <a:gd name="connsiteX3" fmla="*/ 6027 w 1267272"/>
                  <a:gd name="connsiteY3" fmla="*/ 763483 h 895191"/>
                  <a:gd name="connsiteX4" fmla="*/ 634393 w 1267272"/>
                  <a:gd name="connsiteY4" fmla="*/ 895191 h 895191"/>
                  <a:gd name="connsiteX5" fmla="*/ 1261250 w 1267272"/>
                  <a:gd name="connsiteY5" fmla="*/ 764126 h 895191"/>
                  <a:gd name="connsiteX6" fmla="*/ 1266256 w 1267272"/>
                  <a:gd name="connsiteY6" fmla="*/ 750536 h 895191"/>
                  <a:gd name="connsiteX7" fmla="*/ 908519 w 1267272"/>
                  <a:gd name="connsiteY7" fmla="*/ 6540 h 895191"/>
                  <a:gd name="connsiteX8" fmla="*/ 894342 w 1267272"/>
                  <a:gd name="connsiteY8" fmla="*/ 1004 h 895191"/>
                  <a:gd name="connsiteX9" fmla="*/ 634393 w 1267272"/>
                  <a:gd name="connsiteY9" fmla="*/ 49772 h 895191"/>
                  <a:gd name="connsiteX10" fmla="*/ 373746 w 1267272"/>
                  <a:gd name="connsiteY10" fmla="*/ 752 h 8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272" h="895191">
                    <a:moveTo>
                      <a:pt x="373718" y="752"/>
                    </a:moveTo>
                    <a:cubicBezTo>
                      <a:pt x="368377" y="-1345"/>
                      <a:pt x="362030" y="1088"/>
                      <a:pt x="359541" y="6261"/>
                    </a:cubicBezTo>
                    <a:lnTo>
                      <a:pt x="1021" y="749893"/>
                    </a:lnTo>
                    <a:cubicBezTo>
                      <a:pt x="-1467" y="755066"/>
                      <a:pt x="741" y="761162"/>
                      <a:pt x="6027" y="763483"/>
                    </a:cubicBezTo>
                    <a:cubicBezTo>
                      <a:pt x="198275" y="848129"/>
                      <a:pt x="410826" y="895191"/>
                      <a:pt x="634393" y="895191"/>
                    </a:cubicBezTo>
                    <a:cubicBezTo>
                      <a:pt x="857961" y="895191"/>
                      <a:pt x="1069393" y="848380"/>
                      <a:pt x="1261250" y="764126"/>
                    </a:cubicBezTo>
                    <a:cubicBezTo>
                      <a:pt x="1266508" y="761805"/>
                      <a:pt x="1268745" y="755709"/>
                      <a:pt x="1266256" y="750536"/>
                    </a:cubicBezTo>
                    <a:lnTo>
                      <a:pt x="908519" y="6540"/>
                    </a:lnTo>
                    <a:cubicBezTo>
                      <a:pt x="906030" y="1367"/>
                      <a:pt x="899711" y="-1066"/>
                      <a:pt x="894342" y="1004"/>
                    </a:cubicBezTo>
                    <a:cubicBezTo>
                      <a:pt x="813779" y="32463"/>
                      <a:pt x="726114" y="49772"/>
                      <a:pt x="634393" y="49772"/>
                    </a:cubicBezTo>
                    <a:cubicBezTo>
                      <a:pt x="542673" y="49772"/>
                      <a:pt x="454504" y="32379"/>
                      <a:pt x="373746" y="752"/>
                    </a:cubicBezTo>
                    <a:close/>
                  </a:path>
                </a:pathLst>
              </a:custGeom>
              <a:solidFill>
                <a:srgbClr val="243746"/>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93" name="Forme libre : forme 2892">
                <a:extLst>
                  <a:ext uri="{FF2B5EF4-FFF2-40B4-BE49-F238E27FC236}">
                    <a16:creationId xmlns:a16="http://schemas.microsoft.com/office/drawing/2014/main" id="{07DB5DDA-C40D-5D83-CE22-E2367ADEA4D7}"/>
                  </a:ext>
                </a:extLst>
              </p:cNvPr>
              <p:cNvSpPr>
                <a:spLocks/>
              </p:cNvSpPr>
              <p:nvPr/>
            </p:nvSpPr>
            <p:spPr>
              <a:xfrm>
                <a:off x="8716052" y="4256335"/>
                <a:ext cx="634714" cy="159053"/>
              </a:xfrm>
              <a:custGeom>
                <a:avLst/>
                <a:gdLst>
                  <a:gd name="connsiteX0" fmla="*/ 577697 w 634714"/>
                  <a:gd name="connsiteY0" fmla="*/ 1004 h 159053"/>
                  <a:gd name="connsiteX1" fmla="*/ 317748 w 634714"/>
                  <a:gd name="connsiteY1" fmla="*/ 49772 h 159053"/>
                  <a:gd name="connsiteX2" fmla="*/ 57101 w 634714"/>
                  <a:gd name="connsiteY2" fmla="*/ 752 h 159053"/>
                  <a:gd name="connsiteX3" fmla="*/ 42923 w 634714"/>
                  <a:gd name="connsiteY3" fmla="*/ 6261 h 159053"/>
                  <a:gd name="connsiteX4" fmla="*/ 0 w 634714"/>
                  <a:gd name="connsiteY4" fmla="*/ 95325 h 159053"/>
                  <a:gd name="connsiteX5" fmla="*/ 317748 w 634714"/>
                  <a:gd name="connsiteY5" fmla="*/ 159053 h 159053"/>
                  <a:gd name="connsiteX6" fmla="*/ 634714 w 634714"/>
                  <a:gd name="connsiteY6" fmla="*/ 95660 h 159053"/>
                  <a:gd name="connsiteX7" fmla="*/ 591874 w 634714"/>
                  <a:gd name="connsiteY7" fmla="*/ 6569 h 159053"/>
                  <a:gd name="connsiteX8" fmla="*/ 577697 w 634714"/>
                  <a:gd name="connsiteY8" fmla="*/ 1032 h 15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714" h="159053">
                    <a:moveTo>
                      <a:pt x="577697" y="1004"/>
                    </a:moveTo>
                    <a:cubicBezTo>
                      <a:pt x="497134" y="32463"/>
                      <a:pt x="409469" y="49772"/>
                      <a:pt x="317748" y="49772"/>
                    </a:cubicBezTo>
                    <a:cubicBezTo>
                      <a:pt x="226028" y="49772"/>
                      <a:pt x="137859" y="32379"/>
                      <a:pt x="57101" y="752"/>
                    </a:cubicBezTo>
                    <a:cubicBezTo>
                      <a:pt x="51760" y="-1345"/>
                      <a:pt x="45413" y="1088"/>
                      <a:pt x="42923" y="6261"/>
                    </a:cubicBezTo>
                    <a:lnTo>
                      <a:pt x="0" y="95325"/>
                    </a:lnTo>
                    <a:cubicBezTo>
                      <a:pt x="97844" y="136347"/>
                      <a:pt x="205196" y="159053"/>
                      <a:pt x="317748" y="159053"/>
                    </a:cubicBezTo>
                    <a:cubicBezTo>
                      <a:pt x="430301" y="159053"/>
                      <a:pt x="537066" y="136459"/>
                      <a:pt x="634714" y="95660"/>
                    </a:cubicBezTo>
                    <a:lnTo>
                      <a:pt x="591874" y="6569"/>
                    </a:lnTo>
                    <a:cubicBezTo>
                      <a:pt x="589386" y="1395"/>
                      <a:pt x="583066" y="-1037"/>
                      <a:pt x="577697" y="1032"/>
                    </a:cubicBezTo>
                    <a:close/>
                  </a:path>
                </a:pathLst>
              </a:custGeom>
              <a:solidFill>
                <a:srgbClr val="4C5A67"/>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55" name="Rectangle 2954">
              <a:extLst>
                <a:ext uri="{FF2B5EF4-FFF2-40B4-BE49-F238E27FC236}">
                  <a16:creationId xmlns:a16="http://schemas.microsoft.com/office/drawing/2014/main" id="{F1190D0F-88B3-18FD-9646-597122C9BCF7}"/>
                </a:ext>
              </a:extLst>
            </p:cNvPr>
            <p:cNvSpPr>
              <a:spLocks/>
            </p:cNvSpPr>
            <p:nvPr/>
          </p:nvSpPr>
          <p:spPr>
            <a:xfrm>
              <a:off x="8042674" y="2491567"/>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CUSTOMER</a:t>
              </a:r>
            </a:p>
          </p:txBody>
        </p:sp>
        <p:sp>
          <p:nvSpPr>
            <p:cNvPr id="2956" name="Rectangle 2955">
              <a:extLst>
                <a:ext uri="{FF2B5EF4-FFF2-40B4-BE49-F238E27FC236}">
                  <a16:creationId xmlns:a16="http://schemas.microsoft.com/office/drawing/2014/main" id="{B917D286-5EE0-A2A4-2200-A34FFFE926C9}"/>
                </a:ext>
              </a:extLst>
            </p:cNvPr>
            <p:cNvSpPr>
              <a:spLocks/>
            </p:cNvSpPr>
            <p:nvPr/>
          </p:nvSpPr>
          <p:spPr>
            <a:xfrm>
              <a:off x="8035940" y="2650291"/>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INQUIRY</a:t>
              </a:r>
            </a:p>
          </p:txBody>
        </p:sp>
        <p:sp>
          <p:nvSpPr>
            <p:cNvPr id="2957" name="Rectangle 2956">
              <a:extLst>
                <a:ext uri="{FF2B5EF4-FFF2-40B4-BE49-F238E27FC236}">
                  <a16:creationId xmlns:a16="http://schemas.microsoft.com/office/drawing/2014/main" id="{DAEC24C8-1DC5-0847-D26D-8ECD6D10B94C}"/>
                </a:ext>
              </a:extLst>
            </p:cNvPr>
            <p:cNvSpPr>
              <a:spLocks/>
            </p:cNvSpPr>
            <p:nvPr/>
          </p:nvSpPr>
          <p:spPr>
            <a:xfrm>
              <a:off x="7880889" y="2814301"/>
              <a:ext cx="2307235"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grpSp>
      <p:grpSp>
        <p:nvGrpSpPr>
          <p:cNvPr id="2961" name="Groupe 2960">
            <a:extLst>
              <a:ext uri="{FF2B5EF4-FFF2-40B4-BE49-F238E27FC236}">
                <a16:creationId xmlns:a16="http://schemas.microsoft.com/office/drawing/2014/main" id="{9411761D-D645-E232-03B2-0F607BD2ADE8}"/>
              </a:ext>
            </a:extLst>
          </p:cNvPr>
          <p:cNvGrpSpPr>
            <a:grpSpLocks/>
          </p:cNvGrpSpPr>
          <p:nvPr/>
        </p:nvGrpSpPr>
        <p:grpSpPr>
          <a:xfrm rot="20909851">
            <a:off x="1708968" y="2449419"/>
            <a:ext cx="2307235" cy="2478816"/>
            <a:chOff x="1753413" y="2486281"/>
            <a:chExt cx="2307235" cy="2478816"/>
          </a:xfrm>
        </p:grpSpPr>
        <p:sp>
          <p:nvSpPr>
            <p:cNvPr id="2958" name="Rectangle 2957">
              <a:extLst>
                <a:ext uri="{FF2B5EF4-FFF2-40B4-BE49-F238E27FC236}">
                  <a16:creationId xmlns:a16="http://schemas.microsoft.com/office/drawing/2014/main" id="{E767EBF6-C8A9-1882-9FA2-D05EC468662C}"/>
                </a:ext>
              </a:extLst>
            </p:cNvPr>
            <p:cNvSpPr>
              <a:spLocks/>
            </p:cNvSpPr>
            <p:nvPr/>
          </p:nvSpPr>
          <p:spPr>
            <a:xfrm rot="21429123">
              <a:off x="1915198" y="2486281"/>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ACCOUNTS</a:t>
              </a:r>
            </a:p>
          </p:txBody>
        </p:sp>
        <p:sp>
          <p:nvSpPr>
            <p:cNvPr id="2959" name="Rectangle 2958">
              <a:extLst>
                <a:ext uri="{FF2B5EF4-FFF2-40B4-BE49-F238E27FC236}">
                  <a16:creationId xmlns:a16="http://schemas.microsoft.com/office/drawing/2014/main" id="{B176C4C3-952E-5D7E-678A-4A0DA3EC734B}"/>
                </a:ext>
              </a:extLst>
            </p:cNvPr>
            <p:cNvSpPr>
              <a:spLocks/>
            </p:cNvSpPr>
            <p:nvPr/>
          </p:nvSpPr>
          <p:spPr>
            <a:xfrm rot="21429123">
              <a:off x="1908463" y="2645005"/>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PAYABLE</a:t>
              </a:r>
            </a:p>
          </p:txBody>
        </p:sp>
        <p:sp>
          <p:nvSpPr>
            <p:cNvPr id="2960" name="Rectangle 2959">
              <a:extLst>
                <a:ext uri="{FF2B5EF4-FFF2-40B4-BE49-F238E27FC236}">
                  <a16:creationId xmlns:a16="http://schemas.microsoft.com/office/drawing/2014/main" id="{8C54F70F-FCD1-7765-56F7-C21A03C6C115}"/>
                </a:ext>
              </a:extLst>
            </p:cNvPr>
            <p:cNvSpPr>
              <a:spLocks/>
            </p:cNvSpPr>
            <p:nvPr/>
          </p:nvSpPr>
          <p:spPr>
            <a:xfrm rot="21429123">
              <a:off x="1753413" y="2809015"/>
              <a:ext cx="2307235"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&amp; COMPLIANCE</a:t>
              </a:r>
            </a:p>
          </p:txBody>
        </p:sp>
      </p:grpSp>
      <p:grpSp>
        <p:nvGrpSpPr>
          <p:cNvPr id="2962" name="Order management">
            <a:extLst>
              <a:ext uri="{FF2B5EF4-FFF2-40B4-BE49-F238E27FC236}">
                <a16:creationId xmlns:a16="http://schemas.microsoft.com/office/drawing/2014/main" id="{3600498A-ED4B-A9EE-DECC-7781840BADD2}"/>
              </a:ext>
            </a:extLst>
          </p:cNvPr>
          <p:cNvGrpSpPr>
            <a:grpSpLocks/>
          </p:cNvGrpSpPr>
          <p:nvPr/>
        </p:nvGrpSpPr>
        <p:grpSpPr>
          <a:xfrm>
            <a:off x="8005849" y="2591543"/>
            <a:ext cx="2536928" cy="2382670"/>
            <a:chOff x="8005849" y="2591543"/>
            <a:chExt cx="2536928" cy="2382670"/>
          </a:xfrm>
        </p:grpSpPr>
        <p:grpSp>
          <p:nvGrpSpPr>
            <p:cNvPr id="2964" name="Groupe 2963">
              <a:extLst>
                <a:ext uri="{FF2B5EF4-FFF2-40B4-BE49-F238E27FC236}">
                  <a16:creationId xmlns:a16="http://schemas.microsoft.com/office/drawing/2014/main" id="{BBC089AC-BA32-76D8-C013-D0D743E64087}"/>
                </a:ext>
              </a:extLst>
            </p:cNvPr>
            <p:cNvGrpSpPr>
              <a:grpSpLocks/>
            </p:cNvGrpSpPr>
            <p:nvPr/>
          </p:nvGrpSpPr>
          <p:grpSpPr>
            <a:xfrm>
              <a:off x="9386533" y="3795309"/>
              <a:ext cx="1156244" cy="1178904"/>
              <a:chOff x="9386533" y="3795309"/>
              <a:chExt cx="1156244" cy="1178904"/>
            </a:xfrm>
          </p:grpSpPr>
          <p:sp>
            <p:nvSpPr>
              <p:cNvPr id="2894" name="Forme libre : forme 2893">
                <a:extLst>
                  <a:ext uri="{FF2B5EF4-FFF2-40B4-BE49-F238E27FC236}">
                    <a16:creationId xmlns:a16="http://schemas.microsoft.com/office/drawing/2014/main" id="{53B11362-8685-03A8-F3AA-54CFB398E1EE}"/>
                  </a:ext>
                </a:extLst>
              </p:cNvPr>
              <p:cNvSpPr>
                <a:spLocks/>
              </p:cNvSpPr>
              <p:nvPr/>
            </p:nvSpPr>
            <p:spPr>
              <a:xfrm>
                <a:off x="9386533" y="3795309"/>
                <a:ext cx="1156244" cy="1178904"/>
              </a:xfrm>
              <a:custGeom>
                <a:avLst/>
                <a:gdLst>
                  <a:gd name="connsiteX0" fmla="*/ 1089 w 1156244"/>
                  <a:gd name="connsiteY0" fmla="*/ 429173 h 1178904"/>
                  <a:gd name="connsiteX1" fmla="*/ 358825 w 1156244"/>
                  <a:gd name="connsiteY1" fmla="*/ 1173169 h 1178904"/>
                  <a:gd name="connsiteX2" fmla="*/ 372556 w 1156244"/>
                  <a:gd name="connsiteY2" fmla="*/ 1177727 h 1178904"/>
                  <a:gd name="connsiteX3" fmla="*/ 1155896 w 1156244"/>
                  <a:gd name="connsiteY3" fmla="*/ 196965 h 1178904"/>
                  <a:gd name="connsiteX4" fmla="*/ 1148374 w 1156244"/>
                  <a:gd name="connsiteY4" fmla="*/ 184577 h 1178904"/>
                  <a:gd name="connsiteX5" fmla="*/ 343613 w 1156244"/>
                  <a:gd name="connsiteY5" fmla="*/ 270 h 1178904"/>
                  <a:gd name="connsiteX6" fmla="*/ 330471 w 1156244"/>
                  <a:gd name="connsiteY6" fmla="*/ 7904 h 1178904"/>
                  <a:gd name="connsiteX7" fmla="*/ 5591 w 1156244"/>
                  <a:gd name="connsiteY7" fmla="*/ 414632 h 1178904"/>
                  <a:gd name="connsiteX8" fmla="*/ 1061 w 1156244"/>
                  <a:gd name="connsiteY8" fmla="*/ 429173 h 11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244" h="1178904">
                    <a:moveTo>
                      <a:pt x="1089" y="429173"/>
                    </a:moveTo>
                    <a:lnTo>
                      <a:pt x="358825" y="1173169"/>
                    </a:lnTo>
                    <a:cubicBezTo>
                      <a:pt x="361314" y="1178342"/>
                      <a:pt x="367466" y="1180412"/>
                      <a:pt x="372556" y="1177727"/>
                    </a:cubicBezTo>
                    <a:cubicBezTo>
                      <a:pt x="754368" y="976978"/>
                      <a:pt x="1042868" y="622708"/>
                      <a:pt x="1155896" y="196965"/>
                    </a:cubicBezTo>
                    <a:cubicBezTo>
                      <a:pt x="1157378" y="191400"/>
                      <a:pt x="1153994" y="185863"/>
                      <a:pt x="1148374" y="184577"/>
                    </a:cubicBezTo>
                    <a:lnTo>
                      <a:pt x="343613" y="270"/>
                    </a:lnTo>
                    <a:cubicBezTo>
                      <a:pt x="338021" y="-1017"/>
                      <a:pt x="332176" y="2423"/>
                      <a:pt x="330471" y="7904"/>
                    </a:cubicBezTo>
                    <a:cubicBezTo>
                      <a:pt x="276781" y="180746"/>
                      <a:pt x="159306" y="325485"/>
                      <a:pt x="5591" y="414632"/>
                    </a:cubicBezTo>
                    <a:cubicBezTo>
                      <a:pt x="614" y="417513"/>
                      <a:pt x="-1427" y="424000"/>
                      <a:pt x="1061" y="429173"/>
                    </a:cubicBezTo>
                    <a:close/>
                  </a:path>
                </a:pathLst>
              </a:custGeom>
              <a:solidFill>
                <a:srgbClr val="F4B223"/>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95" name="Forme libre : forme 2894">
                <a:extLst>
                  <a:ext uri="{FF2B5EF4-FFF2-40B4-BE49-F238E27FC236}">
                    <a16:creationId xmlns:a16="http://schemas.microsoft.com/office/drawing/2014/main" id="{92AAAACE-00DB-A9B3-0A0B-824D9D318E37}"/>
                  </a:ext>
                </a:extLst>
              </p:cNvPr>
              <p:cNvSpPr>
                <a:spLocks/>
              </p:cNvSpPr>
              <p:nvPr/>
            </p:nvSpPr>
            <p:spPr>
              <a:xfrm>
                <a:off x="9386561" y="3795337"/>
                <a:ext cx="440115" cy="518180"/>
              </a:xfrm>
              <a:custGeom>
                <a:avLst/>
                <a:gdLst>
                  <a:gd name="connsiteX0" fmla="*/ 330471 w 440115"/>
                  <a:gd name="connsiteY0" fmla="*/ 7876 h 518180"/>
                  <a:gd name="connsiteX1" fmla="*/ 5591 w 440115"/>
                  <a:gd name="connsiteY1" fmla="*/ 414604 h 518180"/>
                  <a:gd name="connsiteX2" fmla="*/ 1061 w 440115"/>
                  <a:gd name="connsiteY2" fmla="*/ 429145 h 518180"/>
                  <a:gd name="connsiteX3" fmla="*/ 43873 w 440115"/>
                  <a:gd name="connsiteY3" fmla="*/ 518181 h 518180"/>
                  <a:gd name="connsiteX4" fmla="*/ 440115 w 440115"/>
                  <a:gd name="connsiteY4" fmla="*/ 22361 h 518180"/>
                  <a:gd name="connsiteX5" fmla="*/ 343641 w 440115"/>
                  <a:gd name="connsiteY5" fmla="*/ 270 h 518180"/>
                  <a:gd name="connsiteX6" fmla="*/ 330499 w 440115"/>
                  <a:gd name="connsiteY6" fmla="*/ 7904 h 5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115" h="518180">
                    <a:moveTo>
                      <a:pt x="330471" y="7876"/>
                    </a:moveTo>
                    <a:cubicBezTo>
                      <a:pt x="276781" y="180718"/>
                      <a:pt x="159306" y="325457"/>
                      <a:pt x="5591" y="414604"/>
                    </a:cubicBezTo>
                    <a:cubicBezTo>
                      <a:pt x="614" y="417485"/>
                      <a:pt x="-1427" y="423972"/>
                      <a:pt x="1061" y="429145"/>
                    </a:cubicBezTo>
                    <a:lnTo>
                      <a:pt x="43873" y="518181"/>
                    </a:lnTo>
                    <a:cubicBezTo>
                      <a:pt x="234276" y="413262"/>
                      <a:pt x="379043" y="235331"/>
                      <a:pt x="440115" y="22361"/>
                    </a:cubicBezTo>
                    <a:lnTo>
                      <a:pt x="343641" y="270"/>
                    </a:lnTo>
                    <a:cubicBezTo>
                      <a:pt x="338049" y="-1017"/>
                      <a:pt x="332204" y="2423"/>
                      <a:pt x="330499" y="7904"/>
                    </a:cubicBezTo>
                    <a:close/>
                  </a:path>
                </a:pathLst>
              </a:custGeom>
              <a:solidFill>
                <a:srgbClr val="FAC158"/>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71" name="Rectangle 2970">
              <a:extLst>
                <a:ext uri="{FF2B5EF4-FFF2-40B4-BE49-F238E27FC236}">
                  <a16:creationId xmlns:a16="http://schemas.microsoft.com/office/drawing/2014/main" id="{BE7759D9-CA64-E016-66A4-9FE40CDA4DD8}"/>
                </a:ext>
              </a:extLst>
            </p:cNvPr>
            <p:cNvSpPr>
              <a:spLocks/>
            </p:cNvSpPr>
            <p:nvPr/>
          </p:nvSpPr>
          <p:spPr>
            <a:xfrm rot="18626688">
              <a:off x="8096698" y="2500694"/>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ORDER</a:t>
              </a:r>
            </a:p>
          </p:txBody>
        </p:sp>
        <p:sp>
          <p:nvSpPr>
            <p:cNvPr id="2972" name="Rectangle 2971">
              <a:extLst>
                <a:ext uri="{FF2B5EF4-FFF2-40B4-BE49-F238E27FC236}">
                  <a16:creationId xmlns:a16="http://schemas.microsoft.com/office/drawing/2014/main" id="{D9C5214A-3520-54D0-B338-2FA9799E8947}"/>
                </a:ext>
              </a:extLst>
            </p:cNvPr>
            <p:cNvSpPr>
              <a:spLocks/>
            </p:cNvSpPr>
            <p:nvPr/>
          </p:nvSpPr>
          <p:spPr>
            <a:xfrm rot="18512636">
              <a:off x="8198903" y="2623041"/>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grpSp>
      <p:grpSp>
        <p:nvGrpSpPr>
          <p:cNvPr id="2954" name="Invoice Delivery &amp; Compliance">
            <a:extLst>
              <a:ext uri="{FF2B5EF4-FFF2-40B4-BE49-F238E27FC236}">
                <a16:creationId xmlns:a16="http://schemas.microsoft.com/office/drawing/2014/main" id="{05BB775C-979B-F4E1-0E97-02D083CD2323}"/>
              </a:ext>
            </a:extLst>
          </p:cNvPr>
          <p:cNvGrpSpPr>
            <a:grpSpLocks/>
          </p:cNvGrpSpPr>
          <p:nvPr/>
        </p:nvGrpSpPr>
        <p:grpSpPr>
          <a:xfrm>
            <a:off x="7943421" y="2377767"/>
            <a:ext cx="2651187" cy="2307235"/>
            <a:chOff x="7943421" y="2377767"/>
            <a:chExt cx="2651187" cy="2307235"/>
          </a:xfrm>
        </p:grpSpPr>
        <p:grpSp>
          <p:nvGrpSpPr>
            <p:cNvPr id="2965" name="Groupe 2964">
              <a:extLst>
                <a:ext uri="{FF2B5EF4-FFF2-40B4-BE49-F238E27FC236}">
                  <a16:creationId xmlns:a16="http://schemas.microsoft.com/office/drawing/2014/main" id="{2B919378-55E8-D2CA-C264-B25F94258FD7}"/>
                </a:ext>
              </a:extLst>
            </p:cNvPr>
            <p:cNvGrpSpPr>
              <a:grpSpLocks/>
            </p:cNvGrpSpPr>
            <p:nvPr/>
          </p:nvGrpSpPr>
          <p:grpSpPr>
            <a:xfrm>
              <a:off x="9623944" y="2657948"/>
              <a:ext cx="970664" cy="1235961"/>
              <a:chOff x="9623944" y="2657948"/>
              <a:chExt cx="970664" cy="1235961"/>
            </a:xfrm>
          </p:grpSpPr>
          <p:sp>
            <p:nvSpPr>
              <p:cNvPr id="2888" name="Forme libre : forme 2887">
                <a:extLst>
                  <a:ext uri="{FF2B5EF4-FFF2-40B4-BE49-F238E27FC236}">
                    <a16:creationId xmlns:a16="http://schemas.microsoft.com/office/drawing/2014/main" id="{8E94FD7C-813D-7310-93C8-F305F4EF41F5}"/>
                  </a:ext>
                </a:extLst>
              </p:cNvPr>
              <p:cNvSpPr>
                <a:spLocks/>
              </p:cNvSpPr>
              <p:nvPr/>
            </p:nvSpPr>
            <p:spPr>
              <a:xfrm>
                <a:off x="9624000" y="2657948"/>
                <a:ext cx="970608" cy="1235961"/>
              </a:xfrm>
              <a:custGeom>
                <a:avLst/>
                <a:gdLst>
                  <a:gd name="connsiteX0" fmla="*/ 117332 w 970608"/>
                  <a:gd name="connsiteY0" fmla="*/ 1038780 h 1235961"/>
                  <a:gd name="connsiteX1" fmla="*/ 125861 w 970608"/>
                  <a:gd name="connsiteY1" fmla="*/ 1051391 h 1235961"/>
                  <a:gd name="connsiteX2" fmla="*/ 930537 w 970608"/>
                  <a:gd name="connsiteY2" fmla="*/ 1235698 h 1235961"/>
                  <a:gd name="connsiteX3" fmla="*/ 942673 w 970608"/>
                  <a:gd name="connsiteY3" fmla="*/ 1227813 h 1235961"/>
                  <a:gd name="connsiteX4" fmla="*/ 970608 w 970608"/>
                  <a:gd name="connsiteY4" fmla="*/ 932798 h 1235961"/>
                  <a:gd name="connsiteX5" fmla="*/ 664269 w 970608"/>
                  <a:gd name="connsiteY5" fmla="*/ 4076 h 1235961"/>
                  <a:gd name="connsiteX6" fmla="*/ 649896 w 970608"/>
                  <a:gd name="connsiteY6" fmla="*/ 2230 h 1235961"/>
                  <a:gd name="connsiteX7" fmla="*/ 4136 w 970608"/>
                  <a:gd name="connsiteY7" fmla="*/ 516254 h 1235961"/>
                  <a:gd name="connsiteX8" fmla="*/ 1898 w 970608"/>
                  <a:gd name="connsiteY8" fmla="*/ 531299 h 1235961"/>
                  <a:gd name="connsiteX9" fmla="*/ 125162 w 970608"/>
                  <a:gd name="connsiteY9" fmla="*/ 932826 h 1235961"/>
                  <a:gd name="connsiteX10" fmla="*/ 117304 w 970608"/>
                  <a:gd name="connsiteY10" fmla="*/ 1038835 h 12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608" h="1235961">
                    <a:moveTo>
                      <a:pt x="117332" y="1038780"/>
                    </a:moveTo>
                    <a:cubicBezTo>
                      <a:pt x="116493" y="1044484"/>
                      <a:pt x="120268" y="1050105"/>
                      <a:pt x="125861" y="1051391"/>
                    </a:cubicBezTo>
                    <a:lnTo>
                      <a:pt x="930537" y="1235698"/>
                    </a:lnTo>
                    <a:cubicBezTo>
                      <a:pt x="936130" y="1236985"/>
                      <a:pt x="941582" y="1233433"/>
                      <a:pt x="942673" y="1227813"/>
                    </a:cubicBezTo>
                    <a:cubicBezTo>
                      <a:pt x="960961" y="1132289"/>
                      <a:pt x="970608" y="1033662"/>
                      <a:pt x="970608" y="932798"/>
                    </a:cubicBezTo>
                    <a:cubicBezTo>
                      <a:pt x="970608" y="584877"/>
                      <a:pt x="856741" y="263577"/>
                      <a:pt x="664269" y="4076"/>
                    </a:cubicBezTo>
                    <a:cubicBezTo>
                      <a:pt x="660858" y="-538"/>
                      <a:pt x="654398" y="-1349"/>
                      <a:pt x="649896" y="2230"/>
                    </a:cubicBezTo>
                    <a:lnTo>
                      <a:pt x="4136" y="516254"/>
                    </a:lnTo>
                    <a:cubicBezTo>
                      <a:pt x="-367" y="519834"/>
                      <a:pt x="-1317" y="526545"/>
                      <a:pt x="1898" y="531299"/>
                    </a:cubicBezTo>
                    <a:cubicBezTo>
                      <a:pt x="79693" y="645781"/>
                      <a:pt x="125162" y="783977"/>
                      <a:pt x="125162" y="932826"/>
                    </a:cubicBezTo>
                    <a:cubicBezTo>
                      <a:pt x="125162" y="968871"/>
                      <a:pt x="122449" y="1004245"/>
                      <a:pt x="117304" y="1038835"/>
                    </a:cubicBezTo>
                    <a:close/>
                  </a:path>
                </a:pathLst>
              </a:custGeom>
              <a:solidFill>
                <a:srgbClr val="E94B5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89" name="Forme libre : forme 2888">
                <a:extLst>
                  <a:ext uri="{FF2B5EF4-FFF2-40B4-BE49-F238E27FC236}">
                    <a16:creationId xmlns:a16="http://schemas.microsoft.com/office/drawing/2014/main" id="{D56F0ABF-9CA8-B4E4-46C6-732880DB40FA}"/>
                  </a:ext>
                </a:extLst>
              </p:cNvPr>
              <p:cNvSpPr>
                <a:spLocks/>
              </p:cNvSpPr>
              <p:nvPr/>
            </p:nvSpPr>
            <p:spPr>
              <a:xfrm>
                <a:off x="9623944" y="3112683"/>
                <a:ext cx="234442" cy="618775"/>
              </a:xfrm>
              <a:custGeom>
                <a:avLst/>
                <a:gdLst>
                  <a:gd name="connsiteX0" fmla="*/ 1954 w 234442"/>
                  <a:gd name="connsiteY0" fmla="*/ 76536 h 618775"/>
                  <a:gd name="connsiteX1" fmla="*/ 125217 w 234442"/>
                  <a:gd name="connsiteY1" fmla="*/ 478063 h 618775"/>
                  <a:gd name="connsiteX2" fmla="*/ 117360 w 234442"/>
                  <a:gd name="connsiteY2" fmla="*/ 584073 h 618775"/>
                  <a:gd name="connsiteX3" fmla="*/ 125889 w 234442"/>
                  <a:gd name="connsiteY3" fmla="*/ 596684 h 618775"/>
                  <a:gd name="connsiteX4" fmla="*/ 222390 w 234442"/>
                  <a:gd name="connsiteY4" fmla="*/ 618775 h 618775"/>
                  <a:gd name="connsiteX5" fmla="*/ 234443 w 234442"/>
                  <a:gd name="connsiteY5" fmla="*/ 478035 h 618775"/>
                  <a:gd name="connsiteX6" fmla="*/ 81371 w 234442"/>
                  <a:gd name="connsiteY6" fmla="*/ 0 h 618775"/>
                  <a:gd name="connsiteX7" fmla="*/ 4136 w 234442"/>
                  <a:gd name="connsiteY7" fmla="*/ 61464 h 618775"/>
                  <a:gd name="connsiteX8" fmla="*/ 1898 w 234442"/>
                  <a:gd name="connsiteY8" fmla="*/ 76508 h 61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42" h="618775">
                    <a:moveTo>
                      <a:pt x="1954" y="76536"/>
                    </a:moveTo>
                    <a:cubicBezTo>
                      <a:pt x="79749" y="191018"/>
                      <a:pt x="125217" y="329214"/>
                      <a:pt x="125217" y="478063"/>
                    </a:cubicBezTo>
                    <a:cubicBezTo>
                      <a:pt x="125217" y="514108"/>
                      <a:pt x="122505" y="549482"/>
                      <a:pt x="117360" y="584073"/>
                    </a:cubicBezTo>
                    <a:cubicBezTo>
                      <a:pt x="116521" y="589777"/>
                      <a:pt x="120296" y="595398"/>
                      <a:pt x="125889" y="596684"/>
                    </a:cubicBezTo>
                    <a:lnTo>
                      <a:pt x="222390" y="618775"/>
                    </a:lnTo>
                    <a:cubicBezTo>
                      <a:pt x="230276" y="573027"/>
                      <a:pt x="234443" y="526021"/>
                      <a:pt x="234443" y="478035"/>
                    </a:cubicBezTo>
                    <a:cubicBezTo>
                      <a:pt x="234443" y="299992"/>
                      <a:pt x="177705" y="134924"/>
                      <a:pt x="81371" y="0"/>
                    </a:cubicBezTo>
                    <a:lnTo>
                      <a:pt x="4136" y="61464"/>
                    </a:lnTo>
                    <a:cubicBezTo>
                      <a:pt x="-367" y="65043"/>
                      <a:pt x="-1317" y="71754"/>
                      <a:pt x="1898" y="76508"/>
                    </a:cubicBezTo>
                    <a:close/>
                  </a:path>
                </a:pathLst>
              </a:custGeom>
              <a:solidFill>
                <a:srgbClr val="EE777C"/>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75" name="Rectangle 2974">
              <a:extLst>
                <a:ext uri="{FF2B5EF4-FFF2-40B4-BE49-F238E27FC236}">
                  <a16:creationId xmlns:a16="http://schemas.microsoft.com/office/drawing/2014/main" id="{2FC5074E-736C-1788-1703-2BA7987C047E}"/>
                </a:ext>
              </a:extLst>
            </p:cNvPr>
            <p:cNvSpPr>
              <a:spLocks/>
            </p:cNvSpPr>
            <p:nvPr/>
          </p:nvSpPr>
          <p:spPr>
            <a:xfrm rot="4544275">
              <a:off x="8034270" y="2539001"/>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COMPLIANCE</a:t>
              </a:r>
            </a:p>
          </p:txBody>
        </p:sp>
        <p:sp>
          <p:nvSpPr>
            <p:cNvPr id="2976" name="Rectangle 2975">
              <a:extLst>
                <a:ext uri="{FF2B5EF4-FFF2-40B4-BE49-F238E27FC236}">
                  <a16:creationId xmlns:a16="http://schemas.microsoft.com/office/drawing/2014/main" id="{1F11CB9C-8C73-C5D9-098B-142258632B92}"/>
                </a:ext>
              </a:extLst>
            </p:cNvPr>
            <p:cNvSpPr>
              <a:spLocks/>
            </p:cNvSpPr>
            <p:nvPr/>
          </p:nvSpPr>
          <p:spPr>
            <a:xfrm rot="4643338">
              <a:off x="8157885" y="2478092"/>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DELIVERY &amp; </a:t>
              </a:r>
            </a:p>
          </p:txBody>
        </p:sp>
        <p:sp>
          <p:nvSpPr>
            <p:cNvPr id="2977" name="Rectangle 2976">
              <a:extLst>
                <a:ext uri="{FF2B5EF4-FFF2-40B4-BE49-F238E27FC236}">
                  <a16:creationId xmlns:a16="http://schemas.microsoft.com/office/drawing/2014/main" id="{B4D4CD71-DBAA-9DA9-E769-9564EC6D5704}"/>
                </a:ext>
              </a:extLst>
            </p:cNvPr>
            <p:cNvSpPr>
              <a:spLocks/>
            </p:cNvSpPr>
            <p:nvPr/>
          </p:nvSpPr>
          <p:spPr>
            <a:xfrm rot="4602177">
              <a:off x="8122566" y="2453344"/>
              <a:ext cx="2307235"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INVOICE</a:t>
              </a:r>
            </a:p>
          </p:txBody>
        </p:sp>
      </p:grpSp>
      <p:grpSp>
        <p:nvGrpSpPr>
          <p:cNvPr id="2953" name="Cash Application">
            <a:extLst>
              <a:ext uri="{FF2B5EF4-FFF2-40B4-BE49-F238E27FC236}">
                <a16:creationId xmlns:a16="http://schemas.microsoft.com/office/drawing/2014/main" id="{AC937A8F-2530-5163-99A3-2DD67CD633A8}"/>
              </a:ext>
            </a:extLst>
          </p:cNvPr>
          <p:cNvGrpSpPr>
            <a:grpSpLocks/>
          </p:cNvGrpSpPr>
          <p:nvPr/>
        </p:nvGrpSpPr>
        <p:grpSpPr>
          <a:xfrm>
            <a:off x="8087797" y="2030911"/>
            <a:ext cx="2134767" cy="2581828"/>
            <a:chOff x="8087797" y="2030911"/>
            <a:chExt cx="2134767" cy="2581828"/>
          </a:xfrm>
        </p:grpSpPr>
        <p:grpSp>
          <p:nvGrpSpPr>
            <p:cNvPr id="2966" name="Groupe 2965">
              <a:extLst>
                <a:ext uri="{FF2B5EF4-FFF2-40B4-BE49-F238E27FC236}">
                  <a16:creationId xmlns:a16="http://schemas.microsoft.com/office/drawing/2014/main" id="{6CBFFD6E-C19B-6881-F51E-D4232E9C9476}"/>
                </a:ext>
              </a:extLst>
            </p:cNvPr>
            <p:cNvGrpSpPr>
              <a:grpSpLocks/>
            </p:cNvGrpSpPr>
            <p:nvPr/>
          </p:nvGrpSpPr>
          <p:grpSpPr>
            <a:xfrm>
              <a:off x="9078039" y="2030911"/>
              <a:ext cx="1144525" cy="1076462"/>
              <a:chOff x="9078039" y="2030911"/>
              <a:chExt cx="1144525" cy="1076462"/>
            </a:xfrm>
          </p:grpSpPr>
          <p:sp>
            <p:nvSpPr>
              <p:cNvPr id="2882" name="Forme libre : forme 2881">
                <a:extLst>
                  <a:ext uri="{FF2B5EF4-FFF2-40B4-BE49-F238E27FC236}">
                    <a16:creationId xmlns:a16="http://schemas.microsoft.com/office/drawing/2014/main" id="{CA49CC32-6AF7-E8EC-4F5F-FE80DA62E6AB}"/>
                  </a:ext>
                </a:extLst>
              </p:cNvPr>
              <p:cNvSpPr>
                <a:spLocks/>
              </p:cNvSpPr>
              <p:nvPr/>
            </p:nvSpPr>
            <p:spPr>
              <a:xfrm>
                <a:off x="9078039" y="2030911"/>
                <a:ext cx="1144525" cy="1076434"/>
              </a:xfrm>
              <a:custGeom>
                <a:avLst/>
                <a:gdLst>
                  <a:gd name="connsiteX0" fmla="*/ 494981 w 1144525"/>
                  <a:gd name="connsiteY0" fmla="*/ 1074082 h 1076434"/>
                  <a:gd name="connsiteX1" fmla="*/ 1140685 w 1144525"/>
                  <a:gd name="connsiteY1" fmla="*/ 560086 h 1076434"/>
                  <a:gd name="connsiteX2" fmla="*/ 1142083 w 1144525"/>
                  <a:gd name="connsiteY2" fmla="*/ 545685 h 1076434"/>
                  <a:gd name="connsiteX3" fmla="*/ 10402 w 1144525"/>
                  <a:gd name="connsiteY3" fmla="*/ 6 h 1076434"/>
                  <a:gd name="connsiteX4" fmla="*/ 0 w 1144525"/>
                  <a:gd name="connsiteY4" fmla="*/ 10073 h 1076434"/>
                  <a:gd name="connsiteX5" fmla="*/ 0 w 1144525"/>
                  <a:gd name="connsiteY5" fmla="*/ 835442 h 1076434"/>
                  <a:gd name="connsiteX6" fmla="*/ 10402 w 1144525"/>
                  <a:gd name="connsiteY6" fmla="*/ 846544 h 1076434"/>
                  <a:gd name="connsiteX7" fmla="*/ 479825 w 1144525"/>
                  <a:gd name="connsiteY7" fmla="*/ 1072880 h 1076434"/>
                  <a:gd name="connsiteX8" fmla="*/ 495009 w 1144525"/>
                  <a:gd name="connsiteY8" fmla="*/ 1074082 h 107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25" h="1076434">
                    <a:moveTo>
                      <a:pt x="494981" y="1074082"/>
                    </a:moveTo>
                    <a:lnTo>
                      <a:pt x="1140685" y="560086"/>
                    </a:lnTo>
                    <a:cubicBezTo>
                      <a:pt x="1145188" y="556507"/>
                      <a:pt x="1145831" y="550047"/>
                      <a:pt x="1142083" y="545685"/>
                    </a:cubicBezTo>
                    <a:cubicBezTo>
                      <a:pt x="866839" y="224021"/>
                      <a:pt x="463130" y="15582"/>
                      <a:pt x="10402" y="6"/>
                    </a:cubicBezTo>
                    <a:cubicBezTo>
                      <a:pt x="4670" y="-190"/>
                      <a:pt x="0" y="4340"/>
                      <a:pt x="0" y="10073"/>
                    </a:cubicBezTo>
                    <a:lnTo>
                      <a:pt x="0" y="835442"/>
                    </a:lnTo>
                    <a:cubicBezTo>
                      <a:pt x="0" y="841175"/>
                      <a:pt x="4642" y="846124"/>
                      <a:pt x="10402" y="846544"/>
                    </a:cubicBezTo>
                    <a:cubicBezTo>
                      <a:pt x="195436" y="860526"/>
                      <a:pt x="360813" y="944835"/>
                      <a:pt x="479825" y="1072880"/>
                    </a:cubicBezTo>
                    <a:cubicBezTo>
                      <a:pt x="483740" y="1077075"/>
                      <a:pt x="490507" y="1077662"/>
                      <a:pt x="495009" y="1074082"/>
                    </a:cubicBezTo>
                    <a:close/>
                  </a:path>
                </a:pathLst>
              </a:custGeom>
              <a:solidFill>
                <a:srgbClr val="89BE3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83" name="Forme libre : forme 2882">
                <a:extLst>
                  <a:ext uri="{FF2B5EF4-FFF2-40B4-BE49-F238E27FC236}">
                    <a16:creationId xmlns:a16="http://schemas.microsoft.com/office/drawing/2014/main" id="{D93585CE-FF23-16F3-A661-211336ED609B}"/>
                  </a:ext>
                </a:extLst>
              </p:cNvPr>
              <p:cNvSpPr>
                <a:spLocks/>
              </p:cNvSpPr>
              <p:nvPr/>
            </p:nvSpPr>
            <p:spPr>
              <a:xfrm>
                <a:off x="9078039" y="2767334"/>
                <a:ext cx="572131" cy="340039"/>
              </a:xfrm>
              <a:custGeom>
                <a:avLst/>
                <a:gdLst>
                  <a:gd name="connsiteX0" fmla="*/ 10374 w 572131"/>
                  <a:gd name="connsiteY0" fmla="*/ 110148 h 340039"/>
                  <a:gd name="connsiteX1" fmla="*/ 479797 w 572131"/>
                  <a:gd name="connsiteY1" fmla="*/ 336484 h 340039"/>
                  <a:gd name="connsiteX2" fmla="*/ 494981 w 572131"/>
                  <a:gd name="connsiteY2" fmla="*/ 337687 h 340039"/>
                  <a:gd name="connsiteX3" fmla="*/ 572132 w 572131"/>
                  <a:gd name="connsiteY3" fmla="*/ 276279 h 340039"/>
                  <a:gd name="connsiteX4" fmla="*/ 0 w 572131"/>
                  <a:gd name="connsiteY4" fmla="*/ 0 h 340039"/>
                  <a:gd name="connsiteX5" fmla="*/ 0 w 572131"/>
                  <a:gd name="connsiteY5" fmla="*/ 99047 h 340039"/>
                  <a:gd name="connsiteX6" fmla="*/ 10402 w 572131"/>
                  <a:gd name="connsiteY6" fmla="*/ 110148 h 34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31" h="340039">
                    <a:moveTo>
                      <a:pt x="10374" y="110148"/>
                    </a:moveTo>
                    <a:cubicBezTo>
                      <a:pt x="195408" y="124130"/>
                      <a:pt x="360785" y="208440"/>
                      <a:pt x="479797" y="336484"/>
                    </a:cubicBezTo>
                    <a:cubicBezTo>
                      <a:pt x="483712" y="340679"/>
                      <a:pt x="490479" y="341266"/>
                      <a:pt x="494981" y="337687"/>
                    </a:cubicBezTo>
                    <a:lnTo>
                      <a:pt x="572132" y="276279"/>
                    </a:lnTo>
                    <a:cubicBezTo>
                      <a:pt x="430134" y="116496"/>
                      <a:pt x="227119" y="12080"/>
                      <a:pt x="0" y="0"/>
                    </a:cubicBezTo>
                    <a:lnTo>
                      <a:pt x="0" y="99047"/>
                    </a:lnTo>
                    <a:cubicBezTo>
                      <a:pt x="0" y="104779"/>
                      <a:pt x="4642" y="109729"/>
                      <a:pt x="10402" y="110148"/>
                    </a:cubicBezTo>
                    <a:close/>
                  </a:path>
                </a:pathLst>
              </a:custGeom>
              <a:solidFill>
                <a:srgbClr val="A1CB65"/>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78" name="Rectangle 2977">
              <a:extLst>
                <a:ext uri="{FF2B5EF4-FFF2-40B4-BE49-F238E27FC236}">
                  <a16:creationId xmlns:a16="http://schemas.microsoft.com/office/drawing/2014/main" id="{7F297A0A-AD63-93AC-827C-6E008C2EE411}"/>
                </a:ext>
              </a:extLst>
            </p:cNvPr>
            <p:cNvSpPr>
              <a:spLocks/>
            </p:cNvSpPr>
            <p:nvPr/>
          </p:nvSpPr>
          <p:spPr>
            <a:xfrm rot="1535920">
              <a:off x="8087797" y="2456657"/>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APPLICATION</a:t>
              </a:r>
            </a:p>
          </p:txBody>
        </p:sp>
        <p:sp>
          <p:nvSpPr>
            <p:cNvPr id="2979" name="Rectangle 2978">
              <a:extLst>
                <a:ext uri="{FF2B5EF4-FFF2-40B4-BE49-F238E27FC236}">
                  <a16:creationId xmlns:a16="http://schemas.microsoft.com/office/drawing/2014/main" id="{35C66638-9330-EA91-4CF6-D2AEE7BD2D4B}"/>
                </a:ext>
              </a:extLst>
            </p:cNvPr>
            <p:cNvSpPr>
              <a:spLocks/>
            </p:cNvSpPr>
            <p:nvPr/>
          </p:nvSpPr>
          <p:spPr>
            <a:xfrm rot="1555678">
              <a:off x="8147492" y="2317780"/>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CASH</a:t>
              </a:r>
            </a:p>
          </p:txBody>
        </p:sp>
      </p:grpSp>
      <p:grpSp>
        <p:nvGrpSpPr>
          <p:cNvPr id="2950" name="Claims &amp; deductions">
            <a:extLst>
              <a:ext uri="{FF2B5EF4-FFF2-40B4-BE49-F238E27FC236}">
                <a16:creationId xmlns:a16="http://schemas.microsoft.com/office/drawing/2014/main" id="{175967A8-E235-2B2E-37A5-7750AD3F1320}"/>
              </a:ext>
            </a:extLst>
          </p:cNvPr>
          <p:cNvGrpSpPr>
            <a:grpSpLocks/>
          </p:cNvGrpSpPr>
          <p:nvPr/>
        </p:nvGrpSpPr>
        <p:grpSpPr>
          <a:xfrm>
            <a:off x="7846128" y="2030937"/>
            <a:ext cx="2130047" cy="2600003"/>
            <a:chOff x="7846128" y="2030937"/>
            <a:chExt cx="2130047" cy="2600003"/>
          </a:xfrm>
        </p:grpSpPr>
        <p:grpSp>
          <p:nvGrpSpPr>
            <p:cNvPr id="2967" name="Groupe 2966">
              <a:extLst>
                <a:ext uri="{FF2B5EF4-FFF2-40B4-BE49-F238E27FC236}">
                  <a16:creationId xmlns:a16="http://schemas.microsoft.com/office/drawing/2014/main" id="{9E008543-2331-CEEC-677E-F8C2B590957B}"/>
                </a:ext>
              </a:extLst>
            </p:cNvPr>
            <p:cNvGrpSpPr>
              <a:grpSpLocks/>
            </p:cNvGrpSpPr>
            <p:nvPr/>
          </p:nvGrpSpPr>
          <p:grpSpPr>
            <a:xfrm>
              <a:off x="7846128" y="2030937"/>
              <a:ext cx="1143490" cy="1075833"/>
              <a:chOff x="7846128" y="2030937"/>
              <a:chExt cx="1143490" cy="1075833"/>
            </a:xfrm>
            <a:solidFill>
              <a:srgbClr val="2FC3CA"/>
            </a:solidFill>
          </p:grpSpPr>
          <p:sp>
            <p:nvSpPr>
              <p:cNvPr id="2886" name="Forme libre : forme 2885">
                <a:extLst>
                  <a:ext uri="{FF2B5EF4-FFF2-40B4-BE49-F238E27FC236}">
                    <a16:creationId xmlns:a16="http://schemas.microsoft.com/office/drawing/2014/main" id="{D2E0C952-27BE-90B6-ADD2-48972725C88D}"/>
                  </a:ext>
                </a:extLst>
              </p:cNvPr>
              <p:cNvSpPr>
                <a:spLocks/>
              </p:cNvSpPr>
              <p:nvPr/>
            </p:nvSpPr>
            <p:spPr>
              <a:xfrm>
                <a:off x="7846128" y="2030937"/>
                <a:ext cx="1143490" cy="1075833"/>
              </a:xfrm>
              <a:custGeom>
                <a:avLst/>
                <a:gdLst>
                  <a:gd name="connsiteX0" fmla="*/ 1143462 w 1143490"/>
                  <a:gd name="connsiteY0" fmla="*/ 835416 h 1075833"/>
                  <a:gd name="connsiteX1" fmla="*/ 1143462 w 1143490"/>
                  <a:gd name="connsiteY1" fmla="*/ 10075 h 1075833"/>
                  <a:gd name="connsiteX2" fmla="*/ 1133060 w 1143490"/>
                  <a:gd name="connsiteY2" fmla="*/ 8 h 1075833"/>
                  <a:gd name="connsiteX3" fmla="*/ 2442 w 1143490"/>
                  <a:gd name="connsiteY3" fmla="*/ 544429 h 1075833"/>
                  <a:gd name="connsiteX4" fmla="*/ 3840 w 1143490"/>
                  <a:gd name="connsiteY4" fmla="*/ 558830 h 1075833"/>
                  <a:gd name="connsiteX5" fmla="*/ 649013 w 1143490"/>
                  <a:gd name="connsiteY5" fmla="*/ 1073469 h 1075833"/>
                  <a:gd name="connsiteX6" fmla="*/ 664169 w 1143490"/>
                  <a:gd name="connsiteY6" fmla="*/ 1072295 h 1075833"/>
                  <a:gd name="connsiteX7" fmla="*/ 1133116 w 1143490"/>
                  <a:gd name="connsiteY7" fmla="*/ 846518 h 1075833"/>
                  <a:gd name="connsiteX8" fmla="*/ 1143490 w 1143490"/>
                  <a:gd name="connsiteY8" fmla="*/ 835416 h 107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90" h="1075833">
                    <a:moveTo>
                      <a:pt x="1143462" y="835416"/>
                    </a:moveTo>
                    <a:lnTo>
                      <a:pt x="1143462" y="10075"/>
                    </a:lnTo>
                    <a:cubicBezTo>
                      <a:pt x="1143462" y="4342"/>
                      <a:pt x="1138820" y="-216"/>
                      <a:pt x="1133060" y="8"/>
                    </a:cubicBezTo>
                    <a:cubicBezTo>
                      <a:pt x="680891" y="15556"/>
                      <a:pt x="277658" y="223492"/>
                      <a:pt x="2442" y="544429"/>
                    </a:cubicBezTo>
                    <a:cubicBezTo>
                      <a:pt x="-1306" y="548791"/>
                      <a:pt x="-662" y="555250"/>
                      <a:pt x="3840" y="558830"/>
                    </a:cubicBezTo>
                    <a:lnTo>
                      <a:pt x="649013" y="1073469"/>
                    </a:lnTo>
                    <a:cubicBezTo>
                      <a:pt x="653487" y="1077048"/>
                      <a:pt x="660254" y="1076489"/>
                      <a:pt x="664169" y="1072295"/>
                    </a:cubicBezTo>
                    <a:cubicBezTo>
                      <a:pt x="783153" y="944558"/>
                      <a:pt x="948333" y="860471"/>
                      <a:pt x="1133116" y="846518"/>
                    </a:cubicBezTo>
                    <a:cubicBezTo>
                      <a:pt x="1138848" y="846098"/>
                      <a:pt x="1143490" y="841149"/>
                      <a:pt x="1143490" y="835416"/>
                    </a:cubicBezTo>
                    <a:close/>
                  </a:path>
                </a:pathLst>
              </a:custGeom>
              <a:grp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87" name="Forme libre : forme 2886">
                <a:extLst>
                  <a:ext uri="{FF2B5EF4-FFF2-40B4-BE49-F238E27FC236}">
                    <a16:creationId xmlns:a16="http://schemas.microsoft.com/office/drawing/2014/main" id="{5E7FACB7-89AC-9CB0-217E-6FFE77C46B3F}"/>
                  </a:ext>
                </a:extLst>
              </p:cNvPr>
              <p:cNvSpPr>
                <a:spLocks/>
              </p:cNvSpPr>
              <p:nvPr/>
            </p:nvSpPr>
            <p:spPr>
              <a:xfrm>
                <a:off x="8418045" y="2767306"/>
                <a:ext cx="571572" cy="339463"/>
              </a:xfrm>
              <a:custGeom>
                <a:avLst/>
                <a:gdLst>
                  <a:gd name="connsiteX0" fmla="*/ 92251 w 571572"/>
                  <a:gd name="connsiteY0" fmla="*/ 335925 h 339463"/>
                  <a:gd name="connsiteX1" fmla="*/ 561198 w 571572"/>
                  <a:gd name="connsiteY1" fmla="*/ 110148 h 339463"/>
                  <a:gd name="connsiteX2" fmla="*/ 571573 w 571572"/>
                  <a:gd name="connsiteY2" fmla="*/ 99047 h 339463"/>
                  <a:gd name="connsiteX3" fmla="*/ 571573 w 571572"/>
                  <a:gd name="connsiteY3" fmla="*/ 0 h 339463"/>
                  <a:gd name="connsiteX4" fmla="*/ 0 w 571572"/>
                  <a:gd name="connsiteY4" fmla="*/ 275608 h 339463"/>
                  <a:gd name="connsiteX5" fmla="*/ 77095 w 571572"/>
                  <a:gd name="connsiteY5" fmla="*/ 337100 h 339463"/>
                  <a:gd name="connsiteX6" fmla="*/ 92251 w 571572"/>
                  <a:gd name="connsiteY6" fmla="*/ 335925 h 33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72" h="339463">
                    <a:moveTo>
                      <a:pt x="92251" y="335925"/>
                    </a:moveTo>
                    <a:cubicBezTo>
                      <a:pt x="211236" y="208188"/>
                      <a:pt x="376416" y="124102"/>
                      <a:pt x="561198" y="110148"/>
                    </a:cubicBezTo>
                    <a:cubicBezTo>
                      <a:pt x="566931" y="109729"/>
                      <a:pt x="571573" y="104779"/>
                      <a:pt x="571573" y="99047"/>
                    </a:cubicBezTo>
                    <a:lnTo>
                      <a:pt x="571573" y="0"/>
                    </a:lnTo>
                    <a:cubicBezTo>
                      <a:pt x="344762" y="12052"/>
                      <a:pt x="141999" y="116188"/>
                      <a:pt x="0" y="275608"/>
                    </a:cubicBezTo>
                    <a:lnTo>
                      <a:pt x="77095" y="337100"/>
                    </a:lnTo>
                    <a:cubicBezTo>
                      <a:pt x="81569" y="340679"/>
                      <a:pt x="88337" y="340119"/>
                      <a:pt x="92251" y="335925"/>
                    </a:cubicBezTo>
                    <a:close/>
                  </a:path>
                </a:pathLst>
              </a:custGeom>
              <a:solidFill>
                <a:srgbClr val="4BCED5"/>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81" name="Rectangle 2980">
              <a:extLst>
                <a:ext uri="{FF2B5EF4-FFF2-40B4-BE49-F238E27FC236}">
                  <a16:creationId xmlns:a16="http://schemas.microsoft.com/office/drawing/2014/main" id="{2E2A3786-2122-4466-5DDF-551C1393F1AB}"/>
                </a:ext>
              </a:extLst>
            </p:cNvPr>
            <p:cNvSpPr>
              <a:spLocks/>
            </p:cNvSpPr>
            <p:nvPr/>
          </p:nvSpPr>
          <p:spPr>
            <a:xfrm rot="20129006">
              <a:off x="8001791" y="2474858"/>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DEDUCTIONS</a:t>
              </a:r>
            </a:p>
          </p:txBody>
        </p:sp>
        <p:sp>
          <p:nvSpPr>
            <p:cNvPr id="2982" name="Rectangle 2981">
              <a:extLst>
                <a:ext uri="{FF2B5EF4-FFF2-40B4-BE49-F238E27FC236}">
                  <a16:creationId xmlns:a16="http://schemas.microsoft.com/office/drawing/2014/main" id="{2900DD4F-0C5E-409A-2375-6E74F4D439FA}"/>
                </a:ext>
              </a:extLst>
            </p:cNvPr>
            <p:cNvSpPr>
              <a:spLocks/>
            </p:cNvSpPr>
            <p:nvPr/>
          </p:nvSpPr>
          <p:spPr>
            <a:xfrm rot="20093861">
              <a:off x="7951799" y="2338220"/>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CLAIMS &amp;</a:t>
              </a:r>
            </a:p>
          </p:txBody>
        </p:sp>
      </p:grpSp>
      <p:grpSp>
        <p:nvGrpSpPr>
          <p:cNvPr id="2974" name="Collections Management">
            <a:extLst>
              <a:ext uri="{FF2B5EF4-FFF2-40B4-BE49-F238E27FC236}">
                <a16:creationId xmlns:a16="http://schemas.microsoft.com/office/drawing/2014/main" id="{F8DA2AB1-2034-20F4-9341-E0DF69AEDB91}"/>
              </a:ext>
            </a:extLst>
          </p:cNvPr>
          <p:cNvGrpSpPr/>
          <p:nvPr/>
        </p:nvGrpSpPr>
        <p:grpSpPr>
          <a:xfrm>
            <a:off x="7473021" y="2540581"/>
            <a:ext cx="2612758" cy="1975828"/>
            <a:chOff x="7473021" y="2540581"/>
            <a:chExt cx="2612758" cy="1975828"/>
          </a:xfrm>
        </p:grpSpPr>
        <p:grpSp>
          <p:nvGrpSpPr>
            <p:cNvPr id="2968" name="Groupe 2967">
              <a:extLst>
                <a:ext uri="{FF2B5EF4-FFF2-40B4-BE49-F238E27FC236}">
                  <a16:creationId xmlns:a16="http://schemas.microsoft.com/office/drawing/2014/main" id="{38719EED-4B43-5CA5-A4F7-C6A3D9A6FD3A}"/>
                </a:ext>
              </a:extLst>
            </p:cNvPr>
            <p:cNvGrpSpPr>
              <a:grpSpLocks/>
            </p:cNvGrpSpPr>
            <p:nvPr/>
          </p:nvGrpSpPr>
          <p:grpSpPr>
            <a:xfrm>
              <a:off x="7473021" y="2656634"/>
              <a:ext cx="971057" cy="1235701"/>
              <a:chOff x="7473021" y="2656634"/>
              <a:chExt cx="971057" cy="1235701"/>
            </a:xfrm>
            <a:solidFill>
              <a:schemeClr val="accent2"/>
            </a:solidFill>
          </p:grpSpPr>
          <p:sp>
            <p:nvSpPr>
              <p:cNvPr id="2890" name="Forme libre : forme 2889">
                <a:extLst>
                  <a:ext uri="{FF2B5EF4-FFF2-40B4-BE49-F238E27FC236}">
                    <a16:creationId xmlns:a16="http://schemas.microsoft.com/office/drawing/2014/main" id="{32654EB9-37DB-9C13-72F6-344FB8CD9C97}"/>
                  </a:ext>
                </a:extLst>
              </p:cNvPr>
              <p:cNvSpPr>
                <a:spLocks/>
              </p:cNvSpPr>
              <p:nvPr/>
            </p:nvSpPr>
            <p:spPr>
              <a:xfrm>
                <a:off x="7473021" y="2656634"/>
                <a:ext cx="971029" cy="1235701"/>
              </a:xfrm>
              <a:custGeom>
                <a:avLst/>
                <a:gdLst>
                  <a:gd name="connsiteX0" fmla="*/ 969129 w 971029"/>
                  <a:gd name="connsiteY0" fmla="*/ 531970 h 1235701"/>
                  <a:gd name="connsiteX1" fmla="*/ 966920 w 971029"/>
                  <a:gd name="connsiteY1" fmla="*/ 516926 h 1235701"/>
                  <a:gd name="connsiteX2" fmla="*/ 321692 w 971029"/>
                  <a:gd name="connsiteY2" fmla="*/ 2230 h 1235701"/>
                  <a:gd name="connsiteX3" fmla="*/ 307318 w 971029"/>
                  <a:gd name="connsiteY3" fmla="*/ 4076 h 1235701"/>
                  <a:gd name="connsiteX4" fmla="*/ 0 w 971029"/>
                  <a:gd name="connsiteY4" fmla="*/ 934112 h 1235701"/>
                  <a:gd name="connsiteX5" fmla="*/ 27628 w 971029"/>
                  <a:gd name="connsiteY5" fmla="*/ 1227533 h 1235701"/>
                  <a:gd name="connsiteX6" fmla="*/ 39764 w 971029"/>
                  <a:gd name="connsiteY6" fmla="*/ 1235447 h 1235701"/>
                  <a:gd name="connsiteX7" fmla="*/ 844608 w 971029"/>
                  <a:gd name="connsiteY7" fmla="*/ 1052006 h 1235701"/>
                  <a:gd name="connsiteX8" fmla="*/ 853165 w 971029"/>
                  <a:gd name="connsiteY8" fmla="*/ 1039423 h 1235701"/>
                  <a:gd name="connsiteX9" fmla="*/ 845419 w 971029"/>
                  <a:gd name="connsiteY9" fmla="*/ 934140 h 1235701"/>
                  <a:gd name="connsiteX10" fmla="*/ 969129 w 971029"/>
                  <a:gd name="connsiteY10" fmla="*/ 531998 h 123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029" h="1235701">
                    <a:moveTo>
                      <a:pt x="969129" y="531970"/>
                    </a:moveTo>
                    <a:cubicBezTo>
                      <a:pt x="972345" y="527216"/>
                      <a:pt x="971394" y="520505"/>
                      <a:pt x="966920" y="516926"/>
                    </a:cubicBezTo>
                    <a:lnTo>
                      <a:pt x="321692" y="2230"/>
                    </a:lnTo>
                    <a:cubicBezTo>
                      <a:pt x="317189" y="-1349"/>
                      <a:pt x="310758" y="-538"/>
                      <a:pt x="307318" y="4076"/>
                    </a:cubicBezTo>
                    <a:cubicBezTo>
                      <a:pt x="114286" y="263828"/>
                      <a:pt x="0" y="585632"/>
                      <a:pt x="0" y="934112"/>
                    </a:cubicBezTo>
                    <a:cubicBezTo>
                      <a:pt x="0" y="1034417"/>
                      <a:pt x="9535" y="1132485"/>
                      <a:pt x="27628" y="1227533"/>
                    </a:cubicBezTo>
                    <a:cubicBezTo>
                      <a:pt x="28691" y="1233182"/>
                      <a:pt x="34143" y="1236705"/>
                      <a:pt x="39764" y="1235447"/>
                    </a:cubicBezTo>
                    <a:lnTo>
                      <a:pt x="844608" y="1052006"/>
                    </a:lnTo>
                    <a:cubicBezTo>
                      <a:pt x="850201" y="1050720"/>
                      <a:pt x="854004" y="1045099"/>
                      <a:pt x="853165" y="1039423"/>
                    </a:cubicBezTo>
                    <a:cubicBezTo>
                      <a:pt x="848076" y="1005056"/>
                      <a:pt x="845419" y="969906"/>
                      <a:pt x="845419" y="934140"/>
                    </a:cubicBezTo>
                    <a:cubicBezTo>
                      <a:pt x="845419" y="785039"/>
                      <a:pt x="891055" y="646620"/>
                      <a:pt x="969129" y="531998"/>
                    </a:cubicBezTo>
                    <a:close/>
                  </a:path>
                </a:pathLst>
              </a:custGeom>
              <a:grp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91" name="Forme libre : forme 2890">
                <a:extLst>
                  <a:ext uri="{FF2B5EF4-FFF2-40B4-BE49-F238E27FC236}">
                    <a16:creationId xmlns:a16="http://schemas.microsoft.com/office/drawing/2014/main" id="{832D8E5E-E208-0F4D-862E-651CAF178B75}"/>
                  </a:ext>
                </a:extLst>
              </p:cNvPr>
              <p:cNvSpPr>
                <a:spLocks/>
              </p:cNvSpPr>
              <p:nvPr/>
            </p:nvSpPr>
            <p:spPr>
              <a:xfrm>
                <a:off x="8209243" y="3111984"/>
                <a:ext cx="234835" cy="618607"/>
              </a:xfrm>
              <a:custGeom>
                <a:avLst/>
                <a:gdLst>
                  <a:gd name="connsiteX0" fmla="*/ 116971 w 234835"/>
                  <a:gd name="connsiteY0" fmla="*/ 584017 h 618607"/>
                  <a:gd name="connsiteX1" fmla="*/ 109225 w 234835"/>
                  <a:gd name="connsiteY1" fmla="*/ 478734 h 618607"/>
                  <a:gd name="connsiteX2" fmla="*/ 232935 w 234835"/>
                  <a:gd name="connsiteY2" fmla="*/ 76592 h 618607"/>
                  <a:gd name="connsiteX3" fmla="*/ 230727 w 234835"/>
                  <a:gd name="connsiteY3" fmla="*/ 61548 h 618607"/>
                  <a:gd name="connsiteX4" fmla="*/ 153575 w 234835"/>
                  <a:gd name="connsiteY4" fmla="*/ 0 h 618607"/>
                  <a:gd name="connsiteX5" fmla="*/ 0 w 234835"/>
                  <a:gd name="connsiteY5" fmla="*/ 478734 h 618607"/>
                  <a:gd name="connsiteX6" fmla="*/ 11940 w 234835"/>
                  <a:gd name="connsiteY6" fmla="*/ 618608 h 618607"/>
                  <a:gd name="connsiteX7" fmla="*/ 108470 w 234835"/>
                  <a:gd name="connsiteY7" fmla="*/ 596600 h 618607"/>
                  <a:gd name="connsiteX8" fmla="*/ 117027 w 234835"/>
                  <a:gd name="connsiteY8" fmla="*/ 584017 h 6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35" h="618607">
                    <a:moveTo>
                      <a:pt x="116971" y="584017"/>
                    </a:moveTo>
                    <a:cubicBezTo>
                      <a:pt x="111882" y="549650"/>
                      <a:pt x="109225" y="514500"/>
                      <a:pt x="109225" y="478734"/>
                    </a:cubicBezTo>
                    <a:cubicBezTo>
                      <a:pt x="109225" y="329633"/>
                      <a:pt x="154861" y="191214"/>
                      <a:pt x="232935" y="76592"/>
                    </a:cubicBezTo>
                    <a:cubicBezTo>
                      <a:pt x="236151" y="71838"/>
                      <a:pt x="235200" y="65127"/>
                      <a:pt x="230727" y="61548"/>
                    </a:cubicBezTo>
                    <a:lnTo>
                      <a:pt x="153575" y="0"/>
                    </a:lnTo>
                    <a:cubicBezTo>
                      <a:pt x="56933" y="135064"/>
                      <a:pt x="0" y="300356"/>
                      <a:pt x="0" y="478734"/>
                    </a:cubicBezTo>
                    <a:cubicBezTo>
                      <a:pt x="0" y="526412"/>
                      <a:pt x="4111" y="573139"/>
                      <a:pt x="11940" y="618608"/>
                    </a:cubicBezTo>
                    <a:lnTo>
                      <a:pt x="108470" y="596600"/>
                    </a:lnTo>
                    <a:cubicBezTo>
                      <a:pt x="114062" y="595314"/>
                      <a:pt x="117866" y="589693"/>
                      <a:pt x="117027" y="584017"/>
                    </a:cubicBezTo>
                    <a:close/>
                  </a:path>
                </a:pathLst>
              </a:custGeom>
              <a:solidFill>
                <a:srgbClr val="09BBC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84" name="Rectangle 2983">
              <a:extLst>
                <a:ext uri="{FF2B5EF4-FFF2-40B4-BE49-F238E27FC236}">
                  <a16:creationId xmlns:a16="http://schemas.microsoft.com/office/drawing/2014/main" id="{474FDC19-CB6F-DC6C-BD79-0B4443FC39C6}"/>
                </a:ext>
              </a:extLst>
            </p:cNvPr>
            <p:cNvSpPr>
              <a:spLocks/>
            </p:cNvSpPr>
            <p:nvPr/>
          </p:nvSpPr>
          <p:spPr>
            <a:xfrm rot="16801659">
              <a:off x="8020546" y="2449732"/>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sp>
          <p:nvSpPr>
            <p:cNvPr id="2985" name="Rectangle 2984">
              <a:extLst>
                <a:ext uri="{FF2B5EF4-FFF2-40B4-BE49-F238E27FC236}">
                  <a16:creationId xmlns:a16="http://schemas.microsoft.com/office/drawing/2014/main" id="{8B3BAE1F-AFD3-9AF6-B83C-42C66C01727A}"/>
                </a:ext>
              </a:extLst>
            </p:cNvPr>
            <p:cNvSpPr>
              <a:spLocks/>
            </p:cNvSpPr>
            <p:nvPr/>
          </p:nvSpPr>
          <p:spPr>
            <a:xfrm rot="16900491">
              <a:off x="7860258" y="2451176"/>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COLLECTIONS</a:t>
              </a:r>
            </a:p>
          </p:txBody>
        </p:sp>
      </p:grpSp>
      <p:grpSp>
        <p:nvGrpSpPr>
          <p:cNvPr id="2973" name="Credit Managemetn">
            <a:extLst>
              <a:ext uri="{FF2B5EF4-FFF2-40B4-BE49-F238E27FC236}">
                <a16:creationId xmlns:a16="http://schemas.microsoft.com/office/drawing/2014/main" id="{C1C53979-8005-1B60-3C9C-F994915D245B}"/>
              </a:ext>
            </a:extLst>
          </p:cNvPr>
          <p:cNvGrpSpPr>
            <a:grpSpLocks/>
          </p:cNvGrpSpPr>
          <p:nvPr/>
        </p:nvGrpSpPr>
        <p:grpSpPr>
          <a:xfrm>
            <a:off x="7524416" y="2610842"/>
            <a:ext cx="2605292" cy="2362616"/>
            <a:chOff x="7524416" y="2610842"/>
            <a:chExt cx="2605292" cy="2362616"/>
          </a:xfrm>
        </p:grpSpPr>
        <p:grpSp>
          <p:nvGrpSpPr>
            <p:cNvPr id="2969" name="Groupe 2968">
              <a:extLst>
                <a:ext uri="{FF2B5EF4-FFF2-40B4-BE49-F238E27FC236}">
                  <a16:creationId xmlns:a16="http://schemas.microsoft.com/office/drawing/2014/main" id="{2A12B51C-5D5C-53B0-7E55-CBA72BB1E348}"/>
                </a:ext>
              </a:extLst>
            </p:cNvPr>
            <p:cNvGrpSpPr>
              <a:grpSpLocks/>
            </p:cNvGrpSpPr>
            <p:nvPr/>
          </p:nvGrpSpPr>
          <p:grpSpPr>
            <a:xfrm>
              <a:off x="7524416" y="3794592"/>
              <a:ext cx="1156009" cy="1178866"/>
              <a:chOff x="7524416" y="3794592"/>
              <a:chExt cx="1156009" cy="1178866"/>
            </a:xfrm>
          </p:grpSpPr>
          <p:sp>
            <p:nvSpPr>
              <p:cNvPr id="2884" name="Forme libre : forme 2883">
                <a:extLst>
                  <a:ext uri="{FF2B5EF4-FFF2-40B4-BE49-F238E27FC236}">
                    <a16:creationId xmlns:a16="http://schemas.microsoft.com/office/drawing/2014/main" id="{477A1135-6E97-A482-1C02-4AFD04C08815}"/>
                  </a:ext>
                </a:extLst>
              </p:cNvPr>
              <p:cNvSpPr>
                <a:spLocks/>
              </p:cNvSpPr>
              <p:nvPr/>
            </p:nvSpPr>
            <p:spPr>
              <a:xfrm>
                <a:off x="7524416" y="3794592"/>
                <a:ext cx="1155982" cy="1178866"/>
              </a:xfrm>
              <a:custGeom>
                <a:avLst/>
                <a:gdLst>
                  <a:gd name="connsiteX0" fmla="*/ 812816 w 1155982"/>
                  <a:gd name="connsiteY0" fmla="*/ 260 h 1178866"/>
                  <a:gd name="connsiteX1" fmla="*/ 7859 w 1155982"/>
                  <a:gd name="connsiteY1" fmla="*/ 183728 h 1178866"/>
                  <a:gd name="connsiteX2" fmla="*/ 337 w 1155982"/>
                  <a:gd name="connsiteY2" fmla="*/ 196116 h 1178866"/>
                  <a:gd name="connsiteX3" fmla="*/ 782671 w 1155982"/>
                  <a:gd name="connsiteY3" fmla="*/ 1177689 h 1178866"/>
                  <a:gd name="connsiteX4" fmla="*/ 796401 w 1155982"/>
                  <a:gd name="connsiteY4" fmla="*/ 1173131 h 1178866"/>
                  <a:gd name="connsiteX5" fmla="*/ 1154920 w 1155982"/>
                  <a:gd name="connsiteY5" fmla="*/ 429527 h 1178866"/>
                  <a:gd name="connsiteX6" fmla="*/ 1150418 w 1155982"/>
                  <a:gd name="connsiteY6" fmla="*/ 414986 h 1178866"/>
                  <a:gd name="connsiteX7" fmla="*/ 825958 w 1155982"/>
                  <a:gd name="connsiteY7" fmla="*/ 7922 h 1178866"/>
                  <a:gd name="connsiteX8" fmla="*/ 812816 w 1155982"/>
                  <a:gd name="connsiteY8" fmla="*/ 260 h 117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982" h="1178866">
                    <a:moveTo>
                      <a:pt x="812816" y="260"/>
                    </a:moveTo>
                    <a:lnTo>
                      <a:pt x="7859" y="183728"/>
                    </a:lnTo>
                    <a:cubicBezTo>
                      <a:pt x="2267" y="185014"/>
                      <a:pt x="-1117" y="190551"/>
                      <a:pt x="337" y="196116"/>
                    </a:cubicBezTo>
                    <a:cubicBezTo>
                      <a:pt x="112918" y="622027"/>
                      <a:pt x="401109" y="976548"/>
                      <a:pt x="782671" y="1177689"/>
                    </a:cubicBezTo>
                    <a:cubicBezTo>
                      <a:pt x="787760" y="1180373"/>
                      <a:pt x="793912" y="1178304"/>
                      <a:pt x="796401" y="1173131"/>
                    </a:cubicBezTo>
                    <a:lnTo>
                      <a:pt x="1154920" y="429527"/>
                    </a:lnTo>
                    <a:cubicBezTo>
                      <a:pt x="1157409" y="424353"/>
                      <a:pt x="1155368" y="417894"/>
                      <a:pt x="1150418" y="414986"/>
                    </a:cubicBezTo>
                    <a:cubicBezTo>
                      <a:pt x="996787" y="325670"/>
                      <a:pt x="879480" y="180820"/>
                      <a:pt x="825958" y="7922"/>
                    </a:cubicBezTo>
                    <a:cubicBezTo>
                      <a:pt x="824252" y="2441"/>
                      <a:pt x="818408" y="-999"/>
                      <a:pt x="812816" y="260"/>
                    </a:cubicBez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85" name="Forme libre : forme 2884">
                <a:extLst>
                  <a:ext uri="{FF2B5EF4-FFF2-40B4-BE49-F238E27FC236}">
                    <a16:creationId xmlns:a16="http://schemas.microsoft.com/office/drawing/2014/main" id="{E7C21AF8-6CE7-9B2A-35EA-1B3DD6F39A30}"/>
                  </a:ext>
                </a:extLst>
              </p:cNvPr>
              <p:cNvSpPr>
                <a:spLocks/>
              </p:cNvSpPr>
              <p:nvPr/>
            </p:nvSpPr>
            <p:spPr>
              <a:xfrm>
                <a:off x="8240729" y="3794592"/>
                <a:ext cx="439696" cy="518478"/>
              </a:xfrm>
              <a:custGeom>
                <a:avLst/>
                <a:gdLst>
                  <a:gd name="connsiteX0" fmla="*/ 434105 w 439696"/>
                  <a:gd name="connsiteY0" fmla="*/ 414986 h 518478"/>
                  <a:gd name="connsiteX1" fmla="*/ 109645 w 439696"/>
                  <a:gd name="connsiteY1" fmla="*/ 7922 h 518478"/>
                  <a:gd name="connsiteX2" fmla="*/ 96502 w 439696"/>
                  <a:gd name="connsiteY2" fmla="*/ 260 h 518478"/>
                  <a:gd name="connsiteX3" fmla="*/ 0 w 439696"/>
                  <a:gd name="connsiteY3" fmla="*/ 22239 h 518478"/>
                  <a:gd name="connsiteX4" fmla="*/ 395738 w 439696"/>
                  <a:gd name="connsiteY4" fmla="*/ 518478 h 518478"/>
                  <a:gd name="connsiteX5" fmla="*/ 438634 w 439696"/>
                  <a:gd name="connsiteY5" fmla="*/ 429499 h 518478"/>
                  <a:gd name="connsiteX6" fmla="*/ 434133 w 439696"/>
                  <a:gd name="connsiteY6" fmla="*/ 414958 h 5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696" h="518478">
                    <a:moveTo>
                      <a:pt x="434105" y="414986"/>
                    </a:moveTo>
                    <a:cubicBezTo>
                      <a:pt x="280473" y="325670"/>
                      <a:pt x="163166" y="180820"/>
                      <a:pt x="109645" y="7922"/>
                    </a:cubicBezTo>
                    <a:cubicBezTo>
                      <a:pt x="107939" y="2441"/>
                      <a:pt x="102095" y="-999"/>
                      <a:pt x="96502" y="260"/>
                    </a:cubicBezTo>
                    <a:lnTo>
                      <a:pt x="0" y="22239"/>
                    </a:lnTo>
                    <a:cubicBezTo>
                      <a:pt x="60849" y="235320"/>
                      <a:pt x="205447" y="413364"/>
                      <a:pt x="395738" y="518478"/>
                    </a:cubicBezTo>
                    <a:lnTo>
                      <a:pt x="438634" y="429499"/>
                    </a:lnTo>
                    <a:cubicBezTo>
                      <a:pt x="441124" y="424325"/>
                      <a:pt x="439082" y="417866"/>
                      <a:pt x="434133" y="414958"/>
                    </a:cubicBezTo>
                    <a:close/>
                  </a:path>
                </a:pathLst>
              </a:custGeom>
              <a:solidFill>
                <a:srgbClr val="919DA8"/>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2987" name="Rectangle 2986">
              <a:extLst>
                <a:ext uri="{FF2B5EF4-FFF2-40B4-BE49-F238E27FC236}">
                  <a16:creationId xmlns:a16="http://schemas.microsoft.com/office/drawing/2014/main" id="{C110C149-CDB2-0D39-BF41-F24C26B2FEEA}"/>
                </a:ext>
              </a:extLst>
            </p:cNvPr>
            <p:cNvSpPr>
              <a:spLocks/>
            </p:cNvSpPr>
            <p:nvPr/>
          </p:nvSpPr>
          <p:spPr>
            <a:xfrm rot="3143358">
              <a:off x="8064475" y="2519993"/>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CREDIT</a:t>
              </a:r>
            </a:p>
          </p:txBody>
        </p:sp>
        <p:sp>
          <p:nvSpPr>
            <p:cNvPr id="2988" name="Rectangle 2987">
              <a:extLst>
                <a:ext uri="{FF2B5EF4-FFF2-40B4-BE49-F238E27FC236}">
                  <a16:creationId xmlns:a16="http://schemas.microsoft.com/office/drawing/2014/main" id="{9758D6A6-0B29-64B8-83AB-94BED3191752}"/>
                </a:ext>
              </a:extLst>
            </p:cNvPr>
            <p:cNvSpPr>
              <a:spLocks/>
            </p:cNvSpPr>
            <p:nvPr/>
          </p:nvSpPr>
          <p:spPr>
            <a:xfrm rot="3195800">
              <a:off x="7948720" y="2631397"/>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grpSp>
      <p:grpSp>
        <p:nvGrpSpPr>
          <p:cNvPr id="2946" name="Procurement">
            <a:extLst>
              <a:ext uri="{FF2B5EF4-FFF2-40B4-BE49-F238E27FC236}">
                <a16:creationId xmlns:a16="http://schemas.microsoft.com/office/drawing/2014/main" id="{AB594A56-5A9A-36C3-1E4D-DE12F35EDFC8}"/>
              </a:ext>
            </a:extLst>
          </p:cNvPr>
          <p:cNvGrpSpPr>
            <a:grpSpLocks/>
          </p:cNvGrpSpPr>
          <p:nvPr/>
        </p:nvGrpSpPr>
        <p:grpSpPr>
          <a:xfrm>
            <a:off x="1332001" y="2736986"/>
            <a:ext cx="2489291" cy="2349538"/>
            <a:chOff x="1332001" y="2736986"/>
            <a:chExt cx="2489291" cy="2349538"/>
          </a:xfrm>
        </p:grpSpPr>
        <p:sp>
          <p:nvSpPr>
            <p:cNvPr id="2851" name="Forme libre : forme 2850">
              <a:extLst>
                <a:ext uri="{FF2B5EF4-FFF2-40B4-BE49-F238E27FC236}">
                  <a16:creationId xmlns:a16="http://schemas.microsoft.com/office/drawing/2014/main" id="{5D9130C1-A725-4582-0CB6-5463F5D1314A}"/>
                </a:ext>
              </a:extLst>
            </p:cNvPr>
            <p:cNvSpPr>
              <a:spLocks/>
            </p:cNvSpPr>
            <p:nvPr/>
          </p:nvSpPr>
          <p:spPr>
            <a:xfrm>
              <a:off x="1332001" y="3835536"/>
              <a:ext cx="1255776" cy="1250988"/>
            </a:xfrm>
            <a:custGeom>
              <a:avLst/>
              <a:gdLst>
                <a:gd name="connsiteX0" fmla="*/ 802628 w 1255776"/>
                <a:gd name="connsiteY0" fmla="*/ 394 h 1250988"/>
                <a:gd name="connsiteX1" fmla="*/ 7348 w 1255776"/>
                <a:gd name="connsiteY1" fmla="*/ 222368 h 1250988"/>
                <a:gd name="connsiteX2" fmla="*/ 497 w 1255776"/>
                <a:gd name="connsiteY2" fmla="*/ 235063 h 1250988"/>
                <a:gd name="connsiteX3" fmla="*/ 1037521 w 1255776"/>
                <a:gd name="connsiteY3" fmla="*/ 1250556 h 1250988"/>
                <a:gd name="connsiteX4" fmla="*/ 1050077 w 1255776"/>
                <a:gd name="connsiteY4" fmla="*/ 1243425 h 1250988"/>
                <a:gd name="connsiteX5" fmla="*/ 1255441 w 1255776"/>
                <a:gd name="connsiteY5" fmla="*/ 443838 h 1250988"/>
                <a:gd name="connsiteX6" fmla="*/ 1248198 w 1255776"/>
                <a:gd name="connsiteY6" fmla="*/ 430388 h 1250988"/>
                <a:gd name="connsiteX7" fmla="*/ 816247 w 1255776"/>
                <a:gd name="connsiteY7" fmla="*/ 7356 h 1250988"/>
                <a:gd name="connsiteX8" fmla="*/ 802628 w 1255776"/>
                <a:gd name="connsiteY8" fmla="*/ 3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76" h="1250988">
                  <a:moveTo>
                    <a:pt x="802628" y="394"/>
                  </a:moveTo>
                  <a:lnTo>
                    <a:pt x="7348" y="222368"/>
                  </a:lnTo>
                  <a:cubicBezTo>
                    <a:pt x="1811" y="223905"/>
                    <a:pt x="-1265" y="229610"/>
                    <a:pt x="497" y="235063"/>
                  </a:cubicBezTo>
                  <a:cubicBezTo>
                    <a:pt x="153792" y="708456"/>
                    <a:pt x="530041" y="1098714"/>
                    <a:pt x="1037521" y="1250556"/>
                  </a:cubicBezTo>
                  <a:cubicBezTo>
                    <a:pt x="1043030" y="1252206"/>
                    <a:pt x="1048651" y="1248990"/>
                    <a:pt x="1050077" y="1243425"/>
                  </a:cubicBezTo>
                  <a:lnTo>
                    <a:pt x="1255441" y="443838"/>
                  </a:lnTo>
                  <a:cubicBezTo>
                    <a:pt x="1256867" y="438273"/>
                    <a:pt x="1253623" y="432289"/>
                    <a:pt x="1248198" y="430388"/>
                  </a:cubicBezTo>
                  <a:cubicBezTo>
                    <a:pt x="1043142" y="358410"/>
                    <a:pt x="888812" y="199885"/>
                    <a:pt x="816247" y="7356"/>
                  </a:cubicBezTo>
                  <a:cubicBezTo>
                    <a:pt x="814233" y="1960"/>
                    <a:pt x="808165" y="-1144"/>
                    <a:pt x="802628" y="394"/>
                  </a:cubicBezTo>
                  <a:close/>
                </a:path>
              </a:pathLst>
            </a:custGeom>
            <a:solidFill>
              <a:srgbClr val="243746"/>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52" name="Forme libre : forme 2851">
              <a:extLst>
                <a:ext uri="{FF2B5EF4-FFF2-40B4-BE49-F238E27FC236}">
                  <a16:creationId xmlns:a16="http://schemas.microsoft.com/office/drawing/2014/main" id="{1FF2C2C8-508F-89DA-9BB1-A84F2FB9C0C0}"/>
                </a:ext>
              </a:extLst>
            </p:cNvPr>
            <p:cNvSpPr>
              <a:spLocks/>
            </p:cNvSpPr>
            <p:nvPr/>
          </p:nvSpPr>
          <p:spPr>
            <a:xfrm>
              <a:off x="2039497" y="3835536"/>
              <a:ext cx="548252" cy="539780"/>
            </a:xfrm>
            <a:custGeom>
              <a:avLst/>
              <a:gdLst>
                <a:gd name="connsiteX0" fmla="*/ 540701 w 548252"/>
                <a:gd name="connsiteY0" fmla="*/ 430388 h 539780"/>
                <a:gd name="connsiteX1" fmla="*/ 108750 w 548252"/>
                <a:gd name="connsiteY1" fmla="*/ 7356 h 539780"/>
                <a:gd name="connsiteX2" fmla="*/ 95132 w 548252"/>
                <a:gd name="connsiteY2" fmla="*/ 394 h 539780"/>
                <a:gd name="connsiteX3" fmla="*/ 0 w 548252"/>
                <a:gd name="connsiteY3" fmla="*/ 26959 h 539780"/>
                <a:gd name="connsiteX4" fmla="*/ 523280 w 548252"/>
                <a:gd name="connsiteY4" fmla="*/ 539781 h 539780"/>
                <a:gd name="connsiteX5" fmla="*/ 547916 w 548252"/>
                <a:gd name="connsiteY5" fmla="*/ 443838 h 539780"/>
                <a:gd name="connsiteX6" fmla="*/ 540674 w 548252"/>
                <a:gd name="connsiteY6" fmla="*/ 430388 h 5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252" h="539780">
                  <a:moveTo>
                    <a:pt x="540701" y="430388"/>
                  </a:moveTo>
                  <a:cubicBezTo>
                    <a:pt x="335645" y="358410"/>
                    <a:pt x="181315" y="199885"/>
                    <a:pt x="108750" y="7356"/>
                  </a:cubicBezTo>
                  <a:cubicBezTo>
                    <a:pt x="106737" y="1960"/>
                    <a:pt x="100668" y="-1144"/>
                    <a:pt x="95132" y="394"/>
                  </a:cubicBezTo>
                  <a:lnTo>
                    <a:pt x="0" y="26959"/>
                  </a:lnTo>
                  <a:cubicBezTo>
                    <a:pt x="82744" y="263194"/>
                    <a:pt x="271246" y="457960"/>
                    <a:pt x="523280" y="539781"/>
                  </a:cubicBezTo>
                  <a:lnTo>
                    <a:pt x="547916" y="443838"/>
                  </a:lnTo>
                  <a:cubicBezTo>
                    <a:pt x="549342" y="438273"/>
                    <a:pt x="546098" y="432289"/>
                    <a:pt x="540674" y="430388"/>
                  </a:cubicBezTo>
                  <a:close/>
                </a:path>
              </a:pathLst>
            </a:custGeom>
            <a:solidFill>
              <a:srgbClr val="485664"/>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90" name="Rectangle 2989">
              <a:extLst>
                <a:ext uri="{FF2B5EF4-FFF2-40B4-BE49-F238E27FC236}">
                  <a16:creationId xmlns:a16="http://schemas.microsoft.com/office/drawing/2014/main" id="{44288D4E-4179-B3CF-718D-09D35D7EAF04}"/>
                </a:ext>
              </a:extLst>
            </p:cNvPr>
            <p:cNvSpPr>
              <a:spLocks/>
            </p:cNvSpPr>
            <p:nvPr/>
          </p:nvSpPr>
          <p:spPr>
            <a:xfrm rot="2703231">
              <a:off x="1756059" y="2646137"/>
              <a:ext cx="1974384" cy="2156082"/>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PROCUREMENT</a:t>
              </a:r>
            </a:p>
          </p:txBody>
        </p:sp>
      </p:grpSp>
      <p:grpSp>
        <p:nvGrpSpPr>
          <p:cNvPr id="2944" name="Supplier Management">
            <a:extLst>
              <a:ext uri="{FF2B5EF4-FFF2-40B4-BE49-F238E27FC236}">
                <a16:creationId xmlns:a16="http://schemas.microsoft.com/office/drawing/2014/main" id="{A1CFF231-8252-841A-B852-876E9A371EBC}"/>
              </a:ext>
            </a:extLst>
          </p:cNvPr>
          <p:cNvGrpSpPr>
            <a:grpSpLocks/>
          </p:cNvGrpSpPr>
          <p:nvPr/>
        </p:nvGrpSpPr>
        <p:grpSpPr>
          <a:xfrm>
            <a:off x="1744193" y="2030163"/>
            <a:ext cx="2041299" cy="2567264"/>
            <a:chOff x="1744193" y="2030163"/>
            <a:chExt cx="2041299" cy="2567264"/>
          </a:xfrm>
        </p:grpSpPr>
        <p:sp>
          <p:nvSpPr>
            <p:cNvPr id="2859" name="Forme libre : forme 2858">
              <a:extLst>
                <a:ext uri="{FF2B5EF4-FFF2-40B4-BE49-F238E27FC236}">
                  <a16:creationId xmlns:a16="http://schemas.microsoft.com/office/drawing/2014/main" id="{07047D16-C511-1C55-88D9-12E5BE27670F}"/>
                </a:ext>
              </a:extLst>
            </p:cNvPr>
            <p:cNvSpPr>
              <a:spLocks/>
            </p:cNvSpPr>
            <p:nvPr/>
          </p:nvSpPr>
          <p:spPr>
            <a:xfrm>
              <a:off x="1744193" y="2030163"/>
              <a:ext cx="1409107" cy="1020481"/>
            </a:xfrm>
            <a:custGeom>
              <a:avLst/>
              <a:gdLst>
                <a:gd name="connsiteX0" fmla="*/ 1203418 w 1409107"/>
                <a:gd name="connsiteY0" fmla="*/ 846984 h 1020481"/>
                <a:gd name="connsiteX1" fmla="*/ 1408782 w 1409107"/>
                <a:gd name="connsiteY1" fmla="*/ 47397 h 1020481"/>
                <a:gd name="connsiteX2" fmla="*/ 1401204 w 1409107"/>
                <a:gd name="connsiteY2" fmla="*/ 35093 h 1020481"/>
                <a:gd name="connsiteX3" fmla="*/ 3171 w 1409107"/>
                <a:gd name="connsiteY3" fmla="*/ 425156 h 1020481"/>
                <a:gd name="connsiteX4" fmla="*/ 3059 w 1409107"/>
                <a:gd name="connsiteY4" fmla="*/ 439585 h 1020481"/>
                <a:gd name="connsiteX5" fmla="*/ 592948 w 1409107"/>
                <a:gd name="connsiteY5" fmla="*/ 1017338 h 1020481"/>
                <a:gd name="connsiteX6" fmla="*/ 608244 w 1409107"/>
                <a:gd name="connsiteY6" fmla="*/ 1017785 h 1020481"/>
                <a:gd name="connsiteX7" fmla="*/ 1190555 w 1409107"/>
                <a:gd name="connsiteY7" fmla="*/ 855261 h 1020481"/>
                <a:gd name="connsiteX8" fmla="*/ 1203390 w 1409107"/>
                <a:gd name="connsiteY8" fmla="*/ 846956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107" h="1020481">
                  <a:moveTo>
                    <a:pt x="1203418" y="846984"/>
                  </a:moveTo>
                  <a:lnTo>
                    <a:pt x="1408782" y="47397"/>
                  </a:lnTo>
                  <a:cubicBezTo>
                    <a:pt x="1410208" y="41832"/>
                    <a:pt x="1406824" y="36296"/>
                    <a:pt x="1401204" y="35093"/>
                  </a:cubicBezTo>
                  <a:cubicBezTo>
                    <a:pt x="883348" y="-76397"/>
                    <a:pt x="365605" y="84225"/>
                    <a:pt x="3171" y="425156"/>
                  </a:cubicBezTo>
                  <a:cubicBezTo>
                    <a:pt x="-1024" y="429098"/>
                    <a:pt x="-1052" y="435558"/>
                    <a:pt x="3059" y="439585"/>
                  </a:cubicBezTo>
                  <a:lnTo>
                    <a:pt x="592948" y="1017338"/>
                  </a:lnTo>
                  <a:cubicBezTo>
                    <a:pt x="597058" y="1021364"/>
                    <a:pt x="603882" y="1021532"/>
                    <a:pt x="608244" y="1017785"/>
                  </a:cubicBezTo>
                  <a:cubicBezTo>
                    <a:pt x="764588" y="884064"/>
                    <a:pt x="976215" y="819524"/>
                    <a:pt x="1190555" y="855261"/>
                  </a:cubicBezTo>
                  <a:cubicBezTo>
                    <a:pt x="1196231" y="856212"/>
                    <a:pt x="1201964" y="852549"/>
                    <a:pt x="1203390" y="846956"/>
                  </a:cubicBezTo>
                  <a:close/>
                </a:path>
              </a:pathLst>
            </a:custGeom>
            <a:solidFill>
              <a:schemeClr val="accent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60" name="Forme libre : forme 2859">
              <a:extLst>
                <a:ext uri="{FF2B5EF4-FFF2-40B4-BE49-F238E27FC236}">
                  <a16:creationId xmlns:a16="http://schemas.microsoft.com/office/drawing/2014/main" id="{F64047A3-31EE-4BBA-7715-3D9B76DD4D9A}"/>
                </a:ext>
              </a:extLst>
            </p:cNvPr>
            <p:cNvSpPr>
              <a:spLocks/>
            </p:cNvSpPr>
            <p:nvPr/>
          </p:nvSpPr>
          <p:spPr>
            <a:xfrm>
              <a:off x="2266561" y="2766550"/>
              <a:ext cx="705657" cy="284065"/>
            </a:xfrm>
            <a:custGeom>
              <a:avLst/>
              <a:gdLst>
                <a:gd name="connsiteX0" fmla="*/ 85876 w 705657"/>
                <a:gd name="connsiteY0" fmla="*/ 281425 h 284065"/>
                <a:gd name="connsiteX1" fmla="*/ 668187 w 705657"/>
                <a:gd name="connsiteY1" fmla="*/ 118902 h 284065"/>
                <a:gd name="connsiteX2" fmla="*/ 681022 w 705657"/>
                <a:gd name="connsiteY2" fmla="*/ 110597 h 284065"/>
                <a:gd name="connsiteX3" fmla="*/ 705658 w 705657"/>
                <a:gd name="connsiteY3" fmla="*/ 14654 h 284065"/>
                <a:gd name="connsiteX4" fmla="*/ 0 w 705657"/>
                <a:gd name="connsiteY4" fmla="*/ 211824 h 284065"/>
                <a:gd name="connsiteX5" fmla="*/ 70552 w 705657"/>
                <a:gd name="connsiteY5" fmla="*/ 280922 h 284065"/>
                <a:gd name="connsiteX6" fmla="*/ 85848 w 705657"/>
                <a:gd name="connsiteY6" fmla="*/ 281369 h 28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57" h="284065">
                  <a:moveTo>
                    <a:pt x="85876" y="281425"/>
                  </a:moveTo>
                  <a:cubicBezTo>
                    <a:pt x="242219" y="147704"/>
                    <a:pt x="453847" y="83164"/>
                    <a:pt x="668187" y="118902"/>
                  </a:cubicBezTo>
                  <a:cubicBezTo>
                    <a:pt x="673863" y="119852"/>
                    <a:pt x="679596" y="116189"/>
                    <a:pt x="681022" y="110597"/>
                  </a:cubicBezTo>
                  <a:lnTo>
                    <a:pt x="705658" y="14654"/>
                  </a:lnTo>
                  <a:cubicBezTo>
                    <a:pt x="445402" y="-35121"/>
                    <a:pt x="186349" y="44687"/>
                    <a:pt x="0" y="211824"/>
                  </a:cubicBezTo>
                  <a:lnTo>
                    <a:pt x="70552" y="280922"/>
                  </a:lnTo>
                  <a:cubicBezTo>
                    <a:pt x="74662" y="284949"/>
                    <a:pt x="81485" y="285116"/>
                    <a:pt x="85848" y="281369"/>
                  </a:cubicBezTo>
                  <a:close/>
                </a:path>
              </a:pathLst>
            </a:custGeom>
            <a:solidFill>
              <a:srgbClr val="09BBC9"/>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97" name="Rectangle 2996">
              <a:extLst>
                <a:ext uri="{FF2B5EF4-FFF2-40B4-BE49-F238E27FC236}">
                  <a16:creationId xmlns:a16="http://schemas.microsoft.com/office/drawing/2014/main" id="{DF9ACF49-A24A-4DB7-434E-23D0959248AC}"/>
                </a:ext>
              </a:extLst>
            </p:cNvPr>
            <p:cNvSpPr>
              <a:spLocks/>
            </p:cNvSpPr>
            <p:nvPr/>
          </p:nvSpPr>
          <p:spPr>
            <a:xfrm rot="20585677">
              <a:off x="1787128" y="2286056"/>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SUPPLIER</a:t>
              </a:r>
            </a:p>
          </p:txBody>
        </p:sp>
        <p:sp>
          <p:nvSpPr>
            <p:cNvPr id="2998" name="Rectangle 2997">
              <a:extLst>
                <a:ext uri="{FF2B5EF4-FFF2-40B4-BE49-F238E27FC236}">
                  <a16:creationId xmlns:a16="http://schemas.microsoft.com/office/drawing/2014/main" id="{260714FE-2C62-9BC7-D3F7-3DBEBBE7E9AB}"/>
                </a:ext>
              </a:extLst>
            </p:cNvPr>
            <p:cNvSpPr>
              <a:spLocks/>
            </p:cNvSpPr>
            <p:nvPr/>
          </p:nvSpPr>
          <p:spPr>
            <a:xfrm rot="20696123">
              <a:off x="1811108" y="2441345"/>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grpSp>
      <p:grpSp>
        <p:nvGrpSpPr>
          <p:cNvPr id="2927" name="Sourcing">
            <a:extLst>
              <a:ext uri="{FF2B5EF4-FFF2-40B4-BE49-F238E27FC236}">
                <a16:creationId xmlns:a16="http://schemas.microsoft.com/office/drawing/2014/main" id="{04952942-B39A-E573-27AC-18541AA5CEAB}"/>
              </a:ext>
            </a:extLst>
          </p:cNvPr>
          <p:cNvGrpSpPr>
            <a:grpSpLocks/>
          </p:cNvGrpSpPr>
          <p:nvPr/>
        </p:nvGrpSpPr>
        <p:grpSpPr>
          <a:xfrm>
            <a:off x="1744988" y="2095891"/>
            <a:ext cx="2558815" cy="2359878"/>
            <a:chOff x="1744988" y="2095891"/>
            <a:chExt cx="2558815" cy="2359878"/>
          </a:xfrm>
        </p:grpSpPr>
        <p:sp>
          <p:nvSpPr>
            <p:cNvPr id="2857" name="Forme libre : forme 2856">
              <a:extLst>
                <a:ext uri="{FF2B5EF4-FFF2-40B4-BE49-F238E27FC236}">
                  <a16:creationId xmlns:a16="http://schemas.microsoft.com/office/drawing/2014/main" id="{2F0290B2-E20F-CC93-EE50-9887B77BD318}"/>
                </a:ext>
              </a:extLst>
            </p:cNvPr>
            <p:cNvSpPr>
              <a:spLocks/>
            </p:cNvSpPr>
            <p:nvPr/>
          </p:nvSpPr>
          <p:spPr>
            <a:xfrm>
              <a:off x="3048027" y="2095891"/>
              <a:ext cx="1255776" cy="1250988"/>
            </a:xfrm>
            <a:custGeom>
              <a:avLst/>
              <a:gdLst>
                <a:gd name="connsiteX0" fmla="*/ 453148 w 1255776"/>
                <a:gd name="connsiteY0" fmla="*/ 1250595 h 1250988"/>
                <a:gd name="connsiteX1" fmla="*/ 1248429 w 1255776"/>
                <a:gd name="connsiteY1" fmla="*/ 1028621 h 1250988"/>
                <a:gd name="connsiteX2" fmla="*/ 1255280 w 1255776"/>
                <a:gd name="connsiteY2" fmla="*/ 1015926 h 1250988"/>
                <a:gd name="connsiteX3" fmla="*/ 218255 w 1255776"/>
                <a:gd name="connsiteY3" fmla="*/ 433 h 1250988"/>
                <a:gd name="connsiteX4" fmla="*/ 205700 w 1255776"/>
                <a:gd name="connsiteY4" fmla="*/ 7563 h 1250988"/>
                <a:gd name="connsiteX5" fmla="*/ 336 w 1255776"/>
                <a:gd name="connsiteY5" fmla="*/ 807151 h 1250988"/>
                <a:gd name="connsiteX6" fmla="*/ 7579 w 1255776"/>
                <a:gd name="connsiteY6" fmla="*/ 820601 h 1250988"/>
                <a:gd name="connsiteX7" fmla="*/ 439502 w 1255776"/>
                <a:gd name="connsiteY7" fmla="*/ 1243632 h 1250988"/>
                <a:gd name="connsiteX8" fmla="*/ 453120 w 1255776"/>
                <a:gd name="connsiteY8" fmla="*/ 1250595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76" h="1250988">
                  <a:moveTo>
                    <a:pt x="453148" y="1250595"/>
                  </a:moveTo>
                  <a:lnTo>
                    <a:pt x="1248429" y="1028621"/>
                  </a:lnTo>
                  <a:cubicBezTo>
                    <a:pt x="1253966" y="1027083"/>
                    <a:pt x="1257042" y="1021379"/>
                    <a:pt x="1255280" y="1015926"/>
                  </a:cubicBezTo>
                  <a:cubicBezTo>
                    <a:pt x="1101984" y="542532"/>
                    <a:pt x="725736" y="152274"/>
                    <a:pt x="218255" y="433"/>
                  </a:cubicBezTo>
                  <a:cubicBezTo>
                    <a:pt x="212746" y="-1217"/>
                    <a:pt x="207126" y="1999"/>
                    <a:pt x="205700" y="7563"/>
                  </a:cubicBezTo>
                  <a:lnTo>
                    <a:pt x="336" y="807151"/>
                  </a:lnTo>
                  <a:cubicBezTo>
                    <a:pt x="-1090" y="812715"/>
                    <a:pt x="2154" y="818699"/>
                    <a:pt x="7579" y="820601"/>
                  </a:cubicBezTo>
                  <a:cubicBezTo>
                    <a:pt x="212635" y="892579"/>
                    <a:pt x="366965" y="1051104"/>
                    <a:pt x="439502" y="1243632"/>
                  </a:cubicBezTo>
                  <a:cubicBezTo>
                    <a:pt x="441543" y="1249029"/>
                    <a:pt x="447584" y="1252133"/>
                    <a:pt x="453120" y="1250595"/>
                  </a:cubicBezTo>
                  <a:close/>
                </a:path>
              </a:pathLst>
            </a:custGeom>
            <a:solidFill>
              <a:schemeClr val="accent3"/>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58" name="Forme libre : forme 2857">
              <a:extLst>
                <a:ext uri="{FF2B5EF4-FFF2-40B4-BE49-F238E27FC236}">
                  <a16:creationId xmlns:a16="http://schemas.microsoft.com/office/drawing/2014/main" id="{455D6DDB-54E6-2B90-A2E0-37E100B23AEF}"/>
                </a:ext>
              </a:extLst>
            </p:cNvPr>
            <p:cNvSpPr>
              <a:spLocks/>
            </p:cNvSpPr>
            <p:nvPr/>
          </p:nvSpPr>
          <p:spPr>
            <a:xfrm>
              <a:off x="3048055" y="2807098"/>
              <a:ext cx="548251" cy="539780"/>
            </a:xfrm>
            <a:custGeom>
              <a:avLst/>
              <a:gdLst>
                <a:gd name="connsiteX0" fmla="*/ 7579 w 548251"/>
                <a:gd name="connsiteY0" fmla="*/ 109393 h 539780"/>
                <a:gd name="connsiteX1" fmla="*/ 439502 w 548251"/>
                <a:gd name="connsiteY1" fmla="*/ 532424 h 539780"/>
                <a:gd name="connsiteX2" fmla="*/ 453120 w 548251"/>
                <a:gd name="connsiteY2" fmla="*/ 539387 h 539780"/>
                <a:gd name="connsiteX3" fmla="*/ 548252 w 548251"/>
                <a:gd name="connsiteY3" fmla="*/ 512822 h 539780"/>
                <a:gd name="connsiteX4" fmla="*/ 24972 w 548251"/>
                <a:gd name="connsiteY4" fmla="*/ 0 h 539780"/>
                <a:gd name="connsiteX5" fmla="*/ 336 w 548251"/>
                <a:gd name="connsiteY5" fmla="*/ 95943 h 539780"/>
                <a:gd name="connsiteX6" fmla="*/ 7579 w 548251"/>
                <a:gd name="connsiteY6" fmla="*/ 109393 h 5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251" h="539780">
                  <a:moveTo>
                    <a:pt x="7579" y="109393"/>
                  </a:moveTo>
                  <a:cubicBezTo>
                    <a:pt x="212635" y="181371"/>
                    <a:pt x="366965" y="339896"/>
                    <a:pt x="439502" y="532424"/>
                  </a:cubicBezTo>
                  <a:cubicBezTo>
                    <a:pt x="441543" y="537821"/>
                    <a:pt x="447583" y="540925"/>
                    <a:pt x="453120" y="539387"/>
                  </a:cubicBezTo>
                  <a:lnTo>
                    <a:pt x="548252" y="512822"/>
                  </a:lnTo>
                  <a:cubicBezTo>
                    <a:pt x="465508" y="276586"/>
                    <a:pt x="276979" y="81821"/>
                    <a:pt x="24972" y="0"/>
                  </a:cubicBezTo>
                  <a:lnTo>
                    <a:pt x="336" y="95943"/>
                  </a:lnTo>
                  <a:cubicBezTo>
                    <a:pt x="-1090" y="101507"/>
                    <a:pt x="2154" y="107492"/>
                    <a:pt x="7579" y="109393"/>
                  </a:cubicBezTo>
                  <a:close/>
                </a:path>
              </a:pathLst>
            </a:custGeom>
            <a:solidFill>
              <a:srgbClr val="A1CB65"/>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000" name="Rectangle 2999">
              <a:extLst>
                <a:ext uri="{FF2B5EF4-FFF2-40B4-BE49-F238E27FC236}">
                  <a16:creationId xmlns:a16="http://schemas.microsoft.com/office/drawing/2014/main" id="{2FCDF7AD-07B3-10B6-2B41-46B21C4644F1}"/>
                </a:ext>
              </a:extLst>
            </p:cNvPr>
            <p:cNvSpPr>
              <a:spLocks/>
            </p:cNvSpPr>
            <p:nvPr/>
          </p:nvSpPr>
          <p:spPr>
            <a:xfrm rot="2915495">
              <a:off x="1835837" y="2390536"/>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SOURCING</a:t>
              </a:r>
            </a:p>
          </p:txBody>
        </p:sp>
      </p:grpSp>
      <p:grpSp>
        <p:nvGrpSpPr>
          <p:cNvPr id="2928" name="Expense management">
            <a:extLst>
              <a:ext uri="{FF2B5EF4-FFF2-40B4-BE49-F238E27FC236}">
                <a16:creationId xmlns:a16="http://schemas.microsoft.com/office/drawing/2014/main" id="{34C61295-5015-84D2-1526-C0F3563B1B30}"/>
              </a:ext>
            </a:extLst>
          </p:cNvPr>
          <p:cNvGrpSpPr/>
          <p:nvPr/>
        </p:nvGrpSpPr>
        <p:grpSpPr>
          <a:xfrm>
            <a:off x="1794816" y="2421413"/>
            <a:ext cx="2584168" cy="2307235"/>
            <a:chOff x="1794816" y="2421413"/>
            <a:chExt cx="2584168" cy="2307235"/>
          </a:xfrm>
        </p:grpSpPr>
        <p:sp>
          <p:nvSpPr>
            <p:cNvPr id="2855" name="Forme libre : forme 2854">
              <a:extLst>
                <a:ext uri="{FF2B5EF4-FFF2-40B4-BE49-F238E27FC236}">
                  <a16:creationId xmlns:a16="http://schemas.microsoft.com/office/drawing/2014/main" id="{27886116-6B3B-5CA0-0E9E-56E8696E3389}"/>
                </a:ext>
              </a:extLst>
            </p:cNvPr>
            <p:cNvSpPr>
              <a:spLocks/>
            </p:cNvSpPr>
            <p:nvPr/>
          </p:nvSpPr>
          <p:spPr>
            <a:xfrm>
              <a:off x="3368230" y="3224325"/>
              <a:ext cx="1010754" cy="1417008"/>
            </a:xfrm>
            <a:custGeom>
              <a:avLst/>
              <a:gdLst>
                <a:gd name="connsiteX0" fmla="*/ 2551 w 1010754"/>
                <a:gd name="connsiteY0" fmla="*/ 821051 h 1417008"/>
                <a:gd name="connsiteX1" fmla="*/ 3306 w 1010754"/>
                <a:gd name="connsiteY1" fmla="*/ 836319 h 1417008"/>
                <a:gd name="connsiteX2" fmla="*/ 593196 w 1010754"/>
                <a:gd name="connsiteY2" fmla="*/ 1414100 h 1417008"/>
                <a:gd name="connsiteX3" fmla="*/ 607652 w 1010754"/>
                <a:gd name="connsiteY3" fmla="*/ 1413681 h 1417008"/>
                <a:gd name="connsiteX4" fmla="*/ 961362 w 1010754"/>
                <a:gd name="connsiteY4" fmla="*/ 755169 h 1417008"/>
                <a:gd name="connsiteX5" fmla="*/ 968773 w 1010754"/>
                <a:gd name="connsiteY5" fmla="*/ 7706 h 1417008"/>
                <a:gd name="connsiteX6" fmla="*/ 956301 w 1010754"/>
                <a:gd name="connsiteY6" fmla="*/ 380 h 1417008"/>
                <a:gd name="connsiteX7" fmla="*/ 160992 w 1010754"/>
                <a:gd name="connsiteY7" fmla="*/ 222354 h 1417008"/>
                <a:gd name="connsiteX8" fmla="*/ 152967 w 1010754"/>
                <a:gd name="connsiteY8" fmla="*/ 235357 h 1417008"/>
                <a:gd name="connsiteX9" fmla="*/ 142508 w 1010754"/>
                <a:gd name="connsiteY9" fmla="*/ 544828 h 1417008"/>
                <a:gd name="connsiteX10" fmla="*/ 2523 w 1010754"/>
                <a:gd name="connsiteY10" fmla="*/ 821051 h 141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754" h="1417008">
                  <a:moveTo>
                    <a:pt x="2551" y="821051"/>
                  </a:moveTo>
                  <a:cubicBezTo>
                    <a:pt x="-1112" y="825497"/>
                    <a:pt x="-804" y="832293"/>
                    <a:pt x="3306" y="836319"/>
                  </a:cubicBezTo>
                  <a:lnTo>
                    <a:pt x="593196" y="1414100"/>
                  </a:lnTo>
                  <a:cubicBezTo>
                    <a:pt x="597306" y="1418127"/>
                    <a:pt x="603793" y="1417959"/>
                    <a:pt x="607652" y="1413681"/>
                  </a:cubicBezTo>
                  <a:cubicBezTo>
                    <a:pt x="772134" y="1232058"/>
                    <a:pt x="896179" y="1008966"/>
                    <a:pt x="961362" y="755169"/>
                  </a:cubicBezTo>
                  <a:cubicBezTo>
                    <a:pt x="1026545" y="501345"/>
                    <a:pt x="1025343" y="246095"/>
                    <a:pt x="968773" y="7706"/>
                  </a:cubicBezTo>
                  <a:cubicBezTo>
                    <a:pt x="967430" y="2113"/>
                    <a:pt x="961838" y="-1158"/>
                    <a:pt x="956301" y="380"/>
                  </a:cubicBezTo>
                  <a:lnTo>
                    <a:pt x="160992" y="222354"/>
                  </a:lnTo>
                  <a:cubicBezTo>
                    <a:pt x="155455" y="223892"/>
                    <a:pt x="151904" y="229708"/>
                    <a:pt x="152967" y="235357"/>
                  </a:cubicBezTo>
                  <a:cubicBezTo>
                    <a:pt x="171674" y="334991"/>
                    <a:pt x="169409" y="440189"/>
                    <a:pt x="142508" y="544828"/>
                  </a:cubicBezTo>
                  <a:cubicBezTo>
                    <a:pt x="115636" y="649495"/>
                    <a:pt x="66923" y="742754"/>
                    <a:pt x="2523" y="821051"/>
                  </a:cubicBezTo>
                  <a:close/>
                </a:path>
              </a:pathLst>
            </a:custGeom>
            <a:solidFill>
              <a:srgbClr val="E94B5F"/>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56" name="Forme libre : forme 2855">
              <a:extLst>
                <a:ext uri="{FF2B5EF4-FFF2-40B4-BE49-F238E27FC236}">
                  <a16:creationId xmlns:a16="http://schemas.microsoft.com/office/drawing/2014/main" id="{9FD0BEAD-6D58-9410-18E8-2610D322CAC2}"/>
                </a:ext>
              </a:extLst>
            </p:cNvPr>
            <p:cNvSpPr>
              <a:spLocks/>
            </p:cNvSpPr>
            <p:nvPr/>
          </p:nvSpPr>
          <p:spPr>
            <a:xfrm>
              <a:off x="3368230" y="3420113"/>
              <a:ext cx="274335" cy="709684"/>
            </a:xfrm>
            <a:custGeom>
              <a:avLst/>
              <a:gdLst>
                <a:gd name="connsiteX0" fmla="*/ 152995 w 274335"/>
                <a:gd name="connsiteY0" fmla="*/ 39568 h 709684"/>
                <a:gd name="connsiteX1" fmla="*/ 142536 w 274335"/>
                <a:gd name="connsiteY1" fmla="*/ 349040 h 709684"/>
                <a:gd name="connsiteX2" fmla="*/ 2551 w 274335"/>
                <a:gd name="connsiteY2" fmla="*/ 625263 h 709684"/>
                <a:gd name="connsiteX3" fmla="*/ 3306 w 274335"/>
                <a:gd name="connsiteY3" fmla="*/ 640531 h 709684"/>
                <a:gd name="connsiteX4" fmla="*/ 73914 w 274335"/>
                <a:gd name="connsiteY4" fmla="*/ 709685 h 709684"/>
                <a:gd name="connsiteX5" fmla="*/ 248350 w 274335"/>
                <a:gd name="connsiteY5" fmla="*/ 376248 h 709684"/>
                <a:gd name="connsiteX6" fmla="*/ 256180 w 274335"/>
                <a:gd name="connsiteY6" fmla="*/ 0 h 709684"/>
                <a:gd name="connsiteX7" fmla="*/ 160992 w 274335"/>
                <a:gd name="connsiteY7" fmla="*/ 26565 h 709684"/>
                <a:gd name="connsiteX8" fmla="*/ 152967 w 274335"/>
                <a:gd name="connsiteY8" fmla="*/ 39568 h 70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35" h="709684">
                  <a:moveTo>
                    <a:pt x="152995" y="39568"/>
                  </a:moveTo>
                  <a:cubicBezTo>
                    <a:pt x="171702" y="139202"/>
                    <a:pt x="169437" y="244401"/>
                    <a:pt x="142536" y="349040"/>
                  </a:cubicBezTo>
                  <a:cubicBezTo>
                    <a:pt x="115664" y="453707"/>
                    <a:pt x="66951" y="546965"/>
                    <a:pt x="2551" y="625263"/>
                  </a:cubicBezTo>
                  <a:cubicBezTo>
                    <a:pt x="-1112" y="629709"/>
                    <a:pt x="-804" y="636504"/>
                    <a:pt x="3306" y="640531"/>
                  </a:cubicBezTo>
                  <a:lnTo>
                    <a:pt x="73914" y="709685"/>
                  </a:lnTo>
                  <a:cubicBezTo>
                    <a:pt x="154672" y="616398"/>
                    <a:pt x="215633" y="503622"/>
                    <a:pt x="248350" y="376248"/>
                  </a:cubicBezTo>
                  <a:cubicBezTo>
                    <a:pt x="281067" y="248875"/>
                    <a:pt x="281990" y="120662"/>
                    <a:pt x="256180" y="0"/>
                  </a:cubicBezTo>
                  <a:lnTo>
                    <a:pt x="160992" y="26565"/>
                  </a:lnTo>
                  <a:cubicBezTo>
                    <a:pt x="155455" y="28103"/>
                    <a:pt x="151904" y="33920"/>
                    <a:pt x="152967" y="39568"/>
                  </a:cubicBezTo>
                  <a:close/>
                </a:path>
              </a:pathLst>
            </a:custGeom>
            <a:solidFill>
              <a:srgbClr val="EE777C"/>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003" name="Rectangle 3002">
              <a:extLst>
                <a:ext uri="{FF2B5EF4-FFF2-40B4-BE49-F238E27FC236}">
                  <a16:creationId xmlns:a16="http://schemas.microsoft.com/office/drawing/2014/main" id="{2142B17D-73AC-C27F-A787-A5E5B545F8E6}"/>
                </a:ext>
              </a:extLst>
            </p:cNvPr>
            <p:cNvSpPr/>
            <p:nvPr/>
          </p:nvSpPr>
          <p:spPr>
            <a:xfrm rot="6546004">
              <a:off x="1885665" y="2435176"/>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sp>
          <p:nvSpPr>
            <p:cNvPr id="3004" name="Rectangle 3003">
              <a:extLst>
                <a:ext uri="{FF2B5EF4-FFF2-40B4-BE49-F238E27FC236}">
                  <a16:creationId xmlns:a16="http://schemas.microsoft.com/office/drawing/2014/main" id="{B3D28894-A787-F136-E16B-B4D708E38A5E}"/>
                </a:ext>
              </a:extLst>
            </p:cNvPr>
            <p:cNvSpPr/>
            <p:nvPr/>
          </p:nvSpPr>
          <p:spPr>
            <a:xfrm rot="6540258">
              <a:off x="1855694" y="2496990"/>
              <a:ext cx="2307235"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EXPENSE</a:t>
              </a:r>
            </a:p>
          </p:txBody>
        </p:sp>
      </p:grpSp>
      <p:grpSp>
        <p:nvGrpSpPr>
          <p:cNvPr id="2945" name="Contract management">
            <a:extLst>
              <a:ext uri="{FF2B5EF4-FFF2-40B4-BE49-F238E27FC236}">
                <a16:creationId xmlns:a16="http://schemas.microsoft.com/office/drawing/2014/main" id="{5E62B4F3-C1D3-16E1-060E-3464792C93C3}"/>
              </a:ext>
            </a:extLst>
          </p:cNvPr>
          <p:cNvGrpSpPr>
            <a:grpSpLocks noGrp="1" noUngrp="1" noRot="1" noMove="1" noResize="1"/>
          </p:cNvGrpSpPr>
          <p:nvPr/>
        </p:nvGrpSpPr>
        <p:grpSpPr>
          <a:xfrm>
            <a:off x="1256809" y="2455930"/>
            <a:ext cx="2588034" cy="2021547"/>
            <a:chOff x="1256809" y="2455930"/>
            <a:chExt cx="2588034" cy="2021547"/>
          </a:xfrm>
        </p:grpSpPr>
        <p:sp>
          <p:nvSpPr>
            <p:cNvPr id="2849" name="Forme libre : forme 2848">
              <a:extLst>
                <a:ext uri="{FF2B5EF4-FFF2-40B4-BE49-F238E27FC236}">
                  <a16:creationId xmlns:a16="http://schemas.microsoft.com/office/drawing/2014/main" id="{5F86545E-530C-5660-DBE3-D0E9C471D247}"/>
                </a:ext>
              </a:extLst>
            </p:cNvPr>
            <p:cNvSpPr>
              <a:spLocks noGrp="1" noRot="1" noMove="1" noResize="1" noEditPoints="1" noAdjustHandles="1" noChangeArrowheads="1" noChangeShapeType="1"/>
            </p:cNvSpPr>
            <p:nvPr/>
          </p:nvSpPr>
          <p:spPr>
            <a:xfrm>
              <a:off x="1256809" y="2541082"/>
              <a:ext cx="1010752" cy="1417008"/>
            </a:xfrm>
            <a:custGeom>
              <a:avLst/>
              <a:gdLst>
                <a:gd name="connsiteX0" fmla="*/ 1008214 w 1010752"/>
                <a:gd name="connsiteY0" fmla="*/ 595958 h 1417008"/>
                <a:gd name="connsiteX1" fmla="*/ 1007431 w 1010752"/>
                <a:gd name="connsiteY1" fmla="*/ 580689 h 1417008"/>
                <a:gd name="connsiteX2" fmla="*/ 417542 w 1010752"/>
                <a:gd name="connsiteY2" fmla="*/ 2909 h 1417008"/>
                <a:gd name="connsiteX3" fmla="*/ 403113 w 1010752"/>
                <a:gd name="connsiteY3" fmla="*/ 3328 h 1417008"/>
                <a:gd name="connsiteX4" fmla="*/ 49403 w 1010752"/>
                <a:gd name="connsiteY4" fmla="*/ 661839 h 1417008"/>
                <a:gd name="connsiteX5" fmla="*/ 41993 w 1010752"/>
                <a:gd name="connsiteY5" fmla="*/ 1409303 h 1417008"/>
                <a:gd name="connsiteX6" fmla="*/ 54436 w 1010752"/>
                <a:gd name="connsiteY6" fmla="*/ 1416629 h 1417008"/>
                <a:gd name="connsiteX7" fmla="*/ 849745 w 1010752"/>
                <a:gd name="connsiteY7" fmla="*/ 1194655 h 1417008"/>
                <a:gd name="connsiteX8" fmla="*/ 857771 w 1010752"/>
                <a:gd name="connsiteY8" fmla="*/ 1181652 h 1417008"/>
                <a:gd name="connsiteX9" fmla="*/ 868201 w 1010752"/>
                <a:gd name="connsiteY9" fmla="*/ 872181 h 1417008"/>
                <a:gd name="connsiteX10" fmla="*/ 1008186 w 1010752"/>
                <a:gd name="connsiteY10" fmla="*/ 595986 h 141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752" h="1417008">
                  <a:moveTo>
                    <a:pt x="1008214" y="595958"/>
                  </a:moveTo>
                  <a:cubicBezTo>
                    <a:pt x="1011877" y="591511"/>
                    <a:pt x="1011542" y="584716"/>
                    <a:pt x="1007431" y="580689"/>
                  </a:cubicBezTo>
                  <a:lnTo>
                    <a:pt x="417542" y="2909"/>
                  </a:lnTo>
                  <a:cubicBezTo>
                    <a:pt x="413431" y="-1118"/>
                    <a:pt x="406944" y="-950"/>
                    <a:pt x="403113" y="3328"/>
                  </a:cubicBezTo>
                  <a:cubicBezTo>
                    <a:pt x="238632" y="184951"/>
                    <a:pt x="114586" y="408043"/>
                    <a:pt x="49403" y="661839"/>
                  </a:cubicBezTo>
                  <a:cubicBezTo>
                    <a:pt x="-15780" y="915664"/>
                    <a:pt x="-14605" y="1170914"/>
                    <a:pt x="41993" y="1409303"/>
                  </a:cubicBezTo>
                  <a:cubicBezTo>
                    <a:pt x="43307" y="1414895"/>
                    <a:pt x="48900" y="1418167"/>
                    <a:pt x="54436" y="1416629"/>
                  </a:cubicBezTo>
                  <a:lnTo>
                    <a:pt x="849745" y="1194655"/>
                  </a:lnTo>
                  <a:cubicBezTo>
                    <a:pt x="855282" y="1193117"/>
                    <a:pt x="858833" y="1187301"/>
                    <a:pt x="857771" y="1181652"/>
                  </a:cubicBezTo>
                  <a:cubicBezTo>
                    <a:pt x="839063" y="1082018"/>
                    <a:pt x="841328" y="976820"/>
                    <a:pt x="868201" y="872181"/>
                  </a:cubicBezTo>
                  <a:cubicBezTo>
                    <a:pt x="895074" y="767513"/>
                    <a:pt x="943786" y="674255"/>
                    <a:pt x="1008186" y="595986"/>
                  </a:cubicBezTo>
                  <a:close/>
                </a:path>
              </a:pathLst>
            </a:custGeom>
            <a:solidFill>
              <a:srgbClr val="758592"/>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850" name="Forme libre : forme 2849">
              <a:extLst>
                <a:ext uri="{FF2B5EF4-FFF2-40B4-BE49-F238E27FC236}">
                  <a16:creationId xmlns:a16="http://schemas.microsoft.com/office/drawing/2014/main" id="{5463D4D3-8823-B805-EEE3-B9342035F5B2}"/>
                </a:ext>
              </a:extLst>
            </p:cNvPr>
            <p:cNvSpPr>
              <a:spLocks noGrp="1" noRot="1" noMove="1" noResize="1" noEditPoints="1" noAdjustHandles="1" noChangeArrowheads="1" noChangeShapeType="1"/>
            </p:cNvSpPr>
            <p:nvPr/>
          </p:nvSpPr>
          <p:spPr>
            <a:xfrm>
              <a:off x="1993210" y="3052645"/>
              <a:ext cx="274351" cy="709684"/>
            </a:xfrm>
            <a:custGeom>
              <a:avLst/>
              <a:gdLst>
                <a:gd name="connsiteX0" fmla="*/ 121397 w 274351"/>
                <a:gd name="connsiteY0" fmla="*/ 670088 h 709684"/>
                <a:gd name="connsiteX1" fmla="*/ 131827 w 274351"/>
                <a:gd name="connsiteY1" fmla="*/ 360617 h 709684"/>
                <a:gd name="connsiteX2" fmla="*/ 271812 w 274351"/>
                <a:gd name="connsiteY2" fmla="*/ 84422 h 709684"/>
                <a:gd name="connsiteX3" fmla="*/ 271029 w 274351"/>
                <a:gd name="connsiteY3" fmla="*/ 69154 h 709684"/>
                <a:gd name="connsiteX4" fmla="*/ 200422 w 274351"/>
                <a:gd name="connsiteY4" fmla="*/ 0 h 709684"/>
                <a:gd name="connsiteX5" fmla="*/ 25986 w 274351"/>
                <a:gd name="connsiteY5" fmla="*/ 333436 h 709684"/>
                <a:gd name="connsiteX6" fmla="*/ 18156 w 274351"/>
                <a:gd name="connsiteY6" fmla="*/ 709685 h 709684"/>
                <a:gd name="connsiteX7" fmla="*/ 113344 w 274351"/>
                <a:gd name="connsiteY7" fmla="*/ 683119 h 709684"/>
                <a:gd name="connsiteX8" fmla="*/ 121369 w 274351"/>
                <a:gd name="connsiteY8" fmla="*/ 670116 h 70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51" h="709684">
                  <a:moveTo>
                    <a:pt x="121397" y="670088"/>
                  </a:moveTo>
                  <a:cubicBezTo>
                    <a:pt x="102689" y="570455"/>
                    <a:pt x="104954" y="465256"/>
                    <a:pt x="131827" y="360617"/>
                  </a:cubicBezTo>
                  <a:cubicBezTo>
                    <a:pt x="158700" y="255949"/>
                    <a:pt x="207413" y="162691"/>
                    <a:pt x="271812" y="84422"/>
                  </a:cubicBezTo>
                  <a:cubicBezTo>
                    <a:pt x="275476" y="79975"/>
                    <a:pt x="275140" y="73180"/>
                    <a:pt x="271029" y="69154"/>
                  </a:cubicBezTo>
                  <a:lnTo>
                    <a:pt x="200422" y="0"/>
                  </a:lnTo>
                  <a:cubicBezTo>
                    <a:pt x="119691" y="93286"/>
                    <a:pt x="58703" y="206063"/>
                    <a:pt x="25986" y="333436"/>
                  </a:cubicBezTo>
                  <a:cubicBezTo>
                    <a:pt x="-6732" y="460810"/>
                    <a:pt x="-7654" y="589022"/>
                    <a:pt x="18156" y="709685"/>
                  </a:cubicBezTo>
                  <a:lnTo>
                    <a:pt x="113344" y="683119"/>
                  </a:lnTo>
                  <a:cubicBezTo>
                    <a:pt x="118880" y="681581"/>
                    <a:pt x="122432" y="675765"/>
                    <a:pt x="121369" y="670116"/>
                  </a:cubicBezTo>
                  <a:close/>
                </a:path>
              </a:pathLst>
            </a:custGeom>
            <a:solidFill>
              <a:srgbClr val="919DA8"/>
            </a:soli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2994" name="Rectangle 2993">
              <a:extLst>
                <a:ext uri="{FF2B5EF4-FFF2-40B4-BE49-F238E27FC236}">
                  <a16:creationId xmlns:a16="http://schemas.microsoft.com/office/drawing/2014/main" id="{4A39DCD6-2CAA-3F7D-0D68-B403F5F31650}"/>
                </a:ext>
              </a:extLst>
            </p:cNvPr>
            <p:cNvSpPr>
              <a:spLocks noGrp="1" noRot="1" noMove="1" noResize="1" noEditPoints="1" noAdjustHandles="1" noChangeArrowheads="1" noChangeShapeType="1"/>
            </p:cNvSpPr>
            <p:nvPr/>
          </p:nvSpPr>
          <p:spPr>
            <a:xfrm rot="16801659">
              <a:off x="1779610" y="2412244"/>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MANAGEMENT</a:t>
              </a:r>
            </a:p>
          </p:txBody>
        </p:sp>
        <p:sp>
          <p:nvSpPr>
            <p:cNvPr id="2" name="Rectangle 1">
              <a:extLst>
                <a:ext uri="{FF2B5EF4-FFF2-40B4-BE49-F238E27FC236}">
                  <a16:creationId xmlns:a16="http://schemas.microsoft.com/office/drawing/2014/main" id="{196A5CFE-F1A4-B411-647E-40F4DF3C2499}"/>
                </a:ext>
              </a:extLst>
            </p:cNvPr>
            <p:cNvSpPr>
              <a:spLocks noGrp="1" noRot="1" noMove="1" noResize="1" noEditPoints="1" noAdjustHandles="1" noChangeArrowheads="1" noChangeShapeType="1"/>
            </p:cNvSpPr>
            <p:nvPr/>
          </p:nvSpPr>
          <p:spPr>
            <a:xfrm rot="16740712">
              <a:off x="1645885" y="2365081"/>
              <a:ext cx="1974384" cy="215608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w="0"/>
                  <a:solidFill>
                    <a:srgbClr val="FFFFFF"/>
                  </a:solidFill>
                  <a:effectLst/>
                  <a:uLnTx/>
                  <a:uFillTx/>
                  <a:latin typeface="Arial" panose="020B0604020202020204" pitchFamily="34" charset="0"/>
                  <a:ea typeface="+mn-ea"/>
                  <a:cs typeface="Arial" panose="020B0604020202020204" pitchFamily="34" charset="0"/>
                </a:rPr>
                <a:t>CONTRACT</a:t>
              </a:r>
            </a:p>
          </p:txBody>
        </p:sp>
      </p:grpSp>
      <p:sp>
        <p:nvSpPr>
          <p:cNvPr id="3074" name="Freeform: Shape 3073">
            <a:extLst>
              <a:ext uri="{FF2B5EF4-FFF2-40B4-BE49-F238E27FC236}">
                <a16:creationId xmlns:a16="http://schemas.microsoft.com/office/drawing/2014/main" id="{3AC52745-D5B6-4BF6-1210-34874D56705A}"/>
              </a:ext>
            </a:extLst>
          </p:cNvPr>
          <p:cNvSpPr/>
          <p:nvPr/>
        </p:nvSpPr>
        <p:spPr>
          <a:xfrm>
            <a:off x="1124555" y="1886826"/>
            <a:ext cx="3408379" cy="3409478"/>
          </a:xfrm>
          <a:custGeom>
            <a:avLst/>
            <a:gdLst>
              <a:gd name="connsiteX0" fmla="*/ 2273990 w 3408379"/>
              <a:gd name="connsiteY0" fmla="*/ 3311080 h 3409478"/>
              <a:gd name="connsiteX1" fmla="*/ 3173116 w 3408379"/>
              <a:gd name="connsiteY1" fmla="*/ 2568657 h 3409478"/>
              <a:gd name="connsiteX2" fmla="*/ 3407795 w 3408379"/>
              <a:gd name="connsiteY2" fmla="*/ 1754136 h 3409478"/>
              <a:gd name="connsiteX3" fmla="*/ 3408380 w 3408379"/>
              <a:gd name="connsiteY3" fmla="*/ 1721430 h 3409478"/>
              <a:gd name="connsiteX4" fmla="*/ 3408268 w 3408379"/>
              <a:gd name="connsiteY4" fmla="*/ 1704966 h 3409478"/>
              <a:gd name="connsiteX5" fmla="*/ 3408352 w 3408379"/>
              <a:gd name="connsiteY5" fmla="*/ 1690870 h 3409478"/>
              <a:gd name="connsiteX6" fmla="*/ 2567589 w 3408379"/>
              <a:gd name="connsiteY6" fmla="*/ 235775 h 3409478"/>
              <a:gd name="connsiteX7" fmla="*/ 1275744 w 3408379"/>
              <a:gd name="connsiteY7" fmla="*/ 55365 h 3409478"/>
              <a:gd name="connsiteX8" fmla="*/ 234707 w 3408379"/>
              <a:gd name="connsiteY8" fmla="*/ 841275 h 3409478"/>
              <a:gd name="connsiteX9" fmla="*/ 840207 w 3408379"/>
              <a:gd name="connsiteY9" fmla="*/ 3174157 h 3409478"/>
              <a:gd name="connsiteX10" fmla="*/ 746965 w 3408379"/>
              <a:gd name="connsiteY10" fmla="*/ 3332754 h 3409478"/>
              <a:gd name="connsiteX11" fmla="*/ 840207 w 3408379"/>
              <a:gd name="connsiteY11" fmla="*/ 3174157 h 3409478"/>
              <a:gd name="connsiteX12" fmla="*/ 2273962 w 3408379"/>
              <a:gd name="connsiteY12" fmla="*/ 3311080 h 340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8379" h="3409478">
                <a:moveTo>
                  <a:pt x="2273990" y="3311080"/>
                </a:moveTo>
                <a:cubicBezTo>
                  <a:pt x="2650829" y="3177556"/>
                  <a:pt x="2970141" y="2913877"/>
                  <a:pt x="3173116" y="2568657"/>
                </a:cubicBezTo>
                <a:cubicBezTo>
                  <a:pt x="3318676" y="2321024"/>
                  <a:pt x="3399827" y="2039377"/>
                  <a:pt x="3407795" y="1754136"/>
                </a:cubicBezTo>
                <a:cubicBezTo>
                  <a:pt x="3408101" y="1743215"/>
                  <a:pt x="3408268" y="1732323"/>
                  <a:pt x="3408380" y="1721430"/>
                </a:cubicBezTo>
                <a:cubicBezTo>
                  <a:pt x="3408324" y="1715942"/>
                  <a:pt x="3408268" y="1710454"/>
                  <a:pt x="3408268" y="1704966"/>
                </a:cubicBezTo>
                <a:cubicBezTo>
                  <a:pt x="3408268" y="1700258"/>
                  <a:pt x="3408296" y="1695578"/>
                  <a:pt x="3408352" y="1690870"/>
                </a:cubicBezTo>
                <a:cubicBezTo>
                  <a:pt x="3402975" y="1093170"/>
                  <a:pt x="3084973" y="539932"/>
                  <a:pt x="2567589" y="235775"/>
                </a:cubicBezTo>
                <a:cubicBezTo>
                  <a:pt x="2175149" y="5080"/>
                  <a:pt x="1716378" y="-58994"/>
                  <a:pt x="1275744" y="55365"/>
                </a:cubicBezTo>
                <a:cubicBezTo>
                  <a:pt x="835109" y="169723"/>
                  <a:pt x="465402" y="448835"/>
                  <a:pt x="234707" y="841275"/>
                </a:cubicBezTo>
                <a:cubicBezTo>
                  <a:pt x="-241530" y="1651394"/>
                  <a:pt x="30088" y="2697919"/>
                  <a:pt x="840207" y="3174157"/>
                </a:cubicBezTo>
                <a:lnTo>
                  <a:pt x="746965" y="3332754"/>
                </a:lnTo>
                <a:lnTo>
                  <a:pt x="840207" y="3174157"/>
                </a:lnTo>
                <a:cubicBezTo>
                  <a:pt x="1275242" y="3429896"/>
                  <a:pt x="1797836" y="3479790"/>
                  <a:pt x="2273962" y="3311080"/>
                </a:cubicBezTo>
                <a:close/>
              </a:path>
            </a:pathLst>
          </a:custGeom>
          <a:no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3317" name="Group 3316">
            <a:extLst>
              <a:ext uri="{FF2B5EF4-FFF2-40B4-BE49-F238E27FC236}">
                <a16:creationId xmlns:a16="http://schemas.microsoft.com/office/drawing/2014/main" id="{D3A8D889-67A3-1357-FA32-A56E24082491}"/>
              </a:ext>
            </a:extLst>
          </p:cNvPr>
          <p:cNvGrpSpPr/>
          <p:nvPr/>
        </p:nvGrpSpPr>
        <p:grpSpPr>
          <a:xfrm>
            <a:off x="959915" y="1704762"/>
            <a:ext cx="6262213" cy="3827494"/>
            <a:chOff x="959915" y="1699682"/>
            <a:chExt cx="6262213" cy="3827494"/>
          </a:xfrm>
        </p:grpSpPr>
        <p:grpSp>
          <p:nvGrpSpPr>
            <p:cNvPr id="3310" name="Graphic 3226">
              <a:extLst>
                <a:ext uri="{FF2B5EF4-FFF2-40B4-BE49-F238E27FC236}">
                  <a16:creationId xmlns:a16="http://schemas.microsoft.com/office/drawing/2014/main" id="{982976BF-BCAE-BE0B-5A0C-6DFAC7916D30}"/>
                </a:ext>
              </a:extLst>
            </p:cNvPr>
            <p:cNvGrpSpPr/>
            <p:nvPr/>
          </p:nvGrpSpPr>
          <p:grpSpPr>
            <a:xfrm>
              <a:off x="4107469" y="2319675"/>
              <a:ext cx="531044" cy="754496"/>
              <a:chOff x="4406234" y="-4263886"/>
              <a:chExt cx="531044" cy="754496"/>
            </a:xfrm>
            <a:solidFill>
              <a:srgbClr val="09AFBD"/>
            </a:solidFill>
          </p:grpSpPr>
          <p:sp>
            <p:nvSpPr>
              <p:cNvPr id="3311" name="Freeform: Shape 3310">
                <a:extLst>
                  <a:ext uri="{FF2B5EF4-FFF2-40B4-BE49-F238E27FC236}">
                    <a16:creationId xmlns:a16="http://schemas.microsoft.com/office/drawing/2014/main" id="{8C58CBEF-2F9A-D09C-3C89-D11350124CA7}"/>
                  </a:ext>
                </a:extLst>
              </p:cNvPr>
              <p:cNvSpPr/>
              <p:nvPr/>
            </p:nvSpPr>
            <p:spPr>
              <a:xfrm>
                <a:off x="4475712" y="-4192565"/>
                <a:ext cx="406317" cy="603251"/>
              </a:xfrm>
              <a:custGeom>
                <a:avLst/>
                <a:gdLst>
                  <a:gd name="connsiteX0" fmla="*/ 327823 w 406317"/>
                  <a:gd name="connsiteY0" fmla="*/ 603251 h 603251"/>
                  <a:gd name="connsiteX1" fmla="*/ 0 w 406317"/>
                  <a:gd name="connsiteY1" fmla="*/ 55409 h 603251"/>
                  <a:gd name="connsiteX2" fmla="*/ 62779 w 406317"/>
                  <a:gd name="connsiteY2" fmla="*/ 0 h 603251"/>
                  <a:gd name="connsiteX3" fmla="*/ 406318 w 406317"/>
                  <a:gd name="connsiteY3" fmla="*/ 574109 h 603251"/>
                  <a:gd name="connsiteX4" fmla="*/ 327823 w 406317"/>
                  <a:gd name="connsiteY4" fmla="*/ 603251 h 60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17" h="603251">
                    <a:moveTo>
                      <a:pt x="327823" y="603251"/>
                    </a:moveTo>
                    <a:cubicBezTo>
                      <a:pt x="252846" y="401265"/>
                      <a:pt x="142530" y="216948"/>
                      <a:pt x="0" y="55409"/>
                    </a:cubicBezTo>
                    <a:lnTo>
                      <a:pt x="62779" y="0"/>
                    </a:lnTo>
                    <a:cubicBezTo>
                      <a:pt x="212147" y="169271"/>
                      <a:pt x="327739" y="362409"/>
                      <a:pt x="406318" y="574109"/>
                    </a:cubicBezTo>
                    <a:lnTo>
                      <a:pt x="327823" y="603251"/>
                    </a:ln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312" name="Freeform: Shape 3311">
                <a:extLst>
                  <a:ext uri="{FF2B5EF4-FFF2-40B4-BE49-F238E27FC236}">
                    <a16:creationId xmlns:a16="http://schemas.microsoft.com/office/drawing/2014/main" id="{51F6CBDC-28A5-5E2B-A28B-2825985D395B}"/>
                  </a:ext>
                </a:extLst>
              </p:cNvPr>
              <p:cNvSpPr/>
              <p:nvPr/>
            </p:nvSpPr>
            <p:spPr>
              <a:xfrm>
                <a:off x="4406234" y="-4263886"/>
                <a:ext cx="228867" cy="215357"/>
              </a:xfrm>
              <a:custGeom>
                <a:avLst/>
                <a:gdLst>
                  <a:gd name="connsiteX0" fmla="*/ 228868 w 228867"/>
                  <a:gd name="connsiteY0" fmla="*/ 13399 h 215357"/>
                  <a:gd name="connsiteX1" fmla="*/ 0 w 228867"/>
                  <a:gd name="connsiteY1" fmla="*/ 215357 h 215357"/>
                  <a:gd name="connsiteX2" fmla="*/ 13482 w 228867"/>
                  <a:gd name="connsiteY2" fmla="*/ 0 h 215357"/>
                  <a:gd name="connsiteX3" fmla="*/ 228868 w 228867"/>
                  <a:gd name="connsiteY3" fmla="*/ 13399 h 215357"/>
                </a:gdLst>
                <a:ahLst/>
                <a:cxnLst>
                  <a:cxn ang="0">
                    <a:pos x="connsiteX0" y="connsiteY0"/>
                  </a:cxn>
                  <a:cxn ang="0">
                    <a:pos x="connsiteX1" y="connsiteY1"/>
                  </a:cxn>
                  <a:cxn ang="0">
                    <a:pos x="connsiteX2" y="connsiteY2"/>
                  </a:cxn>
                  <a:cxn ang="0">
                    <a:pos x="connsiteX3" y="connsiteY3"/>
                  </a:cxn>
                </a:cxnLst>
                <a:rect l="l" t="t" r="r" b="b"/>
                <a:pathLst>
                  <a:path w="228867" h="215357">
                    <a:moveTo>
                      <a:pt x="228868" y="13399"/>
                    </a:moveTo>
                    <a:lnTo>
                      <a:pt x="0" y="215357"/>
                    </a:lnTo>
                    <a:lnTo>
                      <a:pt x="13482" y="0"/>
                    </a:lnTo>
                    <a:lnTo>
                      <a:pt x="228868" y="13399"/>
                    </a:ln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313" name="Freeform: Shape 3312">
                <a:extLst>
                  <a:ext uri="{FF2B5EF4-FFF2-40B4-BE49-F238E27FC236}">
                    <a16:creationId xmlns:a16="http://schemas.microsoft.com/office/drawing/2014/main" id="{3AD891BB-C98C-5CDB-010D-B0FF0C28ADDB}"/>
                  </a:ext>
                </a:extLst>
              </p:cNvPr>
              <p:cNvSpPr/>
              <p:nvPr/>
            </p:nvSpPr>
            <p:spPr>
              <a:xfrm>
                <a:off x="4748314" y="-3698353"/>
                <a:ext cx="188964" cy="188964"/>
              </a:xfrm>
              <a:custGeom>
                <a:avLst/>
                <a:gdLst>
                  <a:gd name="connsiteX0" fmla="*/ 5925 w 188964"/>
                  <a:gd name="connsiteY0" fmla="*/ 127351 h 188964"/>
                  <a:gd name="connsiteX1" fmla="*/ 127351 w 188964"/>
                  <a:gd name="connsiteY1" fmla="*/ 183040 h 188964"/>
                  <a:gd name="connsiteX2" fmla="*/ 183040 w 188964"/>
                  <a:gd name="connsiteY2" fmla="*/ 61613 h 188964"/>
                  <a:gd name="connsiteX3" fmla="*/ 61614 w 188964"/>
                  <a:gd name="connsiteY3" fmla="*/ 5925 h 188964"/>
                  <a:gd name="connsiteX4" fmla="*/ 5925 w 188964"/>
                  <a:gd name="connsiteY4" fmla="*/ 127351 h 18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64" h="188964">
                    <a:moveTo>
                      <a:pt x="5925" y="127351"/>
                    </a:moveTo>
                    <a:cubicBezTo>
                      <a:pt x="24069" y="176256"/>
                      <a:pt x="78445" y="201184"/>
                      <a:pt x="127351" y="183040"/>
                    </a:cubicBezTo>
                    <a:cubicBezTo>
                      <a:pt x="176257" y="164896"/>
                      <a:pt x="201184" y="110519"/>
                      <a:pt x="183040" y="61613"/>
                    </a:cubicBezTo>
                    <a:cubicBezTo>
                      <a:pt x="164896" y="12708"/>
                      <a:pt x="110519" y="-12219"/>
                      <a:pt x="61614" y="5925"/>
                    </a:cubicBezTo>
                    <a:cubicBezTo>
                      <a:pt x="12708" y="24069"/>
                      <a:pt x="-12219" y="78446"/>
                      <a:pt x="5925" y="127351"/>
                    </a:cubicBez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grpSp>
          <p:nvGrpSpPr>
            <p:cNvPr id="3315" name="Group 3314">
              <a:extLst>
                <a:ext uri="{FF2B5EF4-FFF2-40B4-BE49-F238E27FC236}">
                  <a16:creationId xmlns:a16="http://schemas.microsoft.com/office/drawing/2014/main" id="{0D0CE1E3-711A-9549-D3AE-2D7385AA3E42}"/>
                </a:ext>
              </a:extLst>
            </p:cNvPr>
            <p:cNvGrpSpPr/>
            <p:nvPr/>
          </p:nvGrpSpPr>
          <p:grpSpPr>
            <a:xfrm>
              <a:off x="959915" y="1699682"/>
              <a:ext cx="6262213" cy="3827494"/>
              <a:chOff x="959915" y="1699682"/>
              <a:chExt cx="6262213" cy="3827494"/>
            </a:xfrm>
          </p:grpSpPr>
          <p:sp>
            <p:nvSpPr>
              <p:cNvPr id="3189" name="Forme libre : forme 2823">
                <a:extLst>
                  <a:ext uri="{FF2B5EF4-FFF2-40B4-BE49-F238E27FC236}">
                    <a16:creationId xmlns:a16="http://schemas.microsoft.com/office/drawing/2014/main" id="{BFCEFEA6-7410-05E8-491F-F864584FCB29}"/>
                  </a:ext>
                </a:extLst>
              </p:cNvPr>
              <p:cNvSpPr>
                <a:spLocks/>
              </p:cNvSpPr>
              <p:nvPr/>
            </p:nvSpPr>
            <p:spPr>
              <a:xfrm>
                <a:off x="6046768" y="2204717"/>
                <a:ext cx="1175360" cy="1327369"/>
              </a:xfrm>
              <a:custGeom>
                <a:avLst/>
                <a:gdLst>
                  <a:gd name="connsiteX0" fmla="*/ 1174577 w 1175360"/>
                  <a:gd name="connsiteY0" fmla="*/ 851767 h 1327369"/>
                  <a:gd name="connsiteX1" fmla="*/ 873998 w 1175360"/>
                  <a:gd name="connsiteY1" fmla="*/ 405918 h 1327369"/>
                  <a:gd name="connsiteX2" fmla="*/ 428148 w 1175360"/>
                  <a:gd name="connsiteY2" fmla="*/ 105338 h 1327369"/>
                  <a:gd name="connsiteX3" fmla="*/ 0 w 1175360"/>
                  <a:gd name="connsiteY3" fmla="*/ 0 h 1327369"/>
                  <a:gd name="connsiteX4" fmla="*/ 0 w 1175360"/>
                  <a:gd name="connsiteY4" fmla="*/ 185062 h 1327369"/>
                  <a:gd name="connsiteX5" fmla="*/ 1098517 w 1175360"/>
                  <a:gd name="connsiteY5" fmla="*/ 1327369 h 1327369"/>
                  <a:gd name="connsiteX6" fmla="*/ 1104193 w 1175360"/>
                  <a:gd name="connsiteY6" fmla="*/ 1220912 h 1327369"/>
                  <a:gd name="connsiteX7" fmla="*/ 1167782 w 1175360"/>
                  <a:gd name="connsiteY7" fmla="*/ 879451 h 1327369"/>
                  <a:gd name="connsiteX8" fmla="*/ 1173906 w 1175360"/>
                  <a:gd name="connsiteY8" fmla="*/ 858506 h 1327369"/>
                  <a:gd name="connsiteX9" fmla="*/ 1175360 w 1175360"/>
                  <a:gd name="connsiteY9" fmla="*/ 853696 h 1327369"/>
                  <a:gd name="connsiteX10" fmla="*/ 1174577 w 1175360"/>
                  <a:gd name="connsiteY10" fmla="*/ 851795 h 13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360" h="1327369">
                    <a:moveTo>
                      <a:pt x="1174577" y="851767"/>
                    </a:moveTo>
                    <a:cubicBezTo>
                      <a:pt x="1103913" y="684713"/>
                      <a:pt x="1002798" y="534717"/>
                      <a:pt x="873998" y="405918"/>
                    </a:cubicBezTo>
                    <a:cubicBezTo>
                      <a:pt x="745198" y="277118"/>
                      <a:pt x="595202" y="175974"/>
                      <a:pt x="428148" y="105338"/>
                    </a:cubicBezTo>
                    <a:cubicBezTo>
                      <a:pt x="291295" y="47454"/>
                      <a:pt x="147731" y="12220"/>
                      <a:pt x="0" y="0"/>
                    </a:cubicBezTo>
                    <a:lnTo>
                      <a:pt x="0" y="185062"/>
                    </a:lnTo>
                    <a:cubicBezTo>
                      <a:pt x="593664" y="242331"/>
                      <a:pt x="1064149" y="727385"/>
                      <a:pt x="1098517" y="1327369"/>
                    </a:cubicBezTo>
                    <a:cubicBezTo>
                      <a:pt x="1099495" y="1291828"/>
                      <a:pt x="1100921" y="1256314"/>
                      <a:pt x="1104193" y="1220912"/>
                    </a:cubicBezTo>
                    <a:cubicBezTo>
                      <a:pt x="1114847" y="1105451"/>
                      <a:pt x="1136127" y="990997"/>
                      <a:pt x="1167782" y="879451"/>
                    </a:cubicBezTo>
                    <a:cubicBezTo>
                      <a:pt x="1169768" y="872460"/>
                      <a:pt x="1171837" y="865469"/>
                      <a:pt x="1173906" y="858506"/>
                    </a:cubicBezTo>
                    <a:cubicBezTo>
                      <a:pt x="1174381" y="856912"/>
                      <a:pt x="1174885" y="855290"/>
                      <a:pt x="1175360" y="853696"/>
                    </a:cubicBezTo>
                    <a:cubicBezTo>
                      <a:pt x="1175080" y="853053"/>
                      <a:pt x="1174829" y="852438"/>
                      <a:pt x="1174577" y="851795"/>
                    </a:cubicBezTo>
                    <a:close/>
                  </a:path>
                </a:pathLst>
              </a:custGeom>
              <a:gradFill flip="none" rotWithShape="1">
                <a:gsLst>
                  <a:gs pos="0">
                    <a:srgbClr val="D7DCDF"/>
                  </a:gs>
                  <a:gs pos="66000">
                    <a:srgbClr val="000000">
                      <a:tint val="23500"/>
                      <a:satMod val="160000"/>
                      <a:alpha val="0"/>
                    </a:srgbClr>
                  </a:gs>
                </a:gsLst>
                <a:lin ang="5400000" scaled="1"/>
                <a:tileRect/>
              </a:gradFill>
              <a:ln w="27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3233" name="Graphic 3228">
                <a:extLst>
                  <a:ext uri="{FF2B5EF4-FFF2-40B4-BE49-F238E27FC236}">
                    <a16:creationId xmlns:a16="http://schemas.microsoft.com/office/drawing/2014/main" id="{CAC1F078-C8D1-4EE6-F503-FEDE38A1FB44}"/>
                  </a:ext>
                </a:extLst>
              </p:cNvPr>
              <p:cNvGrpSpPr/>
              <p:nvPr/>
            </p:nvGrpSpPr>
            <p:grpSpPr>
              <a:xfrm>
                <a:off x="959915" y="1699682"/>
                <a:ext cx="3595990" cy="3518172"/>
                <a:chOff x="959915" y="1699682"/>
                <a:chExt cx="3595990" cy="3518172"/>
              </a:xfrm>
              <a:solidFill>
                <a:srgbClr val="D8DEE1"/>
              </a:solidFill>
            </p:grpSpPr>
            <p:sp>
              <p:nvSpPr>
                <p:cNvPr id="3234" name="Freeform: Shape 3233">
                  <a:extLst>
                    <a:ext uri="{FF2B5EF4-FFF2-40B4-BE49-F238E27FC236}">
                      <a16:creationId xmlns:a16="http://schemas.microsoft.com/office/drawing/2014/main" id="{9BC0AA15-AFEE-F119-8235-59D8BC8DDCAB}"/>
                    </a:ext>
                  </a:extLst>
                </p:cNvPr>
                <p:cNvSpPr/>
                <p:nvPr/>
              </p:nvSpPr>
              <p:spPr>
                <a:xfrm>
                  <a:off x="959915" y="1699682"/>
                  <a:ext cx="3163335" cy="3518172"/>
                </a:xfrm>
                <a:custGeom>
                  <a:avLst/>
                  <a:gdLst>
                    <a:gd name="connsiteX0" fmla="*/ 3044936 w 3163335"/>
                    <a:gd name="connsiteY0" fmla="*/ 635611 h 3518172"/>
                    <a:gd name="connsiteX1" fmla="*/ 3163336 w 3163335"/>
                    <a:gd name="connsiteY1" fmla="*/ 494273 h 3518172"/>
                    <a:gd name="connsiteX2" fmla="*/ 2846935 w 3163335"/>
                    <a:gd name="connsiteY2" fmla="*/ 260986 h 3518172"/>
                    <a:gd name="connsiteX3" fmla="*/ 2137736 w 3163335"/>
                    <a:gd name="connsiteY3" fmla="*/ 16327 h 3518172"/>
                    <a:gd name="connsiteX4" fmla="*/ 1414964 w 3163335"/>
                    <a:gd name="connsiteY4" fmla="*/ 61006 h 3518172"/>
                    <a:gd name="connsiteX5" fmla="*/ 761676 w 3163335"/>
                    <a:gd name="connsiteY5" fmla="*/ 373477 h 3518172"/>
                    <a:gd name="connsiteX6" fmla="*/ 260986 w 3163335"/>
                    <a:gd name="connsiteY6" fmla="*/ 932168 h 3518172"/>
                    <a:gd name="connsiteX7" fmla="*/ 16327 w 3163335"/>
                    <a:gd name="connsiteY7" fmla="*/ 1641394 h 3518172"/>
                    <a:gd name="connsiteX8" fmla="*/ 61006 w 3163335"/>
                    <a:gd name="connsiteY8" fmla="*/ 2364195 h 3518172"/>
                    <a:gd name="connsiteX9" fmla="*/ 373477 w 3163335"/>
                    <a:gd name="connsiteY9" fmla="*/ 3017483 h 3518172"/>
                    <a:gd name="connsiteX10" fmla="*/ 932168 w 3163335"/>
                    <a:gd name="connsiteY10" fmla="*/ 3518172 h 3518172"/>
                    <a:gd name="connsiteX11" fmla="*/ 1025455 w 3163335"/>
                    <a:gd name="connsiteY11" fmla="*/ 3359498 h 3518172"/>
                    <a:gd name="connsiteX12" fmla="*/ 419660 w 3163335"/>
                    <a:gd name="connsiteY12" fmla="*/ 1025455 h 3518172"/>
                    <a:gd name="connsiteX13" fmla="*/ 1461203 w 3163335"/>
                    <a:gd name="connsiteY13" fmla="*/ 239162 h 3518172"/>
                    <a:gd name="connsiteX14" fmla="*/ 2753676 w 3163335"/>
                    <a:gd name="connsiteY14" fmla="*/ 419660 h 3518172"/>
                    <a:gd name="connsiteX15" fmla="*/ 3044936 w 3163335"/>
                    <a:gd name="connsiteY15" fmla="*/ 635611 h 35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3335" h="3518172">
                      <a:moveTo>
                        <a:pt x="3044936" y="635611"/>
                      </a:moveTo>
                      <a:lnTo>
                        <a:pt x="3163336" y="494273"/>
                      </a:lnTo>
                      <a:cubicBezTo>
                        <a:pt x="3066760" y="406226"/>
                        <a:pt x="2960819" y="327906"/>
                        <a:pt x="2846935" y="260986"/>
                      </a:cubicBezTo>
                      <a:cubicBezTo>
                        <a:pt x="2627110" y="131772"/>
                        <a:pt x="2388499" y="49439"/>
                        <a:pt x="2137736" y="16327"/>
                      </a:cubicBezTo>
                      <a:cubicBezTo>
                        <a:pt x="1895613" y="-15642"/>
                        <a:pt x="1652404" y="-619"/>
                        <a:pt x="1414964" y="61006"/>
                      </a:cubicBezTo>
                      <a:cubicBezTo>
                        <a:pt x="1177523" y="122630"/>
                        <a:pt x="957726" y="227763"/>
                        <a:pt x="761676" y="373477"/>
                      </a:cubicBezTo>
                      <a:cubicBezTo>
                        <a:pt x="558685" y="524375"/>
                        <a:pt x="390228" y="712342"/>
                        <a:pt x="260986" y="932168"/>
                      </a:cubicBezTo>
                      <a:cubicBezTo>
                        <a:pt x="131744" y="1152021"/>
                        <a:pt x="49439" y="1390632"/>
                        <a:pt x="16327" y="1641394"/>
                      </a:cubicBezTo>
                      <a:cubicBezTo>
                        <a:pt x="-15642" y="1883545"/>
                        <a:pt x="-619" y="2126755"/>
                        <a:pt x="61006" y="2364195"/>
                      </a:cubicBezTo>
                      <a:cubicBezTo>
                        <a:pt x="122630" y="2601635"/>
                        <a:pt x="227763" y="2821432"/>
                        <a:pt x="373477" y="3017483"/>
                      </a:cubicBezTo>
                      <a:cubicBezTo>
                        <a:pt x="524375" y="3220473"/>
                        <a:pt x="712342" y="3388931"/>
                        <a:pt x="932168" y="3518172"/>
                      </a:cubicBezTo>
                      <a:lnTo>
                        <a:pt x="1025455" y="3359498"/>
                      </a:lnTo>
                      <a:cubicBezTo>
                        <a:pt x="214970" y="2883001"/>
                        <a:pt x="-56809" y="1835968"/>
                        <a:pt x="419660" y="1025455"/>
                      </a:cubicBezTo>
                      <a:cubicBezTo>
                        <a:pt x="650467" y="632824"/>
                        <a:pt x="1020354" y="353576"/>
                        <a:pt x="1461203" y="239162"/>
                      </a:cubicBezTo>
                      <a:cubicBezTo>
                        <a:pt x="1902052" y="124748"/>
                        <a:pt x="2361045" y="188854"/>
                        <a:pt x="2753676" y="419660"/>
                      </a:cubicBezTo>
                      <a:cubicBezTo>
                        <a:pt x="2859422" y="481814"/>
                        <a:pt x="2956833" y="554393"/>
                        <a:pt x="3044936" y="635611"/>
                      </a:cubicBez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35" name="Freeform: Shape 3234">
                  <a:extLst>
                    <a:ext uri="{FF2B5EF4-FFF2-40B4-BE49-F238E27FC236}">
                      <a16:creationId xmlns:a16="http://schemas.microsoft.com/office/drawing/2014/main" id="{7D41D52A-0EA5-FD11-BB1E-EEA40FB61734}"/>
                    </a:ext>
                  </a:extLst>
                </p:cNvPr>
                <p:cNvSpPr/>
                <p:nvPr/>
              </p:nvSpPr>
              <p:spPr>
                <a:xfrm>
                  <a:off x="4553676" y="3529156"/>
                  <a:ext cx="2229" cy="46016"/>
                </a:xfrm>
                <a:custGeom>
                  <a:avLst/>
                  <a:gdLst>
                    <a:gd name="connsiteX0" fmla="*/ 0 w 2229"/>
                    <a:gd name="connsiteY0" fmla="*/ 0 h 46016"/>
                    <a:gd name="connsiteX1" fmla="*/ 1087 w 2229"/>
                    <a:gd name="connsiteY1" fmla="*/ 46016 h 46016"/>
                    <a:gd name="connsiteX2" fmla="*/ 2230 w 2229"/>
                    <a:gd name="connsiteY2" fmla="*/ 1867 h 46016"/>
                    <a:gd name="connsiteX3" fmla="*/ 0 w 2229"/>
                    <a:gd name="connsiteY3" fmla="*/ 0 h 46016"/>
                  </a:gdLst>
                  <a:ahLst/>
                  <a:cxnLst>
                    <a:cxn ang="0">
                      <a:pos x="connsiteX0" y="connsiteY0"/>
                    </a:cxn>
                    <a:cxn ang="0">
                      <a:pos x="connsiteX1" y="connsiteY1"/>
                    </a:cxn>
                    <a:cxn ang="0">
                      <a:pos x="connsiteX2" y="connsiteY2"/>
                    </a:cxn>
                    <a:cxn ang="0">
                      <a:pos x="connsiteX3" y="connsiteY3"/>
                    </a:cxn>
                  </a:cxnLst>
                  <a:rect l="l" t="t" r="r" b="b"/>
                  <a:pathLst>
                    <a:path w="2229" h="46016">
                      <a:moveTo>
                        <a:pt x="0" y="0"/>
                      </a:moveTo>
                      <a:cubicBezTo>
                        <a:pt x="557" y="15302"/>
                        <a:pt x="948" y="30631"/>
                        <a:pt x="1087" y="46016"/>
                      </a:cubicBezTo>
                      <a:cubicBezTo>
                        <a:pt x="1226" y="31272"/>
                        <a:pt x="1616" y="16556"/>
                        <a:pt x="2230" y="1867"/>
                      </a:cubicBezTo>
                      <a:lnTo>
                        <a:pt x="0" y="0"/>
                      </a:ln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3236" name="Freeform: Shape 3235">
                <a:extLst>
                  <a:ext uri="{FF2B5EF4-FFF2-40B4-BE49-F238E27FC236}">
                    <a16:creationId xmlns:a16="http://schemas.microsoft.com/office/drawing/2014/main" id="{D23FE05B-8271-E6EB-82B7-DC93CD7956A0}"/>
                  </a:ext>
                </a:extLst>
              </p:cNvPr>
              <p:cNvSpPr/>
              <p:nvPr/>
            </p:nvSpPr>
            <p:spPr>
              <a:xfrm>
                <a:off x="1892111" y="5059180"/>
                <a:ext cx="1589224" cy="419554"/>
              </a:xfrm>
              <a:custGeom>
                <a:avLst/>
                <a:gdLst>
                  <a:gd name="connsiteX0" fmla="*/ 1589224 w 1589224"/>
                  <a:gd name="connsiteY0" fmla="*/ 310492 h 419554"/>
                  <a:gd name="connsiteX1" fmla="*/ 1527739 w 1589224"/>
                  <a:gd name="connsiteY1" fmla="*/ 136990 h 419554"/>
                  <a:gd name="connsiteX2" fmla="*/ 93287 w 1589224"/>
                  <a:gd name="connsiteY2" fmla="*/ 0 h 419554"/>
                  <a:gd name="connsiteX3" fmla="*/ 0 w 1589224"/>
                  <a:gd name="connsiteY3" fmla="*/ 158675 h 419554"/>
                  <a:gd name="connsiteX4" fmla="*/ 956589 w 1589224"/>
                  <a:gd name="connsiteY4" fmla="*/ 419555 h 419554"/>
                  <a:gd name="connsiteX5" fmla="*/ 1589224 w 1589224"/>
                  <a:gd name="connsiteY5" fmla="*/ 310492 h 41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24" h="419554">
                    <a:moveTo>
                      <a:pt x="1589224" y="310492"/>
                    </a:moveTo>
                    <a:lnTo>
                      <a:pt x="1527739" y="136990"/>
                    </a:lnTo>
                    <a:cubicBezTo>
                      <a:pt x="1051353" y="305782"/>
                      <a:pt x="528506" y="255864"/>
                      <a:pt x="93287" y="0"/>
                    </a:cubicBezTo>
                    <a:lnTo>
                      <a:pt x="0" y="158675"/>
                    </a:lnTo>
                    <a:cubicBezTo>
                      <a:pt x="294020" y="331536"/>
                      <a:pt x="624078" y="419555"/>
                      <a:pt x="956589" y="419555"/>
                    </a:cubicBezTo>
                    <a:cubicBezTo>
                      <a:pt x="1169419" y="419555"/>
                      <a:pt x="1383251" y="383489"/>
                      <a:pt x="1589224" y="310492"/>
                    </a:cubicBez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3244" name="Graphic 3228">
                <a:extLst>
                  <a:ext uri="{FF2B5EF4-FFF2-40B4-BE49-F238E27FC236}">
                    <a16:creationId xmlns:a16="http://schemas.microsoft.com/office/drawing/2014/main" id="{9FDAC2FC-267D-109A-8DDE-4F5E72E634FB}"/>
                  </a:ext>
                </a:extLst>
              </p:cNvPr>
              <p:cNvGrpSpPr/>
              <p:nvPr/>
            </p:nvGrpSpPr>
            <p:grpSpPr>
              <a:xfrm>
                <a:off x="3230711" y="2174947"/>
                <a:ext cx="2831471" cy="3352229"/>
                <a:chOff x="3230711" y="2174947"/>
                <a:chExt cx="2831471" cy="3352229"/>
              </a:xfrm>
            </p:grpSpPr>
            <p:sp>
              <p:nvSpPr>
                <p:cNvPr id="3245" name="Freeform: Shape 3244">
                  <a:extLst>
                    <a:ext uri="{FF2B5EF4-FFF2-40B4-BE49-F238E27FC236}">
                      <a16:creationId xmlns:a16="http://schemas.microsoft.com/office/drawing/2014/main" id="{EC319DAF-4E19-3B95-FEF0-6B902256C5B6}"/>
                    </a:ext>
                  </a:extLst>
                </p:cNvPr>
                <p:cNvSpPr/>
                <p:nvPr/>
              </p:nvSpPr>
              <p:spPr>
                <a:xfrm>
                  <a:off x="3260451" y="2197272"/>
                  <a:ext cx="2779434" cy="3286479"/>
                </a:xfrm>
                <a:custGeom>
                  <a:avLst/>
                  <a:gdLst>
                    <a:gd name="connsiteX0" fmla="*/ 0 w 2779434"/>
                    <a:gd name="connsiteY0" fmla="*/ 3149183 h 3286479"/>
                    <a:gd name="connsiteX1" fmla="*/ 284850 w 2779434"/>
                    <a:gd name="connsiteY1" fmla="*/ 3286480 h 3286479"/>
                    <a:gd name="connsiteX2" fmla="*/ 242624 w 2779434"/>
                    <a:gd name="connsiteY2" fmla="*/ 3165739 h 3286479"/>
                    <a:gd name="connsiteX3" fmla="*/ 253076 w 2779434"/>
                    <a:gd name="connsiteY3" fmla="*/ 3161837 h 3286479"/>
                    <a:gd name="connsiteX4" fmla="*/ 263500 w 2779434"/>
                    <a:gd name="connsiteY4" fmla="*/ 3157907 h 3286479"/>
                    <a:gd name="connsiteX5" fmla="*/ 782975 w 2779434"/>
                    <a:gd name="connsiteY5" fmla="*/ 2857867 h 3286479"/>
                    <a:gd name="connsiteX6" fmla="*/ 1217637 w 2779434"/>
                    <a:gd name="connsiteY6" fmla="*/ 2350571 h 3286479"/>
                    <a:gd name="connsiteX7" fmla="*/ 1399723 w 2779434"/>
                    <a:gd name="connsiteY7" fmla="*/ 1933246 h 3286479"/>
                    <a:gd name="connsiteX8" fmla="*/ 1401061 w 2779434"/>
                    <a:gd name="connsiteY8" fmla="*/ 1928898 h 3286479"/>
                    <a:gd name="connsiteX9" fmla="*/ 1407165 w 2779434"/>
                    <a:gd name="connsiteY9" fmla="*/ 1908022 h 3286479"/>
                    <a:gd name="connsiteX10" fmla="*/ 1470546 w 2779434"/>
                    <a:gd name="connsiteY10" fmla="*/ 1567679 h 3286479"/>
                    <a:gd name="connsiteX11" fmla="*/ 1476204 w 2779434"/>
                    <a:gd name="connsiteY11" fmla="*/ 1461683 h 3286479"/>
                    <a:gd name="connsiteX12" fmla="*/ 1485457 w 2779434"/>
                    <a:gd name="connsiteY12" fmla="*/ 1260476 h 3286479"/>
                    <a:gd name="connsiteX13" fmla="*/ 1537745 w 2779434"/>
                    <a:gd name="connsiteY13" fmla="*/ 1018102 h 3286479"/>
                    <a:gd name="connsiteX14" fmla="*/ 1636021 w 2779434"/>
                    <a:gd name="connsiteY14" fmla="*/ 796354 h 3286479"/>
                    <a:gd name="connsiteX15" fmla="*/ 1774878 w 2779434"/>
                    <a:gd name="connsiteY15" fmla="*/ 600610 h 3286479"/>
                    <a:gd name="connsiteX16" fmla="*/ 1948938 w 2779434"/>
                    <a:gd name="connsiteY16" fmla="*/ 436250 h 3286479"/>
                    <a:gd name="connsiteX17" fmla="*/ 2152821 w 2779434"/>
                    <a:gd name="connsiteY17" fmla="*/ 308653 h 3286479"/>
                    <a:gd name="connsiteX18" fmla="*/ 2381146 w 2779434"/>
                    <a:gd name="connsiteY18" fmla="*/ 223226 h 3286479"/>
                    <a:gd name="connsiteX19" fmla="*/ 2595481 w 2779434"/>
                    <a:gd name="connsiteY19" fmla="*/ 187410 h 3286479"/>
                    <a:gd name="connsiteX20" fmla="*/ 2595481 w 2779434"/>
                    <a:gd name="connsiteY20" fmla="*/ 551249 h 3286479"/>
                    <a:gd name="connsiteX21" fmla="*/ 2688155 w 2779434"/>
                    <a:gd name="connsiteY21" fmla="*/ 546176 h 3286479"/>
                    <a:gd name="connsiteX22" fmla="*/ 2779435 w 2779434"/>
                    <a:gd name="connsiteY22" fmla="*/ 551082 h 3286479"/>
                    <a:gd name="connsiteX23" fmla="*/ 2779435 w 2779434"/>
                    <a:gd name="connsiteY23" fmla="*/ 184233 h 3286479"/>
                    <a:gd name="connsiteX24" fmla="*/ 2779379 w 2779434"/>
                    <a:gd name="connsiteY24" fmla="*/ 184233 h 3286479"/>
                    <a:gd name="connsiteX25" fmla="*/ 2779379 w 2779434"/>
                    <a:gd name="connsiteY25" fmla="*/ 0 h 3286479"/>
                    <a:gd name="connsiteX26" fmla="*/ 2687458 w 2779434"/>
                    <a:gd name="connsiteY26" fmla="*/ 0 h 3286479"/>
                    <a:gd name="connsiteX27" fmla="*/ 2145128 w 2779434"/>
                    <a:gd name="connsiteY27" fmla="*/ 109536 h 3286479"/>
                    <a:gd name="connsiteX28" fmla="*/ 1702300 w 2779434"/>
                    <a:gd name="connsiteY28" fmla="*/ 408072 h 3286479"/>
                    <a:gd name="connsiteX29" fmla="*/ 1403765 w 2779434"/>
                    <a:gd name="connsiteY29" fmla="*/ 850899 h 3286479"/>
                    <a:gd name="connsiteX30" fmla="*/ 1400783 w 2779434"/>
                    <a:gd name="connsiteY30" fmla="*/ 858090 h 3286479"/>
                    <a:gd name="connsiteX31" fmla="*/ 1310952 w 2779434"/>
                    <a:gd name="connsiteY31" fmla="*/ 1176582 h 3286479"/>
                    <a:gd name="connsiteX32" fmla="*/ 1294479 w 2779434"/>
                    <a:gd name="connsiteY32" fmla="*/ 1390470 h 3286479"/>
                    <a:gd name="connsiteX33" fmla="*/ 1294424 w 2779434"/>
                    <a:gd name="connsiteY33" fmla="*/ 1400699 h 3286479"/>
                    <a:gd name="connsiteX34" fmla="*/ 1292723 w 2779434"/>
                    <a:gd name="connsiteY34" fmla="*/ 1470713 h 3286479"/>
                    <a:gd name="connsiteX35" fmla="*/ 1264434 w 2779434"/>
                    <a:gd name="connsiteY35" fmla="*/ 1711777 h 3286479"/>
                    <a:gd name="connsiteX36" fmla="*/ 1174882 w 2779434"/>
                    <a:gd name="connsiteY36" fmla="*/ 2019816 h 3286479"/>
                    <a:gd name="connsiteX37" fmla="*/ 1058990 w 2779434"/>
                    <a:gd name="connsiteY37" fmla="*/ 2257312 h 3286479"/>
                    <a:gd name="connsiteX38" fmla="*/ 202740 w 2779434"/>
                    <a:gd name="connsiteY38" fmla="*/ 2984070 h 3286479"/>
                    <a:gd name="connsiteX39" fmla="*/ 192316 w 2779434"/>
                    <a:gd name="connsiteY39" fmla="*/ 2988056 h 3286479"/>
                    <a:gd name="connsiteX40" fmla="*/ 181864 w 2779434"/>
                    <a:gd name="connsiteY40" fmla="*/ 2991958 h 3286479"/>
                    <a:gd name="connsiteX41" fmla="*/ 137213 w 2779434"/>
                    <a:gd name="connsiteY41" fmla="*/ 2864305 h 3286479"/>
                    <a:gd name="connsiteX42" fmla="*/ 28 w 2779434"/>
                    <a:gd name="connsiteY42" fmla="*/ 3149155 h 328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79434" h="3286479">
                      <a:moveTo>
                        <a:pt x="0" y="3149183"/>
                      </a:moveTo>
                      <a:lnTo>
                        <a:pt x="284850" y="3286480"/>
                      </a:lnTo>
                      <a:lnTo>
                        <a:pt x="242624" y="3165739"/>
                      </a:lnTo>
                      <a:cubicBezTo>
                        <a:pt x="246108" y="3164457"/>
                        <a:pt x="249592" y="3163147"/>
                        <a:pt x="253076" y="3161837"/>
                      </a:cubicBezTo>
                      <a:cubicBezTo>
                        <a:pt x="256560" y="3160527"/>
                        <a:pt x="260044" y="3159217"/>
                        <a:pt x="263500" y="3157907"/>
                      </a:cubicBezTo>
                      <a:cubicBezTo>
                        <a:pt x="452193" y="3085970"/>
                        <a:pt x="626754" y="2985185"/>
                        <a:pt x="782975" y="2857867"/>
                      </a:cubicBezTo>
                      <a:cubicBezTo>
                        <a:pt x="956784" y="2716222"/>
                        <a:pt x="1103028" y="2545563"/>
                        <a:pt x="1217637" y="2350571"/>
                      </a:cubicBezTo>
                      <a:cubicBezTo>
                        <a:pt x="1295120" y="2218738"/>
                        <a:pt x="1356271" y="2078459"/>
                        <a:pt x="1399723" y="1933246"/>
                      </a:cubicBezTo>
                      <a:cubicBezTo>
                        <a:pt x="1400169" y="1931797"/>
                        <a:pt x="1400616" y="1930348"/>
                        <a:pt x="1401061" y="1928898"/>
                      </a:cubicBezTo>
                      <a:cubicBezTo>
                        <a:pt x="1403124" y="1921930"/>
                        <a:pt x="1405187" y="1914990"/>
                        <a:pt x="1407165" y="1908022"/>
                      </a:cubicBezTo>
                      <a:cubicBezTo>
                        <a:pt x="1438716" y="1796842"/>
                        <a:pt x="1459954" y="1682762"/>
                        <a:pt x="1470546" y="1567679"/>
                      </a:cubicBezTo>
                      <a:cubicBezTo>
                        <a:pt x="1473807" y="1532422"/>
                        <a:pt x="1475228" y="1497052"/>
                        <a:pt x="1476204" y="1461683"/>
                      </a:cubicBezTo>
                      <a:cubicBezTo>
                        <a:pt x="1478043" y="1394539"/>
                        <a:pt x="1478127" y="1327341"/>
                        <a:pt x="1485457" y="1260476"/>
                      </a:cubicBezTo>
                      <a:cubicBezTo>
                        <a:pt x="1494488" y="1178170"/>
                        <a:pt x="1512019" y="1096812"/>
                        <a:pt x="1537745" y="1018102"/>
                      </a:cubicBezTo>
                      <a:cubicBezTo>
                        <a:pt x="1562913" y="941120"/>
                        <a:pt x="1595913" y="866703"/>
                        <a:pt x="1636021" y="796354"/>
                      </a:cubicBezTo>
                      <a:cubicBezTo>
                        <a:pt x="1675710" y="726730"/>
                        <a:pt x="1722312" y="661064"/>
                        <a:pt x="1774878" y="600610"/>
                      </a:cubicBezTo>
                      <a:cubicBezTo>
                        <a:pt x="1827333" y="540296"/>
                        <a:pt x="1885725" y="485137"/>
                        <a:pt x="1948938" y="436250"/>
                      </a:cubicBezTo>
                      <a:cubicBezTo>
                        <a:pt x="2012458" y="387112"/>
                        <a:pt x="2080855" y="344273"/>
                        <a:pt x="2152821" y="308653"/>
                      </a:cubicBezTo>
                      <a:cubicBezTo>
                        <a:pt x="2225789" y="272531"/>
                        <a:pt x="2302409" y="243851"/>
                        <a:pt x="2381146" y="223226"/>
                      </a:cubicBezTo>
                      <a:cubicBezTo>
                        <a:pt x="2451328" y="204830"/>
                        <a:pt x="2523154" y="192873"/>
                        <a:pt x="2595481" y="187410"/>
                      </a:cubicBezTo>
                      <a:lnTo>
                        <a:pt x="2595481" y="551249"/>
                      </a:lnTo>
                      <a:cubicBezTo>
                        <a:pt x="2625917" y="547932"/>
                        <a:pt x="2656827" y="546176"/>
                        <a:pt x="2688155" y="546176"/>
                      </a:cubicBezTo>
                      <a:cubicBezTo>
                        <a:pt x="2719483" y="546176"/>
                        <a:pt x="2749445" y="547877"/>
                        <a:pt x="2779435" y="551082"/>
                      </a:cubicBezTo>
                      <a:lnTo>
                        <a:pt x="2779435" y="184233"/>
                      </a:lnTo>
                      <a:cubicBezTo>
                        <a:pt x="2779435" y="184233"/>
                        <a:pt x="2779407" y="184233"/>
                        <a:pt x="2779379" y="184233"/>
                      </a:cubicBezTo>
                      <a:lnTo>
                        <a:pt x="2779379" y="0"/>
                      </a:lnTo>
                      <a:lnTo>
                        <a:pt x="2687458" y="0"/>
                      </a:lnTo>
                      <a:cubicBezTo>
                        <a:pt x="2499407" y="0"/>
                        <a:pt x="2316930" y="36847"/>
                        <a:pt x="2145128" y="109536"/>
                      </a:cubicBezTo>
                      <a:cubicBezTo>
                        <a:pt x="1979207" y="179718"/>
                        <a:pt x="1830232" y="280168"/>
                        <a:pt x="1702300" y="408072"/>
                      </a:cubicBezTo>
                      <a:cubicBezTo>
                        <a:pt x="1574368" y="535975"/>
                        <a:pt x="1473946" y="684978"/>
                        <a:pt x="1403765" y="850899"/>
                      </a:cubicBezTo>
                      <a:cubicBezTo>
                        <a:pt x="1402761" y="853296"/>
                        <a:pt x="1401786" y="855693"/>
                        <a:pt x="1400783" y="858090"/>
                      </a:cubicBezTo>
                      <a:cubicBezTo>
                        <a:pt x="1358250" y="960185"/>
                        <a:pt x="1327981" y="1067296"/>
                        <a:pt x="1310952" y="1176582"/>
                      </a:cubicBezTo>
                      <a:cubicBezTo>
                        <a:pt x="1299887" y="1247488"/>
                        <a:pt x="1295093" y="1318784"/>
                        <a:pt x="1294479" y="1390470"/>
                      </a:cubicBezTo>
                      <a:cubicBezTo>
                        <a:pt x="1294451" y="1393871"/>
                        <a:pt x="1294424" y="1397299"/>
                        <a:pt x="1294424" y="1400699"/>
                      </a:cubicBezTo>
                      <a:cubicBezTo>
                        <a:pt x="1294368" y="1424028"/>
                        <a:pt x="1293755" y="1447385"/>
                        <a:pt x="1292723" y="1470713"/>
                      </a:cubicBezTo>
                      <a:cubicBezTo>
                        <a:pt x="1289100" y="1551542"/>
                        <a:pt x="1279624" y="1632258"/>
                        <a:pt x="1264434" y="1711777"/>
                      </a:cubicBezTo>
                      <a:cubicBezTo>
                        <a:pt x="1244338" y="1816965"/>
                        <a:pt x="1214292" y="1920258"/>
                        <a:pt x="1174882" y="2019816"/>
                      </a:cubicBezTo>
                      <a:cubicBezTo>
                        <a:pt x="1142439" y="2101815"/>
                        <a:pt x="1103697" y="2181278"/>
                        <a:pt x="1058990" y="2257312"/>
                      </a:cubicBezTo>
                      <a:cubicBezTo>
                        <a:pt x="863748" y="2589405"/>
                        <a:pt x="560893" y="2846049"/>
                        <a:pt x="202740" y="2984070"/>
                      </a:cubicBezTo>
                      <a:cubicBezTo>
                        <a:pt x="199284" y="2985408"/>
                        <a:pt x="195800" y="2986746"/>
                        <a:pt x="192316" y="2988056"/>
                      </a:cubicBezTo>
                      <a:cubicBezTo>
                        <a:pt x="188832" y="2989366"/>
                        <a:pt x="185348" y="2990676"/>
                        <a:pt x="181864" y="2991958"/>
                      </a:cubicBezTo>
                      <a:lnTo>
                        <a:pt x="137213" y="2864305"/>
                      </a:lnTo>
                      <a:lnTo>
                        <a:pt x="28" y="3149155"/>
                      </a:lnTo>
                      <a:close/>
                    </a:path>
                  </a:pathLst>
                </a:custGeom>
                <a:solidFill>
                  <a:srgbClr val="758592"/>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46" name="Freeform: Shape 3245">
                  <a:extLst>
                    <a:ext uri="{FF2B5EF4-FFF2-40B4-BE49-F238E27FC236}">
                      <a16:creationId xmlns:a16="http://schemas.microsoft.com/office/drawing/2014/main" id="{6A40BFE9-5ACD-82E7-8995-31C95D907BD2}"/>
                    </a:ext>
                  </a:extLst>
                </p:cNvPr>
                <p:cNvSpPr/>
                <p:nvPr/>
              </p:nvSpPr>
              <p:spPr>
                <a:xfrm>
                  <a:off x="3230711" y="2174947"/>
                  <a:ext cx="2831471" cy="3352229"/>
                </a:xfrm>
                <a:custGeom>
                  <a:avLst/>
                  <a:gdLst>
                    <a:gd name="connsiteX0" fmla="*/ 2831416 w 2831471"/>
                    <a:gd name="connsiteY0" fmla="*/ 185794 h 3352229"/>
                    <a:gd name="connsiteX1" fmla="*/ 2831416 w 2831471"/>
                    <a:gd name="connsiteY1" fmla="*/ 0 h 3352229"/>
                    <a:gd name="connsiteX2" fmla="*/ 2717197 w 2831471"/>
                    <a:gd name="connsiteY2" fmla="*/ 0 h 3352229"/>
                    <a:gd name="connsiteX3" fmla="*/ 2166171 w 2831471"/>
                    <a:gd name="connsiteY3" fmla="*/ 111292 h 3352229"/>
                    <a:gd name="connsiteX4" fmla="*/ 1716264 w 2831471"/>
                    <a:gd name="connsiteY4" fmla="*/ 414594 h 3352229"/>
                    <a:gd name="connsiteX5" fmla="*/ 1412963 w 2831471"/>
                    <a:gd name="connsiteY5" fmla="*/ 864501 h 3352229"/>
                    <a:gd name="connsiteX6" fmla="*/ 1411012 w 2831471"/>
                    <a:gd name="connsiteY6" fmla="*/ 869183 h 3352229"/>
                    <a:gd name="connsiteX7" fmla="*/ 1409925 w 2831471"/>
                    <a:gd name="connsiteY7" fmla="*/ 871803 h 3352229"/>
                    <a:gd name="connsiteX8" fmla="*/ 1318644 w 2831471"/>
                    <a:gd name="connsiteY8" fmla="*/ 1195451 h 3352229"/>
                    <a:gd name="connsiteX9" fmla="*/ 1301921 w 2831471"/>
                    <a:gd name="connsiteY9" fmla="*/ 1412573 h 3352229"/>
                    <a:gd name="connsiteX10" fmla="*/ 1301921 w 2831471"/>
                    <a:gd name="connsiteY10" fmla="*/ 1412795 h 3352229"/>
                    <a:gd name="connsiteX11" fmla="*/ 1301838 w 2831471"/>
                    <a:gd name="connsiteY11" fmla="*/ 1422941 h 3352229"/>
                    <a:gd name="connsiteX12" fmla="*/ 1300165 w 2831471"/>
                    <a:gd name="connsiteY12" fmla="*/ 1492035 h 3352229"/>
                    <a:gd name="connsiteX13" fmla="*/ 1272238 w 2831471"/>
                    <a:gd name="connsiteY13" fmla="*/ 1729921 h 3352229"/>
                    <a:gd name="connsiteX14" fmla="*/ 1183856 w 2831471"/>
                    <a:gd name="connsiteY14" fmla="*/ 2033947 h 3352229"/>
                    <a:gd name="connsiteX15" fmla="*/ 1069498 w 2831471"/>
                    <a:gd name="connsiteY15" fmla="*/ 2268322 h 3352229"/>
                    <a:gd name="connsiteX16" fmla="*/ 225093 w 2831471"/>
                    <a:gd name="connsiteY16" fmla="*/ 2985324 h 3352229"/>
                    <a:gd name="connsiteX17" fmla="*/ 187996 w 2831471"/>
                    <a:gd name="connsiteY17" fmla="*/ 2879272 h 3352229"/>
                    <a:gd name="connsiteX18" fmla="*/ 181585 w 2831471"/>
                    <a:gd name="connsiteY18" fmla="*/ 2862382 h 3352229"/>
                    <a:gd name="connsiteX19" fmla="*/ 171217 w 2831471"/>
                    <a:gd name="connsiteY19" fmla="*/ 2866479 h 3352229"/>
                    <a:gd name="connsiteX20" fmla="*/ 163831 w 2831471"/>
                    <a:gd name="connsiteY20" fmla="*/ 2869294 h 3352229"/>
                    <a:gd name="connsiteX21" fmla="*/ 148696 w 2831471"/>
                    <a:gd name="connsiteY21" fmla="*/ 2875036 h 3352229"/>
                    <a:gd name="connsiteX22" fmla="*/ 146857 w 2831471"/>
                    <a:gd name="connsiteY22" fmla="*/ 2876931 h 3352229"/>
                    <a:gd name="connsiteX23" fmla="*/ 9672 w 2831471"/>
                    <a:gd name="connsiteY23" fmla="*/ 3161781 h 3352229"/>
                    <a:gd name="connsiteX24" fmla="*/ 0 w 2831471"/>
                    <a:gd name="connsiteY24" fmla="*/ 3181877 h 3352229"/>
                    <a:gd name="connsiteX25" fmla="*/ 20068 w 2831471"/>
                    <a:gd name="connsiteY25" fmla="*/ 3191548 h 3352229"/>
                    <a:gd name="connsiteX26" fmla="*/ 304918 w 2831471"/>
                    <a:gd name="connsiteY26" fmla="*/ 3328845 h 3352229"/>
                    <a:gd name="connsiteX27" fmla="*/ 353415 w 2831471"/>
                    <a:gd name="connsiteY27" fmla="*/ 3352229 h 3352229"/>
                    <a:gd name="connsiteX28" fmla="*/ 335633 w 2831471"/>
                    <a:gd name="connsiteY28" fmla="*/ 3301391 h 3352229"/>
                    <a:gd name="connsiteX29" fmla="*/ 300598 w 2831471"/>
                    <a:gd name="connsiteY29" fmla="*/ 3201248 h 3352229"/>
                    <a:gd name="connsiteX30" fmla="*/ 301183 w 2831471"/>
                    <a:gd name="connsiteY30" fmla="*/ 3201025 h 3352229"/>
                    <a:gd name="connsiteX31" fmla="*/ 826790 w 2831471"/>
                    <a:gd name="connsiteY31" fmla="*/ 2897445 h 3352229"/>
                    <a:gd name="connsiteX32" fmla="*/ 1266580 w 2831471"/>
                    <a:gd name="connsiteY32" fmla="*/ 2384185 h 3352229"/>
                    <a:gd name="connsiteX33" fmla="*/ 1450813 w 2831471"/>
                    <a:gd name="connsiteY33" fmla="*/ 1961926 h 3352229"/>
                    <a:gd name="connsiteX34" fmla="*/ 1451370 w 2831471"/>
                    <a:gd name="connsiteY34" fmla="*/ 1960059 h 3352229"/>
                    <a:gd name="connsiteX35" fmla="*/ 1452151 w 2831471"/>
                    <a:gd name="connsiteY35" fmla="*/ 1957495 h 3352229"/>
                    <a:gd name="connsiteX36" fmla="*/ 1452597 w 2831471"/>
                    <a:gd name="connsiteY36" fmla="*/ 1956018 h 3352229"/>
                    <a:gd name="connsiteX37" fmla="*/ 1458338 w 2831471"/>
                    <a:gd name="connsiteY37" fmla="*/ 1936368 h 3352229"/>
                    <a:gd name="connsiteX38" fmla="*/ 1522471 w 2831471"/>
                    <a:gd name="connsiteY38" fmla="*/ 1591984 h 3352229"/>
                    <a:gd name="connsiteX39" fmla="*/ 1528213 w 2831471"/>
                    <a:gd name="connsiteY39" fmla="*/ 1484538 h 3352229"/>
                    <a:gd name="connsiteX40" fmla="*/ 1529133 w 2831471"/>
                    <a:gd name="connsiteY40" fmla="*/ 1445406 h 3352229"/>
                    <a:gd name="connsiteX41" fmla="*/ 1537327 w 2831471"/>
                    <a:gd name="connsiteY41" fmla="*/ 1285142 h 3352229"/>
                    <a:gd name="connsiteX42" fmla="*/ 1588639 w 2831471"/>
                    <a:gd name="connsiteY42" fmla="*/ 1047284 h 3352229"/>
                    <a:gd name="connsiteX43" fmla="*/ 1685103 w 2831471"/>
                    <a:gd name="connsiteY43" fmla="*/ 829633 h 3352229"/>
                    <a:gd name="connsiteX44" fmla="*/ 1821424 w 2831471"/>
                    <a:gd name="connsiteY44" fmla="*/ 637457 h 3352229"/>
                    <a:gd name="connsiteX45" fmla="*/ 1992307 w 2831471"/>
                    <a:gd name="connsiteY45" fmla="*/ 476107 h 3352229"/>
                    <a:gd name="connsiteX46" fmla="*/ 2192454 w 2831471"/>
                    <a:gd name="connsiteY46" fmla="*/ 350879 h 3352229"/>
                    <a:gd name="connsiteX47" fmla="*/ 2416544 w 2831471"/>
                    <a:gd name="connsiteY47" fmla="*/ 267040 h 3352229"/>
                    <a:gd name="connsiteX48" fmla="*/ 2602923 w 2831471"/>
                    <a:gd name="connsiteY48" fmla="*/ 233928 h 3352229"/>
                    <a:gd name="connsiteX49" fmla="*/ 2602923 w 2831471"/>
                    <a:gd name="connsiteY49" fmla="*/ 598325 h 3352229"/>
                    <a:gd name="connsiteX50" fmla="*/ 2627645 w 2831471"/>
                    <a:gd name="connsiteY50" fmla="*/ 595649 h 3352229"/>
                    <a:gd name="connsiteX51" fmla="*/ 2717894 w 2831471"/>
                    <a:gd name="connsiteY51" fmla="*/ 590716 h 3352229"/>
                    <a:gd name="connsiteX52" fmla="*/ 2806805 w 2831471"/>
                    <a:gd name="connsiteY52" fmla="*/ 595510 h 3352229"/>
                    <a:gd name="connsiteX53" fmla="*/ 2831472 w 2831471"/>
                    <a:gd name="connsiteY53" fmla="*/ 598157 h 3352229"/>
                    <a:gd name="connsiteX54" fmla="*/ 2831472 w 2831471"/>
                    <a:gd name="connsiteY54" fmla="*/ 185766 h 3352229"/>
                    <a:gd name="connsiteX55" fmla="*/ 2831416 w 2831471"/>
                    <a:gd name="connsiteY55" fmla="*/ 185766 h 3352229"/>
                    <a:gd name="connsiteX56" fmla="*/ 166924 w 2831471"/>
                    <a:gd name="connsiteY56" fmla="*/ 2886630 h 3352229"/>
                    <a:gd name="connsiteX57" fmla="*/ 211575 w 2831471"/>
                    <a:gd name="connsiteY57" fmla="*/ 3014283 h 3352229"/>
                    <a:gd name="connsiteX58" fmla="*/ 222027 w 2831471"/>
                    <a:gd name="connsiteY58" fmla="*/ 3010381 h 3352229"/>
                    <a:gd name="connsiteX59" fmla="*/ 232451 w 2831471"/>
                    <a:gd name="connsiteY59" fmla="*/ 3006396 h 3352229"/>
                    <a:gd name="connsiteX60" fmla="*/ 1088702 w 2831471"/>
                    <a:gd name="connsiteY60" fmla="*/ 2279637 h 3352229"/>
                    <a:gd name="connsiteX61" fmla="*/ 1204593 w 2831471"/>
                    <a:gd name="connsiteY61" fmla="*/ 2042142 h 3352229"/>
                    <a:gd name="connsiteX62" fmla="*/ 1294145 w 2831471"/>
                    <a:gd name="connsiteY62" fmla="*/ 1734102 h 3352229"/>
                    <a:gd name="connsiteX63" fmla="*/ 1322435 w 2831471"/>
                    <a:gd name="connsiteY63" fmla="*/ 1493039 h 3352229"/>
                    <a:gd name="connsiteX64" fmla="*/ 1324135 w 2831471"/>
                    <a:gd name="connsiteY64" fmla="*/ 1423025 h 3352229"/>
                    <a:gd name="connsiteX65" fmla="*/ 1324191 w 2831471"/>
                    <a:gd name="connsiteY65" fmla="*/ 1412795 h 3352229"/>
                    <a:gd name="connsiteX66" fmla="*/ 1340663 w 2831471"/>
                    <a:gd name="connsiteY66" fmla="*/ 1198907 h 3352229"/>
                    <a:gd name="connsiteX67" fmla="*/ 1430494 w 2831471"/>
                    <a:gd name="connsiteY67" fmla="*/ 880416 h 3352229"/>
                    <a:gd name="connsiteX68" fmla="*/ 1433477 w 2831471"/>
                    <a:gd name="connsiteY68" fmla="*/ 873225 h 3352229"/>
                    <a:gd name="connsiteX69" fmla="*/ 1732012 w 2831471"/>
                    <a:gd name="connsiteY69" fmla="*/ 430397 h 3352229"/>
                    <a:gd name="connsiteX70" fmla="*/ 2174839 w 2831471"/>
                    <a:gd name="connsiteY70" fmla="*/ 131862 h 3352229"/>
                    <a:gd name="connsiteX71" fmla="*/ 2717169 w 2831471"/>
                    <a:gd name="connsiteY71" fmla="*/ 22325 h 3352229"/>
                    <a:gd name="connsiteX72" fmla="*/ 2809091 w 2831471"/>
                    <a:gd name="connsiteY72" fmla="*/ 22325 h 3352229"/>
                    <a:gd name="connsiteX73" fmla="*/ 2809091 w 2831471"/>
                    <a:gd name="connsiteY73" fmla="*/ 206558 h 3352229"/>
                    <a:gd name="connsiteX74" fmla="*/ 2809147 w 2831471"/>
                    <a:gd name="connsiteY74" fmla="*/ 206558 h 3352229"/>
                    <a:gd name="connsiteX75" fmla="*/ 2809147 w 2831471"/>
                    <a:gd name="connsiteY75" fmla="*/ 573407 h 3352229"/>
                    <a:gd name="connsiteX76" fmla="*/ 2717866 w 2831471"/>
                    <a:gd name="connsiteY76" fmla="*/ 568502 h 3352229"/>
                    <a:gd name="connsiteX77" fmla="*/ 2625192 w 2831471"/>
                    <a:gd name="connsiteY77" fmla="*/ 573575 h 3352229"/>
                    <a:gd name="connsiteX78" fmla="*/ 2625192 w 2831471"/>
                    <a:gd name="connsiteY78" fmla="*/ 209736 h 3352229"/>
                    <a:gd name="connsiteX79" fmla="*/ 2410858 w 2831471"/>
                    <a:gd name="connsiteY79" fmla="*/ 245551 h 3352229"/>
                    <a:gd name="connsiteX80" fmla="*/ 2182532 w 2831471"/>
                    <a:gd name="connsiteY80" fmla="*/ 330978 h 3352229"/>
                    <a:gd name="connsiteX81" fmla="*/ 1978650 w 2831471"/>
                    <a:gd name="connsiteY81" fmla="*/ 458575 h 3352229"/>
                    <a:gd name="connsiteX82" fmla="*/ 1804590 w 2831471"/>
                    <a:gd name="connsiteY82" fmla="*/ 622936 h 3352229"/>
                    <a:gd name="connsiteX83" fmla="*/ 1665732 w 2831471"/>
                    <a:gd name="connsiteY83" fmla="*/ 818679 h 3352229"/>
                    <a:gd name="connsiteX84" fmla="*/ 1567456 w 2831471"/>
                    <a:gd name="connsiteY84" fmla="*/ 1040428 h 3352229"/>
                    <a:gd name="connsiteX85" fmla="*/ 1515169 w 2831471"/>
                    <a:gd name="connsiteY85" fmla="*/ 1282801 h 3352229"/>
                    <a:gd name="connsiteX86" fmla="*/ 1505915 w 2831471"/>
                    <a:gd name="connsiteY86" fmla="*/ 1484008 h 3352229"/>
                    <a:gd name="connsiteX87" fmla="*/ 1500257 w 2831471"/>
                    <a:gd name="connsiteY87" fmla="*/ 1590005 h 3352229"/>
                    <a:gd name="connsiteX88" fmla="*/ 1436877 w 2831471"/>
                    <a:gd name="connsiteY88" fmla="*/ 1930348 h 3352229"/>
                    <a:gd name="connsiteX89" fmla="*/ 1430773 w 2831471"/>
                    <a:gd name="connsiteY89" fmla="*/ 1951224 h 3352229"/>
                    <a:gd name="connsiteX90" fmla="*/ 1429435 w 2831471"/>
                    <a:gd name="connsiteY90" fmla="*/ 1955572 h 3352229"/>
                    <a:gd name="connsiteX91" fmla="*/ 1247348 w 2831471"/>
                    <a:gd name="connsiteY91" fmla="*/ 2372897 h 3352229"/>
                    <a:gd name="connsiteX92" fmla="*/ 812687 w 2831471"/>
                    <a:gd name="connsiteY92" fmla="*/ 2880192 h 3352229"/>
                    <a:gd name="connsiteX93" fmla="*/ 293212 w 2831471"/>
                    <a:gd name="connsiteY93" fmla="*/ 3180232 h 3352229"/>
                    <a:gd name="connsiteX94" fmla="*/ 282788 w 2831471"/>
                    <a:gd name="connsiteY94" fmla="*/ 3184162 h 3352229"/>
                    <a:gd name="connsiteX95" fmla="*/ 272336 w 2831471"/>
                    <a:gd name="connsiteY95" fmla="*/ 3188064 h 3352229"/>
                    <a:gd name="connsiteX96" fmla="*/ 314562 w 2831471"/>
                    <a:gd name="connsiteY96" fmla="*/ 3308805 h 3352229"/>
                    <a:gd name="connsiteX97" fmla="*/ 29711 w 2831471"/>
                    <a:gd name="connsiteY97" fmla="*/ 3171508 h 3352229"/>
                    <a:gd name="connsiteX98" fmla="*/ 166897 w 2831471"/>
                    <a:gd name="connsiteY98" fmla="*/ 2886658 h 335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831471" h="3352229">
                      <a:moveTo>
                        <a:pt x="2831416" y="185794"/>
                      </a:moveTo>
                      <a:lnTo>
                        <a:pt x="2831416" y="0"/>
                      </a:lnTo>
                      <a:lnTo>
                        <a:pt x="2717197" y="0"/>
                      </a:lnTo>
                      <a:cubicBezTo>
                        <a:pt x="2526164" y="0"/>
                        <a:pt x="2340761" y="37432"/>
                        <a:pt x="2166171" y="111292"/>
                      </a:cubicBezTo>
                      <a:cubicBezTo>
                        <a:pt x="1997602" y="182588"/>
                        <a:pt x="1846230" y="284655"/>
                        <a:pt x="1716264" y="414594"/>
                      </a:cubicBezTo>
                      <a:cubicBezTo>
                        <a:pt x="1586298" y="544560"/>
                        <a:pt x="1484259" y="695932"/>
                        <a:pt x="1412963" y="864501"/>
                      </a:cubicBezTo>
                      <a:cubicBezTo>
                        <a:pt x="1412294" y="866062"/>
                        <a:pt x="1411653" y="867622"/>
                        <a:pt x="1411012" y="869183"/>
                      </a:cubicBezTo>
                      <a:lnTo>
                        <a:pt x="1409925" y="871803"/>
                      </a:lnTo>
                      <a:cubicBezTo>
                        <a:pt x="1366612" y="975793"/>
                        <a:pt x="1335897" y="1084688"/>
                        <a:pt x="1318644" y="1195451"/>
                      </a:cubicBezTo>
                      <a:cubicBezTo>
                        <a:pt x="1308053" y="1263430"/>
                        <a:pt x="1302562" y="1334448"/>
                        <a:pt x="1301921" y="1412573"/>
                      </a:cubicBezTo>
                      <a:lnTo>
                        <a:pt x="1301921" y="1412795"/>
                      </a:lnTo>
                      <a:cubicBezTo>
                        <a:pt x="1301893" y="1416168"/>
                        <a:pt x="1301865" y="1419568"/>
                        <a:pt x="1301838" y="1422941"/>
                      </a:cubicBezTo>
                      <a:cubicBezTo>
                        <a:pt x="1301782" y="1445378"/>
                        <a:pt x="1301197" y="1468623"/>
                        <a:pt x="1300165" y="1492035"/>
                      </a:cubicBezTo>
                      <a:cubicBezTo>
                        <a:pt x="1296598" y="1571665"/>
                        <a:pt x="1287177" y="1651713"/>
                        <a:pt x="1272238" y="1729921"/>
                      </a:cubicBezTo>
                      <a:cubicBezTo>
                        <a:pt x="1252449" y="1833437"/>
                        <a:pt x="1222738" y="1935727"/>
                        <a:pt x="1183856" y="2033947"/>
                      </a:cubicBezTo>
                      <a:cubicBezTo>
                        <a:pt x="1151887" y="2114748"/>
                        <a:pt x="1113424" y="2193625"/>
                        <a:pt x="1069498" y="2268322"/>
                      </a:cubicBezTo>
                      <a:cubicBezTo>
                        <a:pt x="877684" y="2594617"/>
                        <a:pt x="577811" y="2849226"/>
                        <a:pt x="225093" y="2985324"/>
                      </a:cubicBezTo>
                      <a:lnTo>
                        <a:pt x="187996" y="2879272"/>
                      </a:lnTo>
                      <a:lnTo>
                        <a:pt x="181585" y="2862382"/>
                      </a:lnTo>
                      <a:cubicBezTo>
                        <a:pt x="178129" y="2863748"/>
                        <a:pt x="174673" y="2865141"/>
                        <a:pt x="171217" y="2866479"/>
                      </a:cubicBezTo>
                      <a:cubicBezTo>
                        <a:pt x="168764" y="2867427"/>
                        <a:pt x="166311" y="2868374"/>
                        <a:pt x="163831" y="2869294"/>
                      </a:cubicBezTo>
                      <a:cubicBezTo>
                        <a:pt x="158786" y="2871217"/>
                        <a:pt x="153769" y="2873140"/>
                        <a:pt x="148696" y="2875036"/>
                      </a:cubicBezTo>
                      <a:lnTo>
                        <a:pt x="146857" y="2876931"/>
                      </a:lnTo>
                      <a:lnTo>
                        <a:pt x="9672" y="3161781"/>
                      </a:lnTo>
                      <a:lnTo>
                        <a:pt x="0" y="3181877"/>
                      </a:lnTo>
                      <a:lnTo>
                        <a:pt x="20068" y="3191548"/>
                      </a:lnTo>
                      <a:lnTo>
                        <a:pt x="304918" y="3328845"/>
                      </a:lnTo>
                      <a:lnTo>
                        <a:pt x="353415" y="3352229"/>
                      </a:lnTo>
                      <a:lnTo>
                        <a:pt x="335633" y="3301391"/>
                      </a:lnTo>
                      <a:lnTo>
                        <a:pt x="300598" y="3201248"/>
                      </a:lnTo>
                      <a:cubicBezTo>
                        <a:pt x="300793" y="3201164"/>
                        <a:pt x="300988" y="3201108"/>
                        <a:pt x="301183" y="3201025"/>
                      </a:cubicBezTo>
                      <a:cubicBezTo>
                        <a:pt x="492077" y="3128251"/>
                        <a:pt x="668896" y="3026101"/>
                        <a:pt x="826790" y="2897445"/>
                      </a:cubicBezTo>
                      <a:cubicBezTo>
                        <a:pt x="1002661" y="2754128"/>
                        <a:pt x="1150633" y="2581434"/>
                        <a:pt x="1266580" y="2384185"/>
                      </a:cubicBezTo>
                      <a:cubicBezTo>
                        <a:pt x="1344816" y="2251097"/>
                        <a:pt x="1406803" y="2109034"/>
                        <a:pt x="1450813" y="1961926"/>
                      </a:cubicBezTo>
                      <a:cubicBezTo>
                        <a:pt x="1451008" y="1961313"/>
                        <a:pt x="1451175" y="1960700"/>
                        <a:pt x="1451370" y="1960059"/>
                      </a:cubicBezTo>
                      <a:cubicBezTo>
                        <a:pt x="1451621" y="1959195"/>
                        <a:pt x="1451900" y="1958359"/>
                        <a:pt x="1452151" y="1957495"/>
                      </a:cubicBezTo>
                      <a:lnTo>
                        <a:pt x="1452597" y="1956018"/>
                      </a:lnTo>
                      <a:cubicBezTo>
                        <a:pt x="1454492" y="1949607"/>
                        <a:pt x="1456471" y="1942974"/>
                        <a:pt x="1458338" y="1936368"/>
                      </a:cubicBezTo>
                      <a:cubicBezTo>
                        <a:pt x="1490168" y="1824184"/>
                        <a:pt x="1511741" y="1708321"/>
                        <a:pt x="1522471" y="1591984"/>
                      </a:cubicBezTo>
                      <a:cubicBezTo>
                        <a:pt x="1525983" y="1553827"/>
                        <a:pt x="1527349" y="1516256"/>
                        <a:pt x="1528213" y="1484538"/>
                      </a:cubicBezTo>
                      <a:cubicBezTo>
                        <a:pt x="1528575" y="1471466"/>
                        <a:pt x="1528854" y="1458227"/>
                        <a:pt x="1529133" y="1445406"/>
                      </a:cubicBezTo>
                      <a:cubicBezTo>
                        <a:pt x="1530303" y="1392644"/>
                        <a:pt x="1531502" y="1338099"/>
                        <a:pt x="1537327" y="1285142"/>
                      </a:cubicBezTo>
                      <a:cubicBezTo>
                        <a:pt x="1546190" y="1204342"/>
                        <a:pt x="1563443" y="1124322"/>
                        <a:pt x="1588639" y="1047284"/>
                      </a:cubicBezTo>
                      <a:cubicBezTo>
                        <a:pt x="1613278" y="971947"/>
                        <a:pt x="1645720" y="898727"/>
                        <a:pt x="1685103" y="829633"/>
                      </a:cubicBezTo>
                      <a:cubicBezTo>
                        <a:pt x="1723929" y="761486"/>
                        <a:pt x="1769806" y="696824"/>
                        <a:pt x="1821424" y="637457"/>
                      </a:cubicBezTo>
                      <a:cubicBezTo>
                        <a:pt x="1872848" y="578313"/>
                        <a:pt x="1930348" y="524018"/>
                        <a:pt x="1992307" y="476107"/>
                      </a:cubicBezTo>
                      <a:cubicBezTo>
                        <a:pt x="2054684" y="427861"/>
                        <a:pt x="2122022" y="385718"/>
                        <a:pt x="2192454" y="350879"/>
                      </a:cubicBezTo>
                      <a:cubicBezTo>
                        <a:pt x="2264057" y="315453"/>
                        <a:pt x="2339450" y="287247"/>
                        <a:pt x="2416544" y="267040"/>
                      </a:cubicBezTo>
                      <a:cubicBezTo>
                        <a:pt x="2477416" y="251097"/>
                        <a:pt x="2539988" y="239976"/>
                        <a:pt x="2602923" y="233928"/>
                      </a:cubicBezTo>
                      <a:lnTo>
                        <a:pt x="2602923" y="598325"/>
                      </a:lnTo>
                      <a:lnTo>
                        <a:pt x="2627645" y="595649"/>
                      </a:lnTo>
                      <a:cubicBezTo>
                        <a:pt x="2657719" y="592360"/>
                        <a:pt x="2688099" y="590716"/>
                        <a:pt x="2717894" y="590716"/>
                      </a:cubicBezTo>
                      <a:cubicBezTo>
                        <a:pt x="2747689" y="590716"/>
                        <a:pt x="2777206" y="592332"/>
                        <a:pt x="2806805" y="595510"/>
                      </a:cubicBezTo>
                      <a:lnTo>
                        <a:pt x="2831472" y="598157"/>
                      </a:lnTo>
                      <a:lnTo>
                        <a:pt x="2831472" y="185766"/>
                      </a:lnTo>
                      <a:lnTo>
                        <a:pt x="2831416" y="185766"/>
                      </a:lnTo>
                      <a:close/>
                      <a:moveTo>
                        <a:pt x="166924" y="2886630"/>
                      </a:moveTo>
                      <a:lnTo>
                        <a:pt x="211575" y="3014283"/>
                      </a:lnTo>
                      <a:cubicBezTo>
                        <a:pt x="215059" y="3013001"/>
                        <a:pt x="218543" y="3011691"/>
                        <a:pt x="222027" y="3010381"/>
                      </a:cubicBezTo>
                      <a:cubicBezTo>
                        <a:pt x="225511" y="3009071"/>
                        <a:pt x="228967" y="3007734"/>
                        <a:pt x="232451" y="3006396"/>
                      </a:cubicBezTo>
                      <a:cubicBezTo>
                        <a:pt x="590604" y="2868374"/>
                        <a:pt x="893460" y="2611730"/>
                        <a:pt x="1088702" y="2279637"/>
                      </a:cubicBezTo>
                      <a:cubicBezTo>
                        <a:pt x="1133380" y="2203631"/>
                        <a:pt x="1172150" y="2124141"/>
                        <a:pt x="1204593" y="2042142"/>
                      </a:cubicBezTo>
                      <a:cubicBezTo>
                        <a:pt x="1243976" y="1942555"/>
                        <a:pt x="1274022" y="1839290"/>
                        <a:pt x="1294145" y="1734102"/>
                      </a:cubicBezTo>
                      <a:cubicBezTo>
                        <a:pt x="1309335" y="1654556"/>
                        <a:pt x="1318812" y="1573839"/>
                        <a:pt x="1322435" y="1493039"/>
                      </a:cubicBezTo>
                      <a:cubicBezTo>
                        <a:pt x="1323494" y="1469682"/>
                        <a:pt x="1324080" y="1446353"/>
                        <a:pt x="1324135" y="1423025"/>
                      </a:cubicBezTo>
                      <a:cubicBezTo>
                        <a:pt x="1324135" y="1419596"/>
                        <a:pt x="1324163" y="1416196"/>
                        <a:pt x="1324191" y="1412795"/>
                      </a:cubicBezTo>
                      <a:cubicBezTo>
                        <a:pt x="1324804" y="1341109"/>
                        <a:pt x="1329598" y="1269841"/>
                        <a:pt x="1340663" y="1198907"/>
                      </a:cubicBezTo>
                      <a:cubicBezTo>
                        <a:pt x="1357693" y="1089622"/>
                        <a:pt x="1387989" y="982510"/>
                        <a:pt x="1430494" y="880416"/>
                      </a:cubicBezTo>
                      <a:cubicBezTo>
                        <a:pt x="1431497" y="878019"/>
                        <a:pt x="1432473" y="875622"/>
                        <a:pt x="1433477" y="873225"/>
                      </a:cubicBezTo>
                      <a:cubicBezTo>
                        <a:pt x="1503658" y="707304"/>
                        <a:pt x="1604108" y="558329"/>
                        <a:pt x="1732012" y="430397"/>
                      </a:cubicBezTo>
                      <a:cubicBezTo>
                        <a:pt x="1859916" y="302465"/>
                        <a:pt x="2008918" y="202043"/>
                        <a:pt x="2174839" y="131862"/>
                      </a:cubicBezTo>
                      <a:cubicBezTo>
                        <a:pt x="2346669" y="59200"/>
                        <a:pt x="2529146" y="22325"/>
                        <a:pt x="2717169" y="22325"/>
                      </a:cubicBezTo>
                      <a:lnTo>
                        <a:pt x="2809091" y="22325"/>
                      </a:lnTo>
                      <a:lnTo>
                        <a:pt x="2809091" y="206558"/>
                      </a:lnTo>
                      <a:cubicBezTo>
                        <a:pt x="2809091" y="206558"/>
                        <a:pt x="2809119" y="206558"/>
                        <a:pt x="2809147" y="206558"/>
                      </a:cubicBezTo>
                      <a:lnTo>
                        <a:pt x="2809147" y="573407"/>
                      </a:lnTo>
                      <a:cubicBezTo>
                        <a:pt x="2779156" y="570202"/>
                        <a:pt x="2748721" y="568502"/>
                        <a:pt x="2717866" y="568502"/>
                      </a:cubicBezTo>
                      <a:cubicBezTo>
                        <a:pt x="2687012" y="568502"/>
                        <a:pt x="2655629" y="570258"/>
                        <a:pt x="2625192" y="573575"/>
                      </a:cubicBezTo>
                      <a:lnTo>
                        <a:pt x="2625192" y="209736"/>
                      </a:lnTo>
                      <a:cubicBezTo>
                        <a:pt x="2552865" y="215198"/>
                        <a:pt x="2481039" y="227183"/>
                        <a:pt x="2410858" y="245551"/>
                      </a:cubicBezTo>
                      <a:cubicBezTo>
                        <a:pt x="2332120" y="266176"/>
                        <a:pt x="2255500" y="294856"/>
                        <a:pt x="2182532" y="330978"/>
                      </a:cubicBezTo>
                      <a:cubicBezTo>
                        <a:pt x="2110567" y="366598"/>
                        <a:pt x="2042170" y="409437"/>
                        <a:pt x="1978650" y="458575"/>
                      </a:cubicBezTo>
                      <a:cubicBezTo>
                        <a:pt x="1915408" y="507490"/>
                        <a:pt x="1857017" y="562621"/>
                        <a:pt x="1804590" y="622936"/>
                      </a:cubicBezTo>
                      <a:cubicBezTo>
                        <a:pt x="1751996" y="683417"/>
                        <a:pt x="1705394" y="749056"/>
                        <a:pt x="1665732" y="818679"/>
                      </a:cubicBezTo>
                      <a:cubicBezTo>
                        <a:pt x="1625625" y="889056"/>
                        <a:pt x="1592625" y="963446"/>
                        <a:pt x="1567456" y="1040428"/>
                      </a:cubicBezTo>
                      <a:cubicBezTo>
                        <a:pt x="1541731" y="1119138"/>
                        <a:pt x="1524199" y="1200496"/>
                        <a:pt x="1515169" y="1282801"/>
                      </a:cubicBezTo>
                      <a:cubicBezTo>
                        <a:pt x="1507838" y="1349638"/>
                        <a:pt x="1507755" y="1416865"/>
                        <a:pt x="1505915" y="1484008"/>
                      </a:cubicBezTo>
                      <a:cubicBezTo>
                        <a:pt x="1504967" y="1519377"/>
                        <a:pt x="1503518" y="1554747"/>
                        <a:pt x="1500257" y="1590005"/>
                      </a:cubicBezTo>
                      <a:cubicBezTo>
                        <a:pt x="1489638" y="1705088"/>
                        <a:pt x="1468428" y="1819167"/>
                        <a:pt x="1436877" y="1930348"/>
                      </a:cubicBezTo>
                      <a:cubicBezTo>
                        <a:pt x="1434898" y="1937316"/>
                        <a:pt x="1432836" y="1944283"/>
                        <a:pt x="1430773" y="1951224"/>
                      </a:cubicBezTo>
                      <a:cubicBezTo>
                        <a:pt x="1430355" y="1952673"/>
                        <a:pt x="1429881" y="1954122"/>
                        <a:pt x="1429435" y="1955572"/>
                      </a:cubicBezTo>
                      <a:cubicBezTo>
                        <a:pt x="1385983" y="2100784"/>
                        <a:pt x="1324860" y="2241091"/>
                        <a:pt x="1247348" y="2372897"/>
                      </a:cubicBezTo>
                      <a:cubicBezTo>
                        <a:pt x="1132739" y="2567860"/>
                        <a:pt x="986496" y="2738547"/>
                        <a:pt x="812687" y="2880192"/>
                      </a:cubicBezTo>
                      <a:cubicBezTo>
                        <a:pt x="656465" y="3007483"/>
                        <a:pt x="481904" y="3108295"/>
                        <a:pt x="293212" y="3180232"/>
                      </a:cubicBezTo>
                      <a:cubicBezTo>
                        <a:pt x="289728" y="3181570"/>
                        <a:pt x="286272" y="3182852"/>
                        <a:pt x="282788" y="3184162"/>
                      </a:cubicBezTo>
                      <a:cubicBezTo>
                        <a:pt x="279304" y="3185472"/>
                        <a:pt x="275820" y="3186782"/>
                        <a:pt x="272336" y="3188064"/>
                      </a:cubicBezTo>
                      <a:lnTo>
                        <a:pt x="314562" y="3308805"/>
                      </a:lnTo>
                      <a:lnTo>
                        <a:pt x="29711" y="3171508"/>
                      </a:lnTo>
                      <a:lnTo>
                        <a:pt x="166897" y="2886658"/>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grpSp>
            <p:nvGrpSpPr>
              <p:cNvPr id="3247" name="Graphic 3228">
                <a:extLst>
                  <a:ext uri="{FF2B5EF4-FFF2-40B4-BE49-F238E27FC236}">
                    <a16:creationId xmlns:a16="http://schemas.microsoft.com/office/drawing/2014/main" id="{8F95BA9D-70A8-B7B8-11C3-6ACC7D9D90E9}"/>
                  </a:ext>
                </a:extLst>
              </p:cNvPr>
              <p:cNvGrpSpPr/>
              <p:nvPr/>
            </p:nvGrpSpPr>
            <p:grpSpPr>
              <a:xfrm>
                <a:off x="3566818" y="4848943"/>
                <a:ext cx="543361" cy="421533"/>
                <a:chOff x="3566818" y="4848943"/>
                <a:chExt cx="543361" cy="421533"/>
              </a:xfrm>
              <a:solidFill>
                <a:srgbClr val="FFFFFF"/>
              </a:solidFill>
            </p:grpSpPr>
            <p:sp>
              <p:nvSpPr>
                <p:cNvPr id="3248" name="Freeform: Shape 3247">
                  <a:extLst>
                    <a:ext uri="{FF2B5EF4-FFF2-40B4-BE49-F238E27FC236}">
                      <a16:creationId xmlns:a16="http://schemas.microsoft.com/office/drawing/2014/main" id="{7653E607-9B3D-F1EC-B87C-DF4C3ED00445}"/>
                    </a:ext>
                  </a:extLst>
                </p:cNvPr>
                <p:cNvSpPr/>
                <p:nvPr/>
              </p:nvSpPr>
              <p:spPr>
                <a:xfrm>
                  <a:off x="3566818" y="5166821"/>
                  <a:ext cx="89830" cy="103655"/>
                </a:xfrm>
                <a:custGeom>
                  <a:avLst/>
                  <a:gdLst>
                    <a:gd name="connsiteX0" fmla="*/ 68425 w 89830"/>
                    <a:gd name="connsiteY0" fmla="*/ 47215 h 103655"/>
                    <a:gd name="connsiteX1" fmla="*/ 37181 w 89830"/>
                    <a:gd name="connsiteY1" fmla="*/ 61820 h 103655"/>
                    <a:gd name="connsiteX2" fmla="*/ 47048 w 89830"/>
                    <a:gd name="connsiteY2" fmla="*/ 82975 h 103655"/>
                    <a:gd name="connsiteX3" fmla="*/ 83727 w 89830"/>
                    <a:gd name="connsiteY3" fmla="*/ 65861 h 103655"/>
                    <a:gd name="connsiteX4" fmla="*/ 89831 w 89830"/>
                    <a:gd name="connsiteY4" fmla="*/ 78933 h 103655"/>
                    <a:gd name="connsiteX5" fmla="*/ 36874 w 89830"/>
                    <a:gd name="connsiteY5" fmla="*/ 103656 h 103655"/>
                    <a:gd name="connsiteX6" fmla="*/ 0 w 89830"/>
                    <a:gd name="connsiteY6" fmla="*/ 24667 h 103655"/>
                    <a:gd name="connsiteX7" fmla="*/ 52845 w 89830"/>
                    <a:gd name="connsiteY7" fmla="*/ 0 h 103655"/>
                    <a:gd name="connsiteX8" fmla="*/ 59005 w 89830"/>
                    <a:gd name="connsiteY8" fmla="*/ 13183 h 103655"/>
                    <a:gd name="connsiteX9" fmla="*/ 22437 w 89830"/>
                    <a:gd name="connsiteY9" fmla="*/ 30269 h 103655"/>
                    <a:gd name="connsiteX10" fmla="*/ 31216 w 89830"/>
                    <a:gd name="connsiteY10" fmla="*/ 49082 h 103655"/>
                    <a:gd name="connsiteX11" fmla="*/ 62461 w 89830"/>
                    <a:gd name="connsiteY11" fmla="*/ 34477 h 103655"/>
                    <a:gd name="connsiteX12" fmla="*/ 68425 w 89830"/>
                    <a:gd name="connsiteY12" fmla="*/ 47215 h 10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30" h="103655">
                      <a:moveTo>
                        <a:pt x="68425" y="47215"/>
                      </a:moveTo>
                      <a:lnTo>
                        <a:pt x="37181" y="61820"/>
                      </a:lnTo>
                      <a:lnTo>
                        <a:pt x="47048" y="82975"/>
                      </a:lnTo>
                      <a:lnTo>
                        <a:pt x="83727" y="65861"/>
                      </a:lnTo>
                      <a:lnTo>
                        <a:pt x="89831" y="78933"/>
                      </a:lnTo>
                      <a:lnTo>
                        <a:pt x="36874" y="103656"/>
                      </a:lnTo>
                      <a:lnTo>
                        <a:pt x="0" y="24667"/>
                      </a:lnTo>
                      <a:lnTo>
                        <a:pt x="52845" y="0"/>
                      </a:lnTo>
                      <a:lnTo>
                        <a:pt x="59005" y="13183"/>
                      </a:lnTo>
                      <a:lnTo>
                        <a:pt x="22437" y="30269"/>
                      </a:lnTo>
                      <a:lnTo>
                        <a:pt x="31216" y="49082"/>
                      </a:lnTo>
                      <a:lnTo>
                        <a:pt x="62461" y="34477"/>
                      </a:lnTo>
                      <a:lnTo>
                        <a:pt x="68425" y="47215"/>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49" name="Freeform: Shape 3248">
                  <a:extLst>
                    <a:ext uri="{FF2B5EF4-FFF2-40B4-BE49-F238E27FC236}">
                      <a16:creationId xmlns:a16="http://schemas.microsoft.com/office/drawing/2014/main" id="{E7602477-46B3-26D7-67D5-DDF6C0DA452E}"/>
                    </a:ext>
                  </a:extLst>
                </p:cNvPr>
                <p:cNvSpPr/>
                <p:nvPr/>
              </p:nvSpPr>
              <p:spPr>
                <a:xfrm>
                  <a:off x="3636958" y="5141729"/>
                  <a:ext cx="81117" cy="89258"/>
                </a:xfrm>
                <a:custGeom>
                  <a:avLst/>
                  <a:gdLst>
                    <a:gd name="connsiteX0" fmla="*/ 62390 w 81117"/>
                    <a:gd name="connsiteY0" fmla="*/ 56392 h 89258"/>
                    <a:gd name="connsiteX1" fmla="*/ 55617 w 81117"/>
                    <a:gd name="connsiteY1" fmla="*/ 51097 h 89258"/>
                    <a:gd name="connsiteX2" fmla="*/ 41486 w 81117"/>
                    <a:gd name="connsiteY2" fmla="*/ 51960 h 89258"/>
                    <a:gd name="connsiteX3" fmla="*/ 25627 w 81117"/>
                    <a:gd name="connsiteY3" fmla="*/ 53466 h 89258"/>
                    <a:gd name="connsiteX4" fmla="*/ 2494 w 81117"/>
                    <a:gd name="connsiteY4" fmla="*/ 41118 h 89258"/>
                    <a:gd name="connsiteX5" fmla="*/ 236 w 81117"/>
                    <a:gd name="connsiteY5" fmla="*/ 28102 h 89258"/>
                    <a:gd name="connsiteX6" fmla="*/ 6396 w 81117"/>
                    <a:gd name="connsiteY6" fmla="*/ 15170 h 89258"/>
                    <a:gd name="connsiteX7" fmla="*/ 19830 w 81117"/>
                    <a:gd name="connsiteY7" fmla="*/ 4690 h 89258"/>
                    <a:gd name="connsiteX8" fmla="*/ 36163 w 81117"/>
                    <a:gd name="connsiteY8" fmla="*/ 35 h 89258"/>
                    <a:gd name="connsiteX9" fmla="*/ 50628 w 81117"/>
                    <a:gd name="connsiteY9" fmla="*/ 3296 h 89258"/>
                    <a:gd name="connsiteX10" fmla="*/ 60662 w 81117"/>
                    <a:gd name="connsiteY10" fmla="*/ 13887 h 89258"/>
                    <a:gd name="connsiteX11" fmla="*/ 44720 w 81117"/>
                    <a:gd name="connsiteY11" fmla="*/ 22166 h 89258"/>
                    <a:gd name="connsiteX12" fmla="*/ 37083 w 81117"/>
                    <a:gd name="connsiteY12" fmla="*/ 15643 h 89258"/>
                    <a:gd name="connsiteX13" fmla="*/ 26157 w 81117"/>
                    <a:gd name="connsiteY13" fmla="*/ 17567 h 89258"/>
                    <a:gd name="connsiteX14" fmla="*/ 18353 w 81117"/>
                    <a:gd name="connsiteY14" fmla="*/ 24758 h 89258"/>
                    <a:gd name="connsiteX15" fmla="*/ 18492 w 81117"/>
                    <a:gd name="connsiteY15" fmla="*/ 32952 h 89258"/>
                    <a:gd name="connsiteX16" fmla="*/ 25571 w 81117"/>
                    <a:gd name="connsiteY16" fmla="*/ 37300 h 89258"/>
                    <a:gd name="connsiteX17" fmla="*/ 39229 w 81117"/>
                    <a:gd name="connsiteY17" fmla="*/ 36269 h 89258"/>
                    <a:gd name="connsiteX18" fmla="*/ 64313 w 81117"/>
                    <a:gd name="connsiteY18" fmla="*/ 36129 h 89258"/>
                    <a:gd name="connsiteX19" fmla="*/ 78361 w 81117"/>
                    <a:gd name="connsiteY19" fmla="*/ 48003 h 89258"/>
                    <a:gd name="connsiteX20" fmla="*/ 78946 w 81117"/>
                    <a:gd name="connsiteY20" fmla="*/ 67708 h 89258"/>
                    <a:gd name="connsiteX21" fmla="*/ 61443 w 81117"/>
                    <a:gd name="connsiteY21" fmla="*/ 84041 h 89258"/>
                    <a:gd name="connsiteX22" fmla="*/ 43493 w 81117"/>
                    <a:gd name="connsiteY22" fmla="*/ 89197 h 89258"/>
                    <a:gd name="connsiteX23" fmla="*/ 27662 w 81117"/>
                    <a:gd name="connsiteY23" fmla="*/ 86048 h 89258"/>
                    <a:gd name="connsiteX24" fmla="*/ 16959 w 81117"/>
                    <a:gd name="connsiteY24" fmla="*/ 74871 h 89258"/>
                    <a:gd name="connsiteX25" fmla="*/ 32958 w 81117"/>
                    <a:gd name="connsiteY25" fmla="*/ 66565 h 89258"/>
                    <a:gd name="connsiteX26" fmla="*/ 54921 w 81117"/>
                    <a:gd name="connsiteY26" fmla="*/ 71443 h 89258"/>
                    <a:gd name="connsiteX27" fmla="*/ 62585 w 81117"/>
                    <a:gd name="connsiteY27" fmla="*/ 64531 h 89258"/>
                    <a:gd name="connsiteX28" fmla="*/ 62418 w 81117"/>
                    <a:gd name="connsiteY28" fmla="*/ 56420 h 8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1117" h="89258">
                      <a:moveTo>
                        <a:pt x="62390" y="56392"/>
                      </a:moveTo>
                      <a:cubicBezTo>
                        <a:pt x="60829" y="53382"/>
                        <a:pt x="58572" y="51626"/>
                        <a:pt x="55617" y="51097"/>
                      </a:cubicBezTo>
                      <a:cubicBezTo>
                        <a:pt x="52663" y="50595"/>
                        <a:pt x="47953" y="50873"/>
                        <a:pt x="41486" y="51960"/>
                      </a:cubicBezTo>
                      <a:cubicBezTo>
                        <a:pt x="35020" y="53048"/>
                        <a:pt x="29752" y="53549"/>
                        <a:pt x="25627" y="53466"/>
                      </a:cubicBezTo>
                      <a:cubicBezTo>
                        <a:pt x="14367" y="53270"/>
                        <a:pt x="6674" y="49145"/>
                        <a:pt x="2494" y="41118"/>
                      </a:cubicBezTo>
                      <a:cubicBezTo>
                        <a:pt x="320" y="36938"/>
                        <a:pt x="-433" y="32590"/>
                        <a:pt x="236" y="28102"/>
                      </a:cubicBezTo>
                      <a:cubicBezTo>
                        <a:pt x="905" y="23615"/>
                        <a:pt x="2940" y="19295"/>
                        <a:pt x="6396" y="15170"/>
                      </a:cubicBezTo>
                      <a:cubicBezTo>
                        <a:pt x="9852" y="11045"/>
                        <a:pt x="14311" y="7561"/>
                        <a:pt x="19830" y="4690"/>
                      </a:cubicBezTo>
                      <a:cubicBezTo>
                        <a:pt x="25349" y="1819"/>
                        <a:pt x="30811" y="286"/>
                        <a:pt x="36163" y="35"/>
                      </a:cubicBezTo>
                      <a:cubicBezTo>
                        <a:pt x="41514" y="-216"/>
                        <a:pt x="46336" y="872"/>
                        <a:pt x="50628" y="3296"/>
                      </a:cubicBezTo>
                      <a:cubicBezTo>
                        <a:pt x="54921" y="5721"/>
                        <a:pt x="58265" y="9233"/>
                        <a:pt x="60662" y="13887"/>
                      </a:cubicBezTo>
                      <a:lnTo>
                        <a:pt x="44720" y="22166"/>
                      </a:lnTo>
                      <a:cubicBezTo>
                        <a:pt x="42880" y="18626"/>
                        <a:pt x="40344" y="16452"/>
                        <a:pt x="37083" y="15643"/>
                      </a:cubicBezTo>
                      <a:cubicBezTo>
                        <a:pt x="33822" y="14835"/>
                        <a:pt x="30198" y="15476"/>
                        <a:pt x="26157" y="17567"/>
                      </a:cubicBezTo>
                      <a:cubicBezTo>
                        <a:pt x="22255" y="19573"/>
                        <a:pt x="19663" y="21970"/>
                        <a:pt x="18353" y="24758"/>
                      </a:cubicBezTo>
                      <a:cubicBezTo>
                        <a:pt x="17043" y="27517"/>
                        <a:pt x="17099" y="30249"/>
                        <a:pt x="18492" y="32952"/>
                      </a:cubicBezTo>
                      <a:cubicBezTo>
                        <a:pt x="19802" y="35461"/>
                        <a:pt x="22171" y="36910"/>
                        <a:pt x="25571" y="37300"/>
                      </a:cubicBezTo>
                      <a:cubicBezTo>
                        <a:pt x="28972" y="37690"/>
                        <a:pt x="33543" y="37356"/>
                        <a:pt x="39229" y="36269"/>
                      </a:cubicBezTo>
                      <a:cubicBezTo>
                        <a:pt x="49709" y="34290"/>
                        <a:pt x="58070" y="34262"/>
                        <a:pt x="64313" y="36129"/>
                      </a:cubicBezTo>
                      <a:cubicBezTo>
                        <a:pt x="70557" y="38025"/>
                        <a:pt x="75239" y="41983"/>
                        <a:pt x="78361" y="48003"/>
                      </a:cubicBezTo>
                      <a:cubicBezTo>
                        <a:pt x="81845" y="54692"/>
                        <a:pt x="82012" y="61270"/>
                        <a:pt x="78946" y="67708"/>
                      </a:cubicBezTo>
                      <a:cubicBezTo>
                        <a:pt x="75880" y="74147"/>
                        <a:pt x="70027" y="79582"/>
                        <a:pt x="61443" y="84041"/>
                      </a:cubicBezTo>
                      <a:cubicBezTo>
                        <a:pt x="55478" y="87135"/>
                        <a:pt x="49513" y="88863"/>
                        <a:pt x="43493" y="89197"/>
                      </a:cubicBezTo>
                      <a:cubicBezTo>
                        <a:pt x="37473" y="89532"/>
                        <a:pt x="32205" y="88500"/>
                        <a:pt x="27662" y="86048"/>
                      </a:cubicBezTo>
                      <a:cubicBezTo>
                        <a:pt x="23119" y="83595"/>
                        <a:pt x="19551" y="79860"/>
                        <a:pt x="16959" y="74871"/>
                      </a:cubicBezTo>
                      <a:lnTo>
                        <a:pt x="32958" y="66565"/>
                      </a:lnTo>
                      <a:cubicBezTo>
                        <a:pt x="37389" y="75094"/>
                        <a:pt x="44692" y="76739"/>
                        <a:pt x="54921" y="71443"/>
                      </a:cubicBezTo>
                      <a:cubicBezTo>
                        <a:pt x="58711" y="69464"/>
                        <a:pt x="61275" y="67179"/>
                        <a:pt x="62585" y="64531"/>
                      </a:cubicBezTo>
                      <a:cubicBezTo>
                        <a:pt x="63923" y="61883"/>
                        <a:pt x="63868" y="59179"/>
                        <a:pt x="62418" y="56420"/>
                      </a:cubicBez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0" name="Freeform: Shape 3249">
                  <a:extLst>
                    <a:ext uri="{FF2B5EF4-FFF2-40B4-BE49-F238E27FC236}">
                      <a16:creationId xmlns:a16="http://schemas.microsoft.com/office/drawing/2014/main" id="{9D43A682-6350-94EF-A0A9-0A6A02E41FD0}"/>
                    </a:ext>
                  </a:extLst>
                </p:cNvPr>
                <p:cNvSpPr/>
                <p:nvPr/>
              </p:nvSpPr>
              <p:spPr>
                <a:xfrm>
                  <a:off x="3696840" y="5091595"/>
                  <a:ext cx="105132" cy="110623"/>
                </a:xfrm>
                <a:custGeom>
                  <a:avLst/>
                  <a:gdLst>
                    <a:gd name="connsiteX0" fmla="*/ 49696 w 105132"/>
                    <a:gd name="connsiteY0" fmla="*/ 66670 h 110623"/>
                    <a:gd name="connsiteX1" fmla="*/ 46630 w 105132"/>
                    <a:gd name="connsiteY1" fmla="*/ 80048 h 110623"/>
                    <a:gd name="connsiteX2" fmla="*/ 59060 w 105132"/>
                    <a:gd name="connsiteY2" fmla="*/ 101649 h 110623"/>
                    <a:gd name="connsiteX3" fmla="*/ 43508 w 105132"/>
                    <a:gd name="connsiteY3" fmla="*/ 110623 h 110623"/>
                    <a:gd name="connsiteX4" fmla="*/ 0 w 105132"/>
                    <a:gd name="connsiteY4" fmla="*/ 35063 h 110623"/>
                    <a:gd name="connsiteX5" fmla="*/ 15580 w 105132"/>
                    <a:gd name="connsiteY5" fmla="*/ 26088 h 110623"/>
                    <a:gd name="connsiteX6" fmla="*/ 35314 w 105132"/>
                    <a:gd name="connsiteY6" fmla="*/ 60343 h 110623"/>
                    <a:gd name="connsiteX7" fmla="*/ 36763 w 105132"/>
                    <a:gd name="connsiteY7" fmla="*/ 46992 h 110623"/>
                    <a:gd name="connsiteX8" fmla="*/ 41696 w 105132"/>
                    <a:gd name="connsiteY8" fmla="*/ 11037 h 110623"/>
                    <a:gd name="connsiteX9" fmla="*/ 60844 w 105132"/>
                    <a:gd name="connsiteY9" fmla="*/ 0 h 110623"/>
                    <a:gd name="connsiteX10" fmla="*/ 53347 w 105132"/>
                    <a:gd name="connsiteY10" fmla="*/ 49027 h 110623"/>
                    <a:gd name="connsiteX11" fmla="*/ 105133 w 105132"/>
                    <a:gd name="connsiteY11" fmla="*/ 75115 h 110623"/>
                    <a:gd name="connsiteX12" fmla="*/ 86598 w 105132"/>
                    <a:gd name="connsiteY12" fmla="*/ 85790 h 110623"/>
                    <a:gd name="connsiteX13" fmla="*/ 49751 w 105132"/>
                    <a:gd name="connsiteY13" fmla="*/ 66670 h 1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132" h="110623">
                      <a:moveTo>
                        <a:pt x="49696" y="66670"/>
                      </a:moveTo>
                      <a:lnTo>
                        <a:pt x="46630" y="80048"/>
                      </a:lnTo>
                      <a:lnTo>
                        <a:pt x="59060" y="101649"/>
                      </a:lnTo>
                      <a:lnTo>
                        <a:pt x="43508" y="110623"/>
                      </a:lnTo>
                      <a:lnTo>
                        <a:pt x="0" y="35063"/>
                      </a:lnTo>
                      <a:lnTo>
                        <a:pt x="15580" y="26088"/>
                      </a:lnTo>
                      <a:lnTo>
                        <a:pt x="35314" y="60343"/>
                      </a:lnTo>
                      <a:lnTo>
                        <a:pt x="36763" y="46992"/>
                      </a:lnTo>
                      <a:lnTo>
                        <a:pt x="41696" y="11037"/>
                      </a:lnTo>
                      <a:lnTo>
                        <a:pt x="60844" y="0"/>
                      </a:lnTo>
                      <a:lnTo>
                        <a:pt x="53347" y="49027"/>
                      </a:lnTo>
                      <a:lnTo>
                        <a:pt x="105133" y="75115"/>
                      </a:lnTo>
                      <a:lnTo>
                        <a:pt x="86598" y="85790"/>
                      </a:lnTo>
                      <a:lnTo>
                        <a:pt x="49751" y="66670"/>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1" name="Freeform: Shape 3250">
                  <a:extLst>
                    <a:ext uri="{FF2B5EF4-FFF2-40B4-BE49-F238E27FC236}">
                      <a16:creationId xmlns:a16="http://schemas.microsoft.com/office/drawing/2014/main" id="{E08996A0-3D31-0DCA-C313-1A0BC16F38DE}"/>
                    </a:ext>
                  </a:extLst>
                </p:cNvPr>
                <p:cNvSpPr/>
                <p:nvPr/>
              </p:nvSpPr>
              <p:spPr>
                <a:xfrm>
                  <a:off x="3764373" y="5055975"/>
                  <a:ext cx="96046" cy="104881"/>
                </a:xfrm>
                <a:custGeom>
                  <a:avLst/>
                  <a:gdLst>
                    <a:gd name="connsiteX0" fmla="*/ 70794 w 96046"/>
                    <a:gd name="connsiteY0" fmla="*/ 44902 h 104881"/>
                    <a:gd name="connsiteX1" fmla="*/ 41641 w 96046"/>
                    <a:gd name="connsiteY1" fmla="*/ 63353 h 104881"/>
                    <a:gd name="connsiteX2" fmla="*/ 54127 w 96046"/>
                    <a:gd name="connsiteY2" fmla="*/ 83086 h 104881"/>
                    <a:gd name="connsiteX3" fmla="*/ 88326 w 96046"/>
                    <a:gd name="connsiteY3" fmla="*/ 61430 h 104881"/>
                    <a:gd name="connsiteX4" fmla="*/ 96046 w 96046"/>
                    <a:gd name="connsiteY4" fmla="*/ 73610 h 104881"/>
                    <a:gd name="connsiteX5" fmla="*/ 46657 w 96046"/>
                    <a:gd name="connsiteY5" fmla="*/ 104882 h 104881"/>
                    <a:gd name="connsiteX6" fmla="*/ 0 w 96046"/>
                    <a:gd name="connsiteY6" fmla="*/ 31217 h 104881"/>
                    <a:gd name="connsiteX7" fmla="*/ 49277 w 96046"/>
                    <a:gd name="connsiteY7" fmla="*/ 0 h 104881"/>
                    <a:gd name="connsiteX8" fmla="*/ 57054 w 96046"/>
                    <a:gd name="connsiteY8" fmla="*/ 12292 h 104881"/>
                    <a:gd name="connsiteX9" fmla="*/ 22966 w 96046"/>
                    <a:gd name="connsiteY9" fmla="*/ 33892 h 104881"/>
                    <a:gd name="connsiteX10" fmla="*/ 34087 w 96046"/>
                    <a:gd name="connsiteY10" fmla="*/ 51452 h 104881"/>
                    <a:gd name="connsiteX11" fmla="*/ 63241 w 96046"/>
                    <a:gd name="connsiteY11" fmla="*/ 33001 h 104881"/>
                    <a:gd name="connsiteX12" fmla="*/ 70766 w 96046"/>
                    <a:gd name="connsiteY12" fmla="*/ 44902 h 10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46" h="104881">
                      <a:moveTo>
                        <a:pt x="70794" y="44902"/>
                      </a:moveTo>
                      <a:lnTo>
                        <a:pt x="41641" y="63353"/>
                      </a:lnTo>
                      <a:lnTo>
                        <a:pt x="54127" y="83086"/>
                      </a:lnTo>
                      <a:lnTo>
                        <a:pt x="88326" y="61430"/>
                      </a:lnTo>
                      <a:lnTo>
                        <a:pt x="96046" y="73610"/>
                      </a:lnTo>
                      <a:lnTo>
                        <a:pt x="46657" y="104882"/>
                      </a:lnTo>
                      <a:lnTo>
                        <a:pt x="0" y="31217"/>
                      </a:lnTo>
                      <a:lnTo>
                        <a:pt x="49277" y="0"/>
                      </a:lnTo>
                      <a:lnTo>
                        <a:pt x="57054" y="12292"/>
                      </a:lnTo>
                      <a:lnTo>
                        <a:pt x="22966" y="33892"/>
                      </a:lnTo>
                      <a:lnTo>
                        <a:pt x="34087" y="51452"/>
                      </a:lnTo>
                      <a:lnTo>
                        <a:pt x="63241" y="33001"/>
                      </a:lnTo>
                      <a:lnTo>
                        <a:pt x="70766" y="44902"/>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2" name="Freeform: Shape 3251">
                  <a:extLst>
                    <a:ext uri="{FF2B5EF4-FFF2-40B4-BE49-F238E27FC236}">
                      <a16:creationId xmlns:a16="http://schemas.microsoft.com/office/drawing/2014/main" id="{3B37ECDD-B15E-72E8-1ED7-8D281B0341A9}"/>
                    </a:ext>
                  </a:extLst>
                </p:cNvPr>
                <p:cNvSpPr/>
                <p:nvPr/>
              </p:nvSpPr>
              <p:spPr>
                <a:xfrm>
                  <a:off x="3822960" y="5023396"/>
                  <a:ext cx="105494" cy="98105"/>
                </a:xfrm>
                <a:custGeom>
                  <a:avLst/>
                  <a:gdLst>
                    <a:gd name="connsiteX0" fmla="*/ 58001 w 105494"/>
                    <a:gd name="connsiteY0" fmla="*/ 53482 h 98105"/>
                    <a:gd name="connsiteX1" fmla="*/ 46240 w 105494"/>
                    <a:gd name="connsiteY1" fmla="*/ 61649 h 98105"/>
                    <a:gd name="connsiteX2" fmla="*/ 64440 w 105494"/>
                    <a:gd name="connsiteY2" fmla="*/ 87876 h 98105"/>
                    <a:gd name="connsiteX3" fmla="*/ 49696 w 105494"/>
                    <a:gd name="connsiteY3" fmla="*/ 98105 h 98105"/>
                    <a:gd name="connsiteX4" fmla="*/ 0 w 105494"/>
                    <a:gd name="connsiteY4" fmla="*/ 26475 h 98105"/>
                    <a:gd name="connsiteX5" fmla="*/ 26618 w 105494"/>
                    <a:gd name="connsiteY5" fmla="*/ 7996 h 98105"/>
                    <a:gd name="connsiteX6" fmla="*/ 50114 w 105494"/>
                    <a:gd name="connsiteY6" fmla="*/ 80 h 98105"/>
                    <a:gd name="connsiteX7" fmla="*/ 68091 w 105494"/>
                    <a:gd name="connsiteY7" fmla="*/ 11285 h 98105"/>
                    <a:gd name="connsiteX8" fmla="*/ 73415 w 105494"/>
                    <a:gd name="connsiteY8" fmla="*/ 25722 h 98105"/>
                    <a:gd name="connsiteX9" fmla="*/ 69206 w 105494"/>
                    <a:gd name="connsiteY9" fmla="*/ 40188 h 98105"/>
                    <a:gd name="connsiteX10" fmla="*/ 105021 w 105494"/>
                    <a:gd name="connsiteY10" fmla="*/ 58695 h 98105"/>
                    <a:gd name="connsiteX11" fmla="*/ 105495 w 105494"/>
                    <a:gd name="connsiteY11" fmla="*/ 59392 h 98105"/>
                    <a:gd name="connsiteX12" fmla="*/ 89664 w 105494"/>
                    <a:gd name="connsiteY12" fmla="*/ 70373 h 98105"/>
                    <a:gd name="connsiteX13" fmla="*/ 58029 w 105494"/>
                    <a:gd name="connsiteY13" fmla="*/ 53482 h 98105"/>
                    <a:gd name="connsiteX14" fmla="*/ 37934 w 105494"/>
                    <a:gd name="connsiteY14" fmla="*/ 49692 h 98105"/>
                    <a:gd name="connsiteX15" fmla="*/ 49835 w 105494"/>
                    <a:gd name="connsiteY15" fmla="*/ 41442 h 98105"/>
                    <a:gd name="connsiteX16" fmla="*/ 56468 w 105494"/>
                    <a:gd name="connsiteY16" fmla="*/ 32634 h 98105"/>
                    <a:gd name="connsiteX17" fmla="*/ 54099 w 105494"/>
                    <a:gd name="connsiteY17" fmla="*/ 22712 h 98105"/>
                    <a:gd name="connsiteX18" fmla="*/ 45682 w 105494"/>
                    <a:gd name="connsiteY18" fmla="*/ 16747 h 98105"/>
                    <a:gd name="connsiteX19" fmla="*/ 34840 w 105494"/>
                    <a:gd name="connsiteY19" fmla="*/ 19981 h 98105"/>
                    <a:gd name="connsiteX20" fmla="*/ 22994 w 105494"/>
                    <a:gd name="connsiteY20" fmla="*/ 28203 h 98105"/>
                    <a:gd name="connsiteX21" fmla="*/ 37906 w 105494"/>
                    <a:gd name="connsiteY21" fmla="*/ 49692 h 9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494" h="98105">
                      <a:moveTo>
                        <a:pt x="58001" y="53482"/>
                      </a:moveTo>
                      <a:lnTo>
                        <a:pt x="46240" y="61649"/>
                      </a:lnTo>
                      <a:lnTo>
                        <a:pt x="64440" y="87876"/>
                      </a:lnTo>
                      <a:lnTo>
                        <a:pt x="49696" y="98105"/>
                      </a:lnTo>
                      <a:lnTo>
                        <a:pt x="0" y="26475"/>
                      </a:lnTo>
                      <a:lnTo>
                        <a:pt x="26618" y="7996"/>
                      </a:lnTo>
                      <a:cubicBezTo>
                        <a:pt x="35091" y="2115"/>
                        <a:pt x="42923" y="-505"/>
                        <a:pt x="50114" y="80"/>
                      </a:cubicBezTo>
                      <a:cubicBezTo>
                        <a:pt x="57333" y="665"/>
                        <a:pt x="63325" y="4400"/>
                        <a:pt x="68091" y="11285"/>
                      </a:cubicBezTo>
                      <a:cubicBezTo>
                        <a:pt x="71491" y="16162"/>
                        <a:pt x="73247" y="20984"/>
                        <a:pt x="73415" y="25722"/>
                      </a:cubicBezTo>
                      <a:cubicBezTo>
                        <a:pt x="73554" y="30461"/>
                        <a:pt x="72160" y="35282"/>
                        <a:pt x="69206" y="40188"/>
                      </a:cubicBezTo>
                      <a:lnTo>
                        <a:pt x="105021" y="58695"/>
                      </a:lnTo>
                      <a:lnTo>
                        <a:pt x="105495" y="59392"/>
                      </a:lnTo>
                      <a:lnTo>
                        <a:pt x="89664" y="70373"/>
                      </a:lnTo>
                      <a:lnTo>
                        <a:pt x="58029" y="53482"/>
                      </a:lnTo>
                      <a:close/>
                      <a:moveTo>
                        <a:pt x="37934" y="49692"/>
                      </a:moveTo>
                      <a:lnTo>
                        <a:pt x="49835" y="41442"/>
                      </a:lnTo>
                      <a:cubicBezTo>
                        <a:pt x="53542" y="38878"/>
                        <a:pt x="55744" y="35923"/>
                        <a:pt x="56468" y="32634"/>
                      </a:cubicBezTo>
                      <a:cubicBezTo>
                        <a:pt x="57193" y="29346"/>
                        <a:pt x="56413" y="26029"/>
                        <a:pt x="54099" y="22712"/>
                      </a:cubicBezTo>
                      <a:cubicBezTo>
                        <a:pt x="51758" y="19339"/>
                        <a:pt x="48943" y="17333"/>
                        <a:pt x="45682" y="16747"/>
                      </a:cubicBezTo>
                      <a:cubicBezTo>
                        <a:pt x="42421" y="16162"/>
                        <a:pt x="38798" y="17221"/>
                        <a:pt x="34840" y="19981"/>
                      </a:cubicBezTo>
                      <a:lnTo>
                        <a:pt x="22994" y="28203"/>
                      </a:lnTo>
                      <a:lnTo>
                        <a:pt x="37906" y="49692"/>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3" name="Freeform: Shape 3252">
                  <a:extLst>
                    <a:ext uri="{FF2B5EF4-FFF2-40B4-BE49-F238E27FC236}">
                      <a16:creationId xmlns:a16="http://schemas.microsoft.com/office/drawing/2014/main" id="{EB4826DF-73CD-D3BA-049B-AD6B1B363516}"/>
                    </a:ext>
                  </a:extLst>
                </p:cNvPr>
                <p:cNvSpPr/>
                <p:nvPr/>
              </p:nvSpPr>
              <p:spPr>
                <a:xfrm>
                  <a:off x="3912094" y="4956563"/>
                  <a:ext cx="76437" cy="98101"/>
                </a:xfrm>
                <a:custGeom>
                  <a:avLst/>
                  <a:gdLst>
                    <a:gd name="connsiteX0" fmla="*/ 49110 w 76437"/>
                    <a:gd name="connsiteY0" fmla="*/ 62844 h 98101"/>
                    <a:gd name="connsiteX1" fmla="*/ 68175 w 76437"/>
                    <a:gd name="connsiteY1" fmla="*/ 86953 h 98101"/>
                    <a:gd name="connsiteX2" fmla="*/ 54071 w 76437"/>
                    <a:gd name="connsiteY2" fmla="*/ 98102 h 98101"/>
                    <a:gd name="connsiteX3" fmla="*/ 0 w 76437"/>
                    <a:gd name="connsiteY3" fmla="*/ 29704 h 98101"/>
                    <a:gd name="connsiteX4" fmla="*/ 26674 w 76437"/>
                    <a:gd name="connsiteY4" fmla="*/ 8605 h 98101"/>
                    <a:gd name="connsiteX5" fmla="*/ 42449 w 76437"/>
                    <a:gd name="connsiteY5" fmla="*/ 718 h 98101"/>
                    <a:gd name="connsiteX6" fmla="*/ 57779 w 76437"/>
                    <a:gd name="connsiteY6" fmla="*/ 1609 h 98101"/>
                    <a:gd name="connsiteX7" fmla="*/ 70265 w 76437"/>
                    <a:gd name="connsiteY7" fmla="*/ 10946 h 98101"/>
                    <a:gd name="connsiteX8" fmla="*/ 75923 w 76437"/>
                    <a:gd name="connsiteY8" fmla="*/ 32241 h 98101"/>
                    <a:gd name="connsiteX9" fmla="*/ 61458 w 76437"/>
                    <a:gd name="connsiteY9" fmla="*/ 53089 h 98101"/>
                    <a:gd name="connsiteX10" fmla="*/ 49110 w 76437"/>
                    <a:gd name="connsiteY10" fmla="*/ 62844 h 98101"/>
                    <a:gd name="connsiteX11" fmla="*/ 40080 w 76437"/>
                    <a:gd name="connsiteY11" fmla="*/ 51416 h 98101"/>
                    <a:gd name="connsiteX12" fmla="*/ 52678 w 76437"/>
                    <a:gd name="connsiteY12" fmla="*/ 41466 h 98101"/>
                    <a:gd name="connsiteX13" fmla="*/ 59116 w 76437"/>
                    <a:gd name="connsiteY13" fmla="*/ 32101 h 98101"/>
                    <a:gd name="connsiteX14" fmla="*/ 56106 w 76437"/>
                    <a:gd name="connsiteY14" fmla="*/ 22263 h 98101"/>
                    <a:gd name="connsiteX15" fmla="*/ 46713 w 76437"/>
                    <a:gd name="connsiteY15" fmla="*/ 16465 h 98101"/>
                    <a:gd name="connsiteX16" fmla="*/ 36011 w 76437"/>
                    <a:gd name="connsiteY16" fmla="*/ 19726 h 98101"/>
                    <a:gd name="connsiteX17" fmla="*/ 23106 w 76437"/>
                    <a:gd name="connsiteY17" fmla="*/ 29955 h 98101"/>
                    <a:gd name="connsiteX18" fmla="*/ 40080 w 76437"/>
                    <a:gd name="connsiteY18" fmla="*/ 51416 h 9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37" h="98101">
                      <a:moveTo>
                        <a:pt x="49110" y="62844"/>
                      </a:moveTo>
                      <a:lnTo>
                        <a:pt x="68175" y="86953"/>
                      </a:lnTo>
                      <a:lnTo>
                        <a:pt x="54071" y="98102"/>
                      </a:lnTo>
                      <a:lnTo>
                        <a:pt x="0" y="29704"/>
                      </a:lnTo>
                      <a:lnTo>
                        <a:pt x="26674" y="8605"/>
                      </a:lnTo>
                      <a:cubicBezTo>
                        <a:pt x="31802" y="4536"/>
                        <a:pt x="37070" y="1916"/>
                        <a:pt x="42449" y="718"/>
                      </a:cubicBezTo>
                      <a:cubicBezTo>
                        <a:pt x="47828" y="-481"/>
                        <a:pt x="52956" y="-174"/>
                        <a:pt x="57779" y="1609"/>
                      </a:cubicBezTo>
                      <a:cubicBezTo>
                        <a:pt x="62600" y="3421"/>
                        <a:pt x="66781" y="6515"/>
                        <a:pt x="70265" y="10946"/>
                      </a:cubicBezTo>
                      <a:cubicBezTo>
                        <a:pt x="75561" y="17636"/>
                        <a:pt x="77456" y="24743"/>
                        <a:pt x="75923" y="32241"/>
                      </a:cubicBezTo>
                      <a:cubicBezTo>
                        <a:pt x="74390" y="39738"/>
                        <a:pt x="69568" y="46678"/>
                        <a:pt x="61458" y="53089"/>
                      </a:cubicBezTo>
                      <a:lnTo>
                        <a:pt x="49110" y="62844"/>
                      </a:lnTo>
                      <a:close/>
                      <a:moveTo>
                        <a:pt x="40080" y="51416"/>
                      </a:moveTo>
                      <a:lnTo>
                        <a:pt x="52678" y="41466"/>
                      </a:lnTo>
                      <a:cubicBezTo>
                        <a:pt x="56413" y="38512"/>
                        <a:pt x="58559" y="35390"/>
                        <a:pt x="59116" y="32101"/>
                      </a:cubicBezTo>
                      <a:cubicBezTo>
                        <a:pt x="59674" y="28812"/>
                        <a:pt x="58670" y="25524"/>
                        <a:pt x="56106" y="22263"/>
                      </a:cubicBezTo>
                      <a:cubicBezTo>
                        <a:pt x="53458" y="18918"/>
                        <a:pt x="50337" y="16995"/>
                        <a:pt x="46713" y="16465"/>
                      </a:cubicBezTo>
                      <a:cubicBezTo>
                        <a:pt x="43118" y="15963"/>
                        <a:pt x="39550" y="17051"/>
                        <a:pt x="36011" y="19726"/>
                      </a:cubicBezTo>
                      <a:lnTo>
                        <a:pt x="23106" y="29955"/>
                      </a:lnTo>
                      <a:lnTo>
                        <a:pt x="40080" y="51416"/>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4" name="Freeform: Shape 3253">
                  <a:extLst>
                    <a:ext uri="{FF2B5EF4-FFF2-40B4-BE49-F238E27FC236}">
                      <a16:creationId xmlns:a16="http://schemas.microsoft.com/office/drawing/2014/main" id="{40BAADBB-C0B2-17B1-1D5A-A2C78524E65D}"/>
                    </a:ext>
                  </a:extLst>
                </p:cNvPr>
                <p:cNvSpPr/>
                <p:nvPr/>
              </p:nvSpPr>
              <p:spPr>
                <a:xfrm>
                  <a:off x="3985091" y="4916309"/>
                  <a:ext cx="94151" cy="98136"/>
                </a:xfrm>
                <a:custGeom>
                  <a:avLst/>
                  <a:gdLst>
                    <a:gd name="connsiteX0" fmla="*/ 63381 w 94151"/>
                    <a:gd name="connsiteY0" fmla="*/ 47661 h 98136"/>
                    <a:gd name="connsiteX1" fmla="*/ 39467 w 94151"/>
                    <a:gd name="connsiteY1" fmla="*/ 68175 h 98136"/>
                    <a:gd name="connsiteX2" fmla="*/ 46630 w 94151"/>
                    <a:gd name="connsiteY2" fmla="*/ 85706 h 98136"/>
                    <a:gd name="connsiteX3" fmla="*/ 32136 w 94151"/>
                    <a:gd name="connsiteY3" fmla="*/ 98137 h 98136"/>
                    <a:gd name="connsiteX4" fmla="*/ 0 w 94151"/>
                    <a:gd name="connsiteY4" fmla="*/ 10842 h 98136"/>
                    <a:gd name="connsiteX5" fmla="*/ 12626 w 94151"/>
                    <a:gd name="connsiteY5" fmla="*/ 0 h 98136"/>
                    <a:gd name="connsiteX6" fmla="*/ 94151 w 94151"/>
                    <a:gd name="connsiteY6" fmla="*/ 44929 h 98136"/>
                    <a:gd name="connsiteX7" fmla="*/ 79658 w 94151"/>
                    <a:gd name="connsiteY7" fmla="*/ 57360 h 98136"/>
                    <a:gd name="connsiteX8" fmla="*/ 63381 w 94151"/>
                    <a:gd name="connsiteY8" fmla="*/ 47661 h 98136"/>
                    <a:gd name="connsiteX9" fmla="*/ 33669 w 94151"/>
                    <a:gd name="connsiteY9" fmla="*/ 53960 h 98136"/>
                    <a:gd name="connsiteX10" fmla="*/ 50225 w 94151"/>
                    <a:gd name="connsiteY10" fmla="*/ 39773 h 98136"/>
                    <a:gd name="connsiteX11" fmla="*/ 20653 w 94151"/>
                    <a:gd name="connsiteY11" fmla="*/ 22130 h 98136"/>
                    <a:gd name="connsiteX12" fmla="*/ 33669 w 94151"/>
                    <a:gd name="connsiteY12" fmla="*/ 53960 h 9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151" h="98136">
                      <a:moveTo>
                        <a:pt x="63381" y="47661"/>
                      </a:moveTo>
                      <a:lnTo>
                        <a:pt x="39467" y="68175"/>
                      </a:lnTo>
                      <a:lnTo>
                        <a:pt x="46630" y="85706"/>
                      </a:lnTo>
                      <a:lnTo>
                        <a:pt x="32136" y="98137"/>
                      </a:lnTo>
                      <a:lnTo>
                        <a:pt x="0" y="10842"/>
                      </a:lnTo>
                      <a:lnTo>
                        <a:pt x="12626" y="0"/>
                      </a:lnTo>
                      <a:lnTo>
                        <a:pt x="94151" y="44929"/>
                      </a:lnTo>
                      <a:lnTo>
                        <a:pt x="79658" y="57360"/>
                      </a:lnTo>
                      <a:lnTo>
                        <a:pt x="63381" y="47661"/>
                      </a:lnTo>
                      <a:close/>
                      <a:moveTo>
                        <a:pt x="33669" y="53960"/>
                      </a:moveTo>
                      <a:lnTo>
                        <a:pt x="50225" y="39773"/>
                      </a:lnTo>
                      <a:lnTo>
                        <a:pt x="20653" y="22130"/>
                      </a:lnTo>
                      <a:lnTo>
                        <a:pt x="33669" y="53960"/>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5" name="Freeform: Shape 3254">
                  <a:extLst>
                    <a:ext uri="{FF2B5EF4-FFF2-40B4-BE49-F238E27FC236}">
                      <a16:creationId xmlns:a16="http://schemas.microsoft.com/office/drawing/2014/main" id="{15440FF1-92EC-A817-8B9E-BFCFCCBA5DB6}"/>
                    </a:ext>
                  </a:extLst>
                </p:cNvPr>
                <p:cNvSpPr/>
                <p:nvPr/>
              </p:nvSpPr>
              <p:spPr>
                <a:xfrm>
                  <a:off x="4016474" y="4848943"/>
                  <a:ext cx="93705" cy="95767"/>
                </a:xfrm>
                <a:custGeom>
                  <a:avLst/>
                  <a:gdLst>
                    <a:gd name="connsiteX0" fmla="*/ 54378 w 93705"/>
                    <a:gd name="connsiteY0" fmla="*/ 54489 h 95767"/>
                    <a:gd name="connsiteX1" fmla="*/ 40916 w 93705"/>
                    <a:gd name="connsiteY1" fmla="*/ 13378 h 95767"/>
                    <a:gd name="connsiteX2" fmla="*/ 55298 w 93705"/>
                    <a:gd name="connsiteY2" fmla="*/ 0 h 95767"/>
                    <a:gd name="connsiteX3" fmla="*/ 72188 w 93705"/>
                    <a:gd name="connsiteY3" fmla="*/ 60175 h 95767"/>
                    <a:gd name="connsiteX4" fmla="*/ 93705 w 93705"/>
                    <a:gd name="connsiteY4" fmla="*/ 83337 h 95767"/>
                    <a:gd name="connsiteX5" fmla="*/ 80326 w 93705"/>
                    <a:gd name="connsiteY5" fmla="*/ 95768 h 95767"/>
                    <a:gd name="connsiteX6" fmla="*/ 58810 w 93705"/>
                    <a:gd name="connsiteY6" fmla="*/ 72606 h 95767"/>
                    <a:gd name="connsiteX7" fmla="*/ 0 w 93705"/>
                    <a:gd name="connsiteY7" fmla="*/ 51396 h 95767"/>
                    <a:gd name="connsiteX8" fmla="*/ 14437 w 93705"/>
                    <a:gd name="connsiteY8" fmla="*/ 37989 h 95767"/>
                    <a:gd name="connsiteX9" fmla="*/ 54378 w 93705"/>
                    <a:gd name="connsiteY9" fmla="*/ 54489 h 9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05" h="95767">
                      <a:moveTo>
                        <a:pt x="54378" y="54489"/>
                      </a:moveTo>
                      <a:lnTo>
                        <a:pt x="40916" y="13378"/>
                      </a:lnTo>
                      <a:lnTo>
                        <a:pt x="55298" y="0"/>
                      </a:lnTo>
                      <a:lnTo>
                        <a:pt x="72188" y="60175"/>
                      </a:lnTo>
                      <a:lnTo>
                        <a:pt x="93705" y="83337"/>
                      </a:lnTo>
                      <a:lnTo>
                        <a:pt x="80326" y="95768"/>
                      </a:lnTo>
                      <a:lnTo>
                        <a:pt x="58810" y="72606"/>
                      </a:lnTo>
                      <a:lnTo>
                        <a:pt x="0" y="51396"/>
                      </a:lnTo>
                      <a:lnTo>
                        <a:pt x="14437" y="37989"/>
                      </a:lnTo>
                      <a:lnTo>
                        <a:pt x="54378" y="54489"/>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3314" name="Rectangle 3313">
                <a:extLst>
                  <a:ext uri="{FF2B5EF4-FFF2-40B4-BE49-F238E27FC236}">
                    <a16:creationId xmlns:a16="http://schemas.microsoft.com/office/drawing/2014/main" id="{99C7546F-804E-44C3-4A29-79313A2EB677}"/>
                  </a:ext>
                </a:extLst>
              </p:cNvPr>
              <p:cNvSpPr>
                <a:spLocks/>
              </p:cNvSpPr>
              <p:nvPr/>
            </p:nvSpPr>
            <p:spPr>
              <a:xfrm rot="637294">
                <a:off x="1612930" y="4420324"/>
                <a:ext cx="1974384" cy="959974"/>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w="0"/>
                    <a:solidFill>
                      <a:srgbClr val="131E29"/>
                    </a:solidFill>
                    <a:effectLst/>
                    <a:uLnTx/>
                    <a:uFillTx/>
                    <a:latin typeface="Arial" panose="020B0604020202020204" pitchFamily="34" charset="0"/>
                    <a:ea typeface="+mn-ea"/>
                    <a:cs typeface="Arial" panose="020B0604020202020204" pitchFamily="34" charset="0"/>
                  </a:rPr>
                  <a:t>&lt;&lt;&lt; Your cashflow</a:t>
                </a:r>
              </a:p>
            </p:txBody>
          </p:sp>
        </p:grpSp>
      </p:grpSp>
      <p:grpSp>
        <p:nvGrpSpPr>
          <p:cNvPr id="3316" name="Group 3315">
            <a:extLst>
              <a:ext uri="{FF2B5EF4-FFF2-40B4-BE49-F238E27FC236}">
                <a16:creationId xmlns:a16="http://schemas.microsoft.com/office/drawing/2014/main" id="{57915F01-2AD0-62E7-7E0F-B7600653ABD8}"/>
              </a:ext>
            </a:extLst>
          </p:cNvPr>
          <p:cNvGrpSpPr/>
          <p:nvPr/>
        </p:nvGrpSpPr>
        <p:grpSpPr>
          <a:xfrm>
            <a:off x="4671684" y="1704757"/>
            <a:ext cx="6257306" cy="3779024"/>
            <a:chOff x="4671684" y="1699677"/>
            <a:chExt cx="6257306" cy="3779024"/>
          </a:xfrm>
        </p:grpSpPr>
        <p:sp>
          <p:nvSpPr>
            <p:cNvPr id="3156" name="Forme libre : forme 2822">
              <a:extLst>
                <a:ext uri="{FF2B5EF4-FFF2-40B4-BE49-F238E27FC236}">
                  <a16:creationId xmlns:a16="http://schemas.microsoft.com/office/drawing/2014/main" id="{5A0071B0-7BAF-9F15-ECCD-68DCDE1C624B}"/>
                </a:ext>
              </a:extLst>
            </p:cNvPr>
            <p:cNvSpPr>
              <a:spLocks/>
            </p:cNvSpPr>
            <p:nvPr/>
          </p:nvSpPr>
          <p:spPr>
            <a:xfrm>
              <a:off x="4671684" y="3648766"/>
              <a:ext cx="1176478" cy="1327425"/>
            </a:xfrm>
            <a:custGeom>
              <a:avLst/>
              <a:gdLst>
                <a:gd name="connsiteX0" fmla="*/ 1176478 w 1176478"/>
                <a:gd name="connsiteY0" fmla="*/ 1142419 h 1327425"/>
                <a:gd name="connsiteX1" fmla="*/ 76844 w 1176478"/>
                <a:gd name="connsiteY1" fmla="*/ 0 h 1327425"/>
                <a:gd name="connsiteX2" fmla="*/ 71167 w 1176478"/>
                <a:gd name="connsiteY2" fmla="*/ 106457 h 1327425"/>
                <a:gd name="connsiteX3" fmla="*/ 7578 w 1176478"/>
                <a:gd name="connsiteY3" fmla="*/ 447919 h 1327425"/>
                <a:gd name="connsiteX4" fmla="*/ 1454 w 1176478"/>
                <a:gd name="connsiteY4" fmla="*/ 468863 h 1327425"/>
                <a:gd name="connsiteX5" fmla="*/ 0 w 1176478"/>
                <a:gd name="connsiteY5" fmla="*/ 473673 h 1327425"/>
                <a:gd name="connsiteX6" fmla="*/ 783 w 1176478"/>
                <a:gd name="connsiteY6" fmla="*/ 475575 h 1327425"/>
                <a:gd name="connsiteX7" fmla="*/ 301362 w 1176478"/>
                <a:gd name="connsiteY7" fmla="*/ 921424 h 1327425"/>
                <a:gd name="connsiteX8" fmla="*/ 747211 w 1176478"/>
                <a:gd name="connsiteY8" fmla="*/ 1222003 h 1327425"/>
                <a:gd name="connsiteX9" fmla="*/ 1176478 w 1176478"/>
                <a:gd name="connsiteY9" fmla="*/ 1327425 h 1327425"/>
                <a:gd name="connsiteX10" fmla="*/ 1176478 w 1176478"/>
                <a:gd name="connsiteY10" fmla="*/ 1142363 h 13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6478" h="1327425">
                  <a:moveTo>
                    <a:pt x="1176478" y="1142419"/>
                  </a:moveTo>
                  <a:cubicBezTo>
                    <a:pt x="582283" y="1085653"/>
                    <a:pt x="111239" y="600375"/>
                    <a:pt x="76844" y="0"/>
                  </a:cubicBezTo>
                  <a:cubicBezTo>
                    <a:pt x="75893" y="35542"/>
                    <a:pt x="74439" y="71055"/>
                    <a:pt x="71167" y="106457"/>
                  </a:cubicBezTo>
                  <a:cubicBezTo>
                    <a:pt x="60513" y="221918"/>
                    <a:pt x="39233" y="336372"/>
                    <a:pt x="7578" y="447919"/>
                  </a:cubicBezTo>
                  <a:cubicBezTo>
                    <a:pt x="5593" y="454910"/>
                    <a:pt x="3523" y="461900"/>
                    <a:pt x="1454" y="468863"/>
                  </a:cubicBezTo>
                  <a:cubicBezTo>
                    <a:pt x="979" y="470457"/>
                    <a:pt x="476" y="472079"/>
                    <a:pt x="0" y="473673"/>
                  </a:cubicBezTo>
                  <a:cubicBezTo>
                    <a:pt x="252" y="474316"/>
                    <a:pt x="531" y="474931"/>
                    <a:pt x="783" y="475575"/>
                  </a:cubicBezTo>
                  <a:cubicBezTo>
                    <a:pt x="71447" y="642628"/>
                    <a:pt x="172562" y="792624"/>
                    <a:pt x="301362" y="921424"/>
                  </a:cubicBezTo>
                  <a:cubicBezTo>
                    <a:pt x="430162" y="1050224"/>
                    <a:pt x="580158" y="1151368"/>
                    <a:pt x="747211" y="1222003"/>
                  </a:cubicBezTo>
                  <a:cubicBezTo>
                    <a:pt x="884400" y="1280027"/>
                    <a:pt x="1028356" y="1315289"/>
                    <a:pt x="1176478" y="1327425"/>
                  </a:cubicBezTo>
                  <a:lnTo>
                    <a:pt x="1176478" y="1142363"/>
                  </a:lnTo>
                  <a:close/>
                </a:path>
              </a:pathLst>
            </a:custGeom>
            <a:gradFill flip="none" rotWithShape="1">
              <a:gsLst>
                <a:gs pos="66000">
                  <a:srgbClr val="D7DCDF"/>
                </a:gs>
                <a:gs pos="37000">
                  <a:srgbClr val="000000">
                    <a:tint val="23500"/>
                    <a:satMod val="160000"/>
                    <a:alpha val="0"/>
                  </a:srgbClr>
                </a:gs>
              </a:gsLst>
              <a:lin ang="5400000" scaled="1"/>
              <a:tileRect/>
            </a:gradFill>
            <a:ln w="279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3306" name="Graphic 3226">
              <a:extLst>
                <a:ext uri="{FF2B5EF4-FFF2-40B4-BE49-F238E27FC236}">
                  <a16:creationId xmlns:a16="http://schemas.microsoft.com/office/drawing/2014/main" id="{3BA28AA4-7854-B13B-379E-F3524B4270F5}"/>
                </a:ext>
              </a:extLst>
            </p:cNvPr>
            <p:cNvGrpSpPr/>
            <p:nvPr/>
          </p:nvGrpSpPr>
          <p:grpSpPr>
            <a:xfrm>
              <a:off x="7276855" y="4128892"/>
              <a:ext cx="531044" cy="754468"/>
              <a:chOff x="7575620" y="-2454669"/>
              <a:chExt cx="531044" cy="754468"/>
            </a:xfrm>
            <a:solidFill>
              <a:srgbClr val="09AFBD"/>
            </a:solidFill>
          </p:grpSpPr>
          <p:sp>
            <p:nvSpPr>
              <p:cNvPr id="3307" name="Freeform: Shape 3306">
                <a:extLst>
                  <a:ext uri="{FF2B5EF4-FFF2-40B4-BE49-F238E27FC236}">
                    <a16:creationId xmlns:a16="http://schemas.microsoft.com/office/drawing/2014/main" id="{E0A984D6-3EB2-E1F4-C9FE-FBE880943EFD}"/>
                  </a:ext>
                </a:extLst>
              </p:cNvPr>
              <p:cNvSpPr/>
              <p:nvPr/>
            </p:nvSpPr>
            <p:spPr>
              <a:xfrm>
                <a:off x="7630841" y="-2374772"/>
                <a:ext cx="406317" cy="603251"/>
              </a:xfrm>
              <a:custGeom>
                <a:avLst/>
                <a:gdLst>
                  <a:gd name="connsiteX0" fmla="*/ 343539 w 406317"/>
                  <a:gd name="connsiteY0" fmla="*/ 603251 h 603251"/>
                  <a:gd name="connsiteX1" fmla="*/ 0 w 406317"/>
                  <a:gd name="connsiteY1" fmla="*/ 29142 h 603251"/>
                  <a:gd name="connsiteX2" fmla="*/ 78495 w 406317"/>
                  <a:gd name="connsiteY2" fmla="*/ 0 h 603251"/>
                  <a:gd name="connsiteX3" fmla="*/ 406318 w 406317"/>
                  <a:gd name="connsiteY3" fmla="*/ 547842 h 603251"/>
                  <a:gd name="connsiteX4" fmla="*/ 343539 w 406317"/>
                  <a:gd name="connsiteY4" fmla="*/ 603251 h 60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17" h="603251">
                    <a:moveTo>
                      <a:pt x="343539" y="603251"/>
                    </a:moveTo>
                    <a:cubicBezTo>
                      <a:pt x="194171" y="433980"/>
                      <a:pt x="78578" y="240843"/>
                      <a:pt x="0" y="29142"/>
                    </a:cubicBezTo>
                    <a:lnTo>
                      <a:pt x="78495" y="0"/>
                    </a:lnTo>
                    <a:cubicBezTo>
                      <a:pt x="153472" y="201986"/>
                      <a:pt x="263760" y="386303"/>
                      <a:pt x="406318" y="547842"/>
                    </a:cubicBezTo>
                    <a:lnTo>
                      <a:pt x="343539" y="603251"/>
                    </a:ln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308" name="Freeform: Shape 3307">
                <a:extLst>
                  <a:ext uri="{FF2B5EF4-FFF2-40B4-BE49-F238E27FC236}">
                    <a16:creationId xmlns:a16="http://schemas.microsoft.com/office/drawing/2014/main" id="{DEBB649C-69BD-0C08-67A9-6E66954330F0}"/>
                  </a:ext>
                </a:extLst>
              </p:cNvPr>
              <p:cNvSpPr/>
              <p:nvPr/>
            </p:nvSpPr>
            <p:spPr>
              <a:xfrm>
                <a:off x="7877825" y="-1915529"/>
                <a:ext cx="228839" cy="215329"/>
              </a:xfrm>
              <a:custGeom>
                <a:avLst/>
                <a:gdLst>
                  <a:gd name="connsiteX0" fmla="*/ 0 w 228839"/>
                  <a:gd name="connsiteY0" fmla="*/ 201930 h 215329"/>
                  <a:gd name="connsiteX1" fmla="*/ 228840 w 228839"/>
                  <a:gd name="connsiteY1" fmla="*/ 0 h 215329"/>
                  <a:gd name="connsiteX2" fmla="*/ 215385 w 228839"/>
                  <a:gd name="connsiteY2" fmla="*/ 215329 h 215329"/>
                  <a:gd name="connsiteX3" fmla="*/ 0 w 228839"/>
                  <a:gd name="connsiteY3" fmla="*/ 201930 h 215329"/>
                </a:gdLst>
                <a:ahLst/>
                <a:cxnLst>
                  <a:cxn ang="0">
                    <a:pos x="connsiteX0" y="connsiteY0"/>
                  </a:cxn>
                  <a:cxn ang="0">
                    <a:pos x="connsiteX1" y="connsiteY1"/>
                  </a:cxn>
                  <a:cxn ang="0">
                    <a:pos x="connsiteX2" y="connsiteY2"/>
                  </a:cxn>
                  <a:cxn ang="0">
                    <a:pos x="connsiteX3" y="connsiteY3"/>
                  </a:cxn>
                </a:cxnLst>
                <a:rect l="l" t="t" r="r" b="b"/>
                <a:pathLst>
                  <a:path w="228839" h="215329">
                    <a:moveTo>
                      <a:pt x="0" y="201930"/>
                    </a:moveTo>
                    <a:lnTo>
                      <a:pt x="228840" y="0"/>
                    </a:lnTo>
                    <a:lnTo>
                      <a:pt x="215385" y="215329"/>
                    </a:lnTo>
                    <a:lnTo>
                      <a:pt x="0" y="201930"/>
                    </a:ln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309" name="Freeform: Shape 3308">
                <a:extLst>
                  <a:ext uri="{FF2B5EF4-FFF2-40B4-BE49-F238E27FC236}">
                    <a16:creationId xmlns:a16="http://schemas.microsoft.com/office/drawing/2014/main" id="{DB6940C7-64BA-6E05-E14B-B8C6F13F65E9}"/>
                  </a:ext>
                </a:extLst>
              </p:cNvPr>
              <p:cNvSpPr/>
              <p:nvPr/>
            </p:nvSpPr>
            <p:spPr>
              <a:xfrm>
                <a:off x="7575620" y="-2454669"/>
                <a:ext cx="188964" cy="188964"/>
              </a:xfrm>
              <a:custGeom>
                <a:avLst/>
                <a:gdLst>
                  <a:gd name="connsiteX0" fmla="*/ 183040 w 188964"/>
                  <a:gd name="connsiteY0" fmla="*/ 61613 h 188964"/>
                  <a:gd name="connsiteX1" fmla="*/ 61613 w 188964"/>
                  <a:gd name="connsiteY1" fmla="*/ 5925 h 188964"/>
                  <a:gd name="connsiteX2" fmla="*/ 5925 w 188964"/>
                  <a:gd name="connsiteY2" fmla="*/ 127351 h 188964"/>
                  <a:gd name="connsiteX3" fmla="*/ 127351 w 188964"/>
                  <a:gd name="connsiteY3" fmla="*/ 183040 h 188964"/>
                  <a:gd name="connsiteX4" fmla="*/ 183040 w 188964"/>
                  <a:gd name="connsiteY4" fmla="*/ 61613 h 18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64" h="188964">
                    <a:moveTo>
                      <a:pt x="183040" y="61613"/>
                    </a:moveTo>
                    <a:cubicBezTo>
                      <a:pt x="164895" y="12708"/>
                      <a:pt x="110519" y="-12219"/>
                      <a:pt x="61613" y="5925"/>
                    </a:cubicBezTo>
                    <a:cubicBezTo>
                      <a:pt x="12708" y="24069"/>
                      <a:pt x="-12219" y="78446"/>
                      <a:pt x="5925" y="127351"/>
                    </a:cubicBezTo>
                    <a:cubicBezTo>
                      <a:pt x="24069" y="176257"/>
                      <a:pt x="78446" y="201184"/>
                      <a:pt x="127351" y="183040"/>
                    </a:cubicBezTo>
                    <a:cubicBezTo>
                      <a:pt x="176257" y="164896"/>
                      <a:pt x="201184" y="110519"/>
                      <a:pt x="183040" y="61613"/>
                    </a:cubicBezTo>
                    <a:close/>
                  </a:path>
                </a:pathLst>
              </a:custGeom>
              <a:solidFill>
                <a:srgbClr val="09AFBD"/>
              </a:solidFill>
              <a:ln w="27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grpSp>
          <p:nvGrpSpPr>
            <p:cNvPr id="3237" name="Graphic 3228">
              <a:extLst>
                <a:ext uri="{FF2B5EF4-FFF2-40B4-BE49-F238E27FC236}">
                  <a16:creationId xmlns:a16="http://schemas.microsoft.com/office/drawing/2014/main" id="{C31F76E6-A992-AF13-5F4F-769858AABC74}"/>
                </a:ext>
              </a:extLst>
            </p:cNvPr>
            <p:cNvGrpSpPr/>
            <p:nvPr/>
          </p:nvGrpSpPr>
          <p:grpSpPr>
            <a:xfrm>
              <a:off x="7333000" y="1960557"/>
              <a:ext cx="3595990" cy="3518144"/>
              <a:chOff x="7333000" y="1960557"/>
              <a:chExt cx="3595990" cy="3518144"/>
            </a:xfrm>
            <a:solidFill>
              <a:srgbClr val="D8DEE1"/>
            </a:solidFill>
          </p:grpSpPr>
          <p:sp>
            <p:nvSpPr>
              <p:cNvPr id="3238" name="Freeform: Shape 3237">
                <a:extLst>
                  <a:ext uri="{FF2B5EF4-FFF2-40B4-BE49-F238E27FC236}">
                    <a16:creationId xmlns:a16="http://schemas.microsoft.com/office/drawing/2014/main" id="{5C8BE6E3-6460-DC2D-76C7-6FB36DEAF369}"/>
                  </a:ext>
                </a:extLst>
              </p:cNvPr>
              <p:cNvSpPr/>
              <p:nvPr/>
            </p:nvSpPr>
            <p:spPr>
              <a:xfrm>
                <a:off x="7765626" y="1960557"/>
                <a:ext cx="3163363" cy="3518144"/>
              </a:xfrm>
              <a:custGeom>
                <a:avLst/>
                <a:gdLst>
                  <a:gd name="connsiteX0" fmla="*/ 118400 w 3163363"/>
                  <a:gd name="connsiteY0" fmla="*/ 2882533 h 3518144"/>
                  <a:gd name="connsiteX1" fmla="*/ 0 w 3163363"/>
                  <a:gd name="connsiteY1" fmla="*/ 3023871 h 3518144"/>
                  <a:gd name="connsiteX2" fmla="*/ 316401 w 3163363"/>
                  <a:gd name="connsiteY2" fmla="*/ 3257158 h 3518144"/>
                  <a:gd name="connsiteX3" fmla="*/ 1025600 w 3163363"/>
                  <a:gd name="connsiteY3" fmla="*/ 3501818 h 3518144"/>
                  <a:gd name="connsiteX4" fmla="*/ 1748400 w 3163363"/>
                  <a:gd name="connsiteY4" fmla="*/ 3457139 h 3518144"/>
                  <a:gd name="connsiteX5" fmla="*/ 2401688 w 3163363"/>
                  <a:gd name="connsiteY5" fmla="*/ 3144668 h 3518144"/>
                  <a:gd name="connsiteX6" fmla="*/ 2902378 w 3163363"/>
                  <a:gd name="connsiteY6" fmla="*/ 2585977 h 3518144"/>
                  <a:gd name="connsiteX7" fmla="*/ 3147036 w 3163363"/>
                  <a:gd name="connsiteY7" fmla="*/ 1876778 h 3518144"/>
                  <a:gd name="connsiteX8" fmla="*/ 3102358 w 3163363"/>
                  <a:gd name="connsiteY8" fmla="*/ 1153978 h 3518144"/>
                  <a:gd name="connsiteX9" fmla="*/ 2789887 w 3163363"/>
                  <a:gd name="connsiteY9" fmla="*/ 500690 h 3518144"/>
                  <a:gd name="connsiteX10" fmla="*/ 2231196 w 3163363"/>
                  <a:gd name="connsiteY10" fmla="*/ 0 h 3518144"/>
                  <a:gd name="connsiteX11" fmla="*/ 2137909 w 3163363"/>
                  <a:gd name="connsiteY11" fmla="*/ 158674 h 3518144"/>
                  <a:gd name="connsiteX12" fmla="*/ 2743703 w 3163363"/>
                  <a:gd name="connsiteY12" fmla="*/ 2492690 h 3518144"/>
                  <a:gd name="connsiteX13" fmla="*/ 1702161 w 3163363"/>
                  <a:gd name="connsiteY13" fmla="*/ 3278982 h 3518144"/>
                  <a:gd name="connsiteX14" fmla="*/ 409688 w 3163363"/>
                  <a:gd name="connsiteY14" fmla="*/ 3098484 h 3518144"/>
                  <a:gd name="connsiteX15" fmla="*/ 118427 w 3163363"/>
                  <a:gd name="connsiteY15" fmla="*/ 2882533 h 3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3363" h="3518144">
                    <a:moveTo>
                      <a:pt x="118400" y="2882533"/>
                    </a:moveTo>
                    <a:lnTo>
                      <a:pt x="0" y="3023871"/>
                    </a:lnTo>
                    <a:cubicBezTo>
                      <a:pt x="96576" y="3111918"/>
                      <a:pt x="202517" y="3190238"/>
                      <a:pt x="316401" y="3257158"/>
                    </a:cubicBezTo>
                    <a:cubicBezTo>
                      <a:pt x="536226" y="3386372"/>
                      <a:pt x="774837" y="3468706"/>
                      <a:pt x="1025600" y="3501818"/>
                    </a:cubicBezTo>
                    <a:cubicBezTo>
                      <a:pt x="1267750" y="3533786"/>
                      <a:pt x="1510960" y="3518763"/>
                      <a:pt x="1748400" y="3457139"/>
                    </a:cubicBezTo>
                    <a:cubicBezTo>
                      <a:pt x="1985840" y="3395514"/>
                      <a:pt x="2205637" y="3290382"/>
                      <a:pt x="2401688" y="3144668"/>
                    </a:cubicBezTo>
                    <a:cubicBezTo>
                      <a:pt x="2604679" y="2993770"/>
                      <a:pt x="2773136" y="2805802"/>
                      <a:pt x="2902378" y="2585977"/>
                    </a:cubicBezTo>
                    <a:cubicBezTo>
                      <a:pt x="3031619" y="2366152"/>
                      <a:pt x="3113925" y="2127541"/>
                      <a:pt x="3147036" y="1876778"/>
                    </a:cubicBezTo>
                    <a:cubicBezTo>
                      <a:pt x="3179006" y="1634628"/>
                      <a:pt x="3163983" y="1391418"/>
                      <a:pt x="3102358" y="1153978"/>
                    </a:cubicBezTo>
                    <a:cubicBezTo>
                      <a:pt x="3040734" y="916537"/>
                      <a:pt x="2935601" y="696740"/>
                      <a:pt x="2789887" y="500690"/>
                    </a:cubicBezTo>
                    <a:cubicBezTo>
                      <a:pt x="2638989" y="297699"/>
                      <a:pt x="2451021" y="129242"/>
                      <a:pt x="2231196" y="0"/>
                    </a:cubicBezTo>
                    <a:lnTo>
                      <a:pt x="2137909" y="158674"/>
                    </a:lnTo>
                    <a:cubicBezTo>
                      <a:pt x="2948422" y="635143"/>
                      <a:pt x="3220172" y="1682177"/>
                      <a:pt x="2743703" y="2492690"/>
                    </a:cubicBezTo>
                    <a:cubicBezTo>
                      <a:pt x="2512896" y="2885321"/>
                      <a:pt x="2143009" y="3164568"/>
                      <a:pt x="1702161" y="3278982"/>
                    </a:cubicBezTo>
                    <a:cubicBezTo>
                      <a:pt x="1261312" y="3393396"/>
                      <a:pt x="802318" y="3329291"/>
                      <a:pt x="409688" y="3098484"/>
                    </a:cubicBezTo>
                    <a:cubicBezTo>
                      <a:pt x="303943" y="3036330"/>
                      <a:pt x="206530" y="2963752"/>
                      <a:pt x="118427" y="2882533"/>
                    </a:cubicBez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39" name="Freeform: Shape 3238">
                <a:extLst>
                  <a:ext uri="{FF2B5EF4-FFF2-40B4-BE49-F238E27FC236}">
                    <a16:creationId xmlns:a16="http://schemas.microsoft.com/office/drawing/2014/main" id="{F5FC5851-F89D-9231-1738-6ED30FBEAA84}"/>
                  </a:ext>
                </a:extLst>
              </p:cNvPr>
              <p:cNvSpPr/>
              <p:nvPr/>
            </p:nvSpPr>
            <p:spPr>
              <a:xfrm>
                <a:off x="7333000" y="3603239"/>
                <a:ext cx="2229" cy="46016"/>
              </a:xfrm>
              <a:custGeom>
                <a:avLst/>
                <a:gdLst>
                  <a:gd name="connsiteX0" fmla="*/ 2230 w 2229"/>
                  <a:gd name="connsiteY0" fmla="*/ 46016 h 46016"/>
                  <a:gd name="connsiteX1" fmla="*/ 1143 w 2229"/>
                  <a:gd name="connsiteY1" fmla="*/ 0 h 46016"/>
                  <a:gd name="connsiteX2" fmla="*/ 0 w 2229"/>
                  <a:gd name="connsiteY2" fmla="*/ 44149 h 46016"/>
                  <a:gd name="connsiteX3" fmla="*/ 2230 w 2229"/>
                  <a:gd name="connsiteY3" fmla="*/ 46016 h 46016"/>
                </a:gdLst>
                <a:ahLst/>
                <a:cxnLst>
                  <a:cxn ang="0">
                    <a:pos x="connsiteX0" y="connsiteY0"/>
                  </a:cxn>
                  <a:cxn ang="0">
                    <a:pos x="connsiteX1" y="connsiteY1"/>
                  </a:cxn>
                  <a:cxn ang="0">
                    <a:pos x="connsiteX2" y="connsiteY2"/>
                  </a:cxn>
                  <a:cxn ang="0">
                    <a:pos x="connsiteX3" y="connsiteY3"/>
                  </a:cxn>
                </a:cxnLst>
                <a:rect l="l" t="t" r="r" b="b"/>
                <a:pathLst>
                  <a:path w="2229" h="46016">
                    <a:moveTo>
                      <a:pt x="2230" y="46016"/>
                    </a:moveTo>
                    <a:cubicBezTo>
                      <a:pt x="1672" y="30715"/>
                      <a:pt x="1282" y="15385"/>
                      <a:pt x="1143" y="0"/>
                    </a:cubicBezTo>
                    <a:cubicBezTo>
                      <a:pt x="1003" y="14744"/>
                      <a:pt x="613" y="29461"/>
                      <a:pt x="0" y="44149"/>
                    </a:cubicBezTo>
                    <a:lnTo>
                      <a:pt x="2230" y="46016"/>
                    </a:ln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3240" name="Freeform: Shape 3239">
              <a:extLst>
                <a:ext uri="{FF2B5EF4-FFF2-40B4-BE49-F238E27FC236}">
                  <a16:creationId xmlns:a16="http://schemas.microsoft.com/office/drawing/2014/main" id="{AFEDD101-B9A3-6134-1331-67E01A02AFF2}"/>
                </a:ext>
              </a:extLst>
            </p:cNvPr>
            <p:cNvSpPr/>
            <p:nvPr/>
          </p:nvSpPr>
          <p:spPr>
            <a:xfrm>
              <a:off x="8407570" y="1699677"/>
              <a:ext cx="1589223" cy="419554"/>
            </a:xfrm>
            <a:custGeom>
              <a:avLst/>
              <a:gdLst>
                <a:gd name="connsiteX0" fmla="*/ 0 w 1589223"/>
                <a:gd name="connsiteY0" fmla="*/ 109062 h 419554"/>
                <a:gd name="connsiteX1" fmla="*/ 61485 w 1589223"/>
                <a:gd name="connsiteY1" fmla="*/ 282565 h 419554"/>
                <a:gd name="connsiteX2" fmla="*/ 1495937 w 1589223"/>
                <a:gd name="connsiteY2" fmla="*/ 419555 h 419554"/>
                <a:gd name="connsiteX3" fmla="*/ 1589224 w 1589223"/>
                <a:gd name="connsiteY3" fmla="*/ 260880 h 419554"/>
                <a:gd name="connsiteX4" fmla="*/ 632635 w 1589223"/>
                <a:gd name="connsiteY4" fmla="*/ 0 h 419554"/>
                <a:gd name="connsiteX5" fmla="*/ 0 w 1589223"/>
                <a:gd name="connsiteY5" fmla="*/ 109062 h 41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23" h="419554">
                  <a:moveTo>
                    <a:pt x="0" y="109062"/>
                  </a:moveTo>
                  <a:lnTo>
                    <a:pt x="61485" y="282565"/>
                  </a:lnTo>
                  <a:cubicBezTo>
                    <a:pt x="537871" y="113773"/>
                    <a:pt x="1060718" y="163691"/>
                    <a:pt x="1495937" y="419555"/>
                  </a:cubicBezTo>
                  <a:lnTo>
                    <a:pt x="1589224" y="260880"/>
                  </a:lnTo>
                  <a:cubicBezTo>
                    <a:pt x="1295204" y="88019"/>
                    <a:pt x="965145" y="0"/>
                    <a:pt x="632635" y="0"/>
                  </a:cubicBezTo>
                  <a:cubicBezTo>
                    <a:pt x="419805" y="0"/>
                    <a:pt x="205973" y="36066"/>
                    <a:pt x="0" y="109062"/>
                  </a:cubicBezTo>
                  <a:close/>
                </a:path>
              </a:pathLst>
            </a:custGeom>
            <a:solidFill>
              <a:srgbClr val="D8DEE1"/>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nvGrpSpPr>
            <p:cNvPr id="3241" name="Graphic 3228">
              <a:extLst>
                <a:ext uri="{FF2B5EF4-FFF2-40B4-BE49-F238E27FC236}">
                  <a16:creationId xmlns:a16="http://schemas.microsoft.com/office/drawing/2014/main" id="{DE09E2D9-A032-0776-8444-A7430EBB7106}"/>
                </a:ext>
              </a:extLst>
            </p:cNvPr>
            <p:cNvGrpSpPr/>
            <p:nvPr/>
          </p:nvGrpSpPr>
          <p:grpSpPr>
            <a:xfrm>
              <a:off x="5663672" y="1780254"/>
              <a:ext cx="2833840" cy="3224381"/>
              <a:chOff x="5663672" y="1780254"/>
              <a:chExt cx="2833840" cy="3224381"/>
            </a:xfrm>
          </p:grpSpPr>
          <p:sp>
            <p:nvSpPr>
              <p:cNvPr id="3242" name="Freeform: Shape 3241">
                <a:extLst>
                  <a:ext uri="{FF2B5EF4-FFF2-40B4-BE49-F238E27FC236}">
                    <a16:creationId xmlns:a16="http://schemas.microsoft.com/office/drawing/2014/main" id="{0C17E098-B0F7-57B5-65C8-20F3930B43D3}"/>
                  </a:ext>
                </a:extLst>
              </p:cNvPr>
              <p:cNvSpPr/>
              <p:nvPr/>
            </p:nvSpPr>
            <p:spPr>
              <a:xfrm>
                <a:off x="5717464" y="1808795"/>
                <a:ext cx="2751535" cy="3173598"/>
              </a:xfrm>
              <a:custGeom>
                <a:avLst/>
                <a:gdLst>
                  <a:gd name="connsiteX0" fmla="*/ 131527 w 2751535"/>
                  <a:gd name="connsiteY0" fmla="*/ 2705937 h 3173598"/>
                  <a:gd name="connsiteX1" fmla="*/ 131527 w 2751535"/>
                  <a:gd name="connsiteY1" fmla="*/ 2989366 h 3173598"/>
                  <a:gd name="connsiteX2" fmla="*/ 131583 w 2751535"/>
                  <a:gd name="connsiteY2" fmla="*/ 2989366 h 3173598"/>
                  <a:gd name="connsiteX3" fmla="*/ 131583 w 2751535"/>
                  <a:gd name="connsiteY3" fmla="*/ 3173599 h 3173598"/>
                  <a:gd name="connsiteX4" fmla="*/ 223504 w 2751535"/>
                  <a:gd name="connsiteY4" fmla="*/ 3173599 h 3173598"/>
                  <a:gd name="connsiteX5" fmla="*/ 765834 w 2751535"/>
                  <a:gd name="connsiteY5" fmla="*/ 3064062 h 3173598"/>
                  <a:gd name="connsiteX6" fmla="*/ 1208663 w 2751535"/>
                  <a:gd name="connsiteY6" fmla="*/ 2765527 h 3173598"/>
                  <a:gd name="connsiteX7" fmla="*/ 1507197 w 2751535"/>
                  <a:gd name="connsiteY7" fmla="*/ 2322700 h 3173598"/>
                  <a:gd name="connsiteX8" fmla="*/ 1510180 w 2751535"/>
                  <a:gd name="connsiteY8" fmla="*/ 2315509 h 3173598"/>
                  <a:gd name="connsiteX9" fmla="*/ 1600011 w 2751535"/>
                  <a:gd name="connsiteY9" fmla="*/ 1997017 h 3173598"/>
                  <a:gd name="connsiteX10" fmla="*/ 1616483 w 2751535"/>
                  <a:gd name="connsiteY10" fmla="*/ 1783129 h 3173598"/>
                  <a:gd name="connsiteX11" fmla="*/ 1616539 w 2751535"/>
                  <a:gd name="connsiteY11" fmla="*/ 1772900 h 3173598"/>
                  <a:gd name="connsiteX12" fmla="*/ 1618239 w 2751535"/>
                  <a:gd name="connsiteY12" fmla="*/ 1702886 h 3173598"/>
                  <a:gd name="connsiteX13" fmla="*/ 1646529 w 2751535"/>
                  <a:gd name="connsiteY13" fmla="*/ 1461822 h 3173598"/>
                  <a:gd name="connsiteX14" fmla="*/ 1736081 w 2751535"/>
                  <a:gd name="connsiteY14" fmla="*/ 1153783 h 3173598"/>
                  <a:gd name="connsiteX15" fmla="*/ 1851972 w 2751535"/>
                  <a:gd name="connsiteY15" fmla="*/ 916287 h 3173598"/>
                  <a:gd name="connsiteX16" fmla="*/ 2751535 w 2751535"/>
                  <a:gd name="connsiteY16" fmla="*/ 173502 h 3173598"/>
                  <a:gd name="connsiteX17" fmla="*/ 2690051 w 2751535"/>
                  <a:gd name="connsiteY17" fmla="*/ 0 h 3173598"/>
                  <a:gd name="connsiteX18" fmla="*/ 2127959 w 2751535"/>
                  <a:gd name="connsiteY18" fmla="*/ 315732 h 3173598"/>
                  <a:gd name="connsiteX19" fmla="*/ 1693298 w 2751535"/>
                  <a:gd name="connsiteY19" fmla="*/ 823027 h 3173598"/>
                  <a:gd name="connsiteX20" fmla="*/ 1511211 w 2751535"/>
                  <a:gd name="connsiteY20" fmla="*/ 1240353 h 3173598"/>
                  <a:gd name="connsiteX21" fmla="*/ 1509873 w 2751535"/>
                  <a:gd name="connsiteY21" fmla="*/ 1244701 h 3173598"/>
                  <a:gd name="connsiteX22" fmla="*/ 1503769 w 2751535"/>
                  <a:gd name="connsiteY22" fmla="*/ 1265576 h 3173598"/>
                  <a:gd name="connsiteX23" fmla="*/ 1440389 w 2751535"/>
                  <a:gd name="connsiteY23" fmla="*/ 1605920 h 3173598"/>
                  <a:gd name="connsiteX24" fmla="*/ 1434731 w 2751535"/>
                  <a:gd name="connsiteY24" fmla="*/ 1711916 h 3173598"/>
                  <a:gd name="connsiteX25" fmla="*/ 1425477 w 2751535"/>
                  <a:gd name="connsiteY25" fmla="*/ 1913123 h 3173598"/>
                  <a:gd name="connsiteX26" fmla="*/ 1373190 w 2751535"/>
                  <a:gd name="connsiteY26" fmla="*/ 2155496 h 3173598"/>
                  <a:gd name="connsiteX27" fmla="*/ 1274914 w 2751535"/>
                  <a:gd name="connsiteY27" fmla="*/ 2377245 h 3173598"/>
                  <a:gd name="connsiteX28" fmla="*/ 1136056 w 2751535"/>
                  <a:gd name="connsiteY28" fmla="*/ 2572989 h 3173598"/>
                  <a:gd name="connsiteX29" fmla="*/ 961997 w 2751535"/>
                  <a:gd name="connsiteY29" fmla="*/ 2737349 h 3173598"/>
                  <a:gd name="connsiteX30" fmla="*/ 758114 w 2751535"/>
                  <a:gd name="connsiteY30" fmla="*/ 2864946 h 3173598"/>
                  <a:gd name="connsiteX31" fmla="*/ 529788 w 2751535"/>
                  <a:gd name="connsiteY31" fmla="*/ 2950373 h 3173598"/>
                  <a:gd name="connsiteX32" fmla="*/ 315454 w 2751535"/>
                  <a:gd name="connsiteY32" fmla="*/ 2986189 h 3173598"/>
                  <a:gd name="connsiteX33" fmla="*/ 315454 w 2751535"/>
                  <a:gd name="connsiteY33" fmla="*/ 2705965 h 3173598"/>
                  <a:gd name="connsiteX34" fmla="*/ 446953 w 2751535"/>
                  <a:gd name="connsiteY34" fmla="*/ 2705965 h 3173598"/>
                  <a:gd name="connsiteX35" fmla="*/ 223504 w 2751535"/>
                  <a:gd name="connsiteY35" fmla="*/ 2482572 h 3173598"/>
                  <a:gd name="connsiteX36" fmla="*/ 0 w 2751535"/>
                  <a:gd name="connsiteY36" fmla="*/ 2705965 h 3173598"/>
                  <a:gd name="connsiteX37" fmla="*/ 131527 w 2751535"/>
                  <a:gd name="connsiteY37" fmla="*/ 2705965 h 317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1535" h="3173598">
                    <a:moveTo>
                      <a:pt x="131527" y="2705937"/>
                    </a:moveTo>
                    <a:lnTo>
                      <a:pt x="131527" y="2989366"/>
                    </a:lnTo>
                    <a:cubicBezTo>
                      <a:pt x="131527" y="2989366"/>
                      <a:pt x="131555" y="2989366"/>
                      <a:pt x="131583" y="2989366"/>
                    </a:cubicBezTo>
                    <a:lnTo>
                      <a:pt x="131583" y="3173599"/>
                    </a:lnTo>
                    <a:lnTo>
                      <a:pt x="223504" y="3173599"/>
                    </a:lnTo>
                    <a:cubicBezTo>
                      <a:pt x="411556" y="3173599"/>
                      <a:pt x="594032" y="3136752"/>
                      <a:pt x="765834" y="3064062"/>
                    </a:cubicBezTo>
                    <a:cubicBezTo>
                      <a:pt x="931756" y="2993881"/>
                      <a:pt x="1080730" y="2893431"/>
                      <a:pt x="1208663" y="2765527"/>
                    </a:cubicBezTo>
                    <a:cubicBezTo>
                      <a:pt x="1336594" y="2637623"/>
                      <a:pt x="1437016" y="2488621"/>
                      <a:pt x="1507197" y="2322700"/>
                    </a:cubicBezTo>
                    <a:cubicBezTo>
                      <a:pt x="1508201" y="2320303"/>
                      <a:pt x="1509176" y="2317906"/>
                      <a:pt x="1510180" y="2315509"/>
                    </a:cubicBezTo>
                    <a:cubicBezTo>
                      <a:pt x="1552712" y="2213414"/>
                      <a:pt x="1582981" y="2106303"/>
                      <a:pt x="1600011" y="1997017"/>
                    </a:cubicBezTo>
                    <a:cubicBezTo>
                      <a:pt x="1611076" y="1926111"/>
                      <a:pt x="1615870" y="1854815"/>
                      <a:pt x="1616483" y="1783129"/>
                    </a:cubicBezTo>
                    <a:cubicBezTo>
                      <a:pt x="1616511" y="1779728"/>
                      <a:pt x="1616539" y="1776300"/>
                      <a:pt x="1616539" y="1772900"/>
                    </a:cubicBezTo>
                    <a:cubicBezTo>
                      <a:pt x="1616594" y="1749571"/>
                      <a:pt x="1617207" y="1726214"/>
                      <a:pt x="1618239" y="1702886"/>
                    </a:cubicBezTo>
                    <a:cubicBezTo>
                      <a:pt x="1621862" y="1622057"/>
                      <a:pt x="1631339" y="1541340"/>
                      <a:pt x="1646529" y="1461822"/>
                    </a:cubicBezTo>
                    <a:cubicBezTo>
                      <a:pt x="1666624" y="1356634"/>
                      <a:pt x="1696670" y="1253341"/>
                      <a:pt x="1736081" y="1153783"/>
                    </a:cubicBezTo>
                    <a:cubicBezTo>
                      <a:pt x="1768524" y="1071784"/>
                      <a:pt x="1807266" y="992321"/>
                      <a:pt x="1851972" y="916287"/>
                    </a:cubicBezTo>
                    <a:cubicBezTo>
                      <a:pt x="2055018" y="570871"/>
                      <a:pt x="2374486" y="307092"/>
                      <a:pt x="2751535" y="173502"/>
                    </a:cubicBezTo>
                    <a:lnTo>
                      <a:pt x="2690051" y="0"/>
                    </a:lnTo>
                    <a:cubicBezTo>
                      <a:pt x="2484997" y="72662"/>
                      <a:pt x="2295859" y="178881"/>
                      <a:pt x="2127959" y="315732"/>
                    </a:cubicBezTo>
                    <a:cubicBezTo>
                      <a:pt x="1954150" y="457377"/>
                      <a:pt x="1807907" y="628036"/>
                      <a:pt x="1693298" y="823027"/>
                    </a:cubicBezTo>
                    <a:cubicBezTo>
                      <a:pt x="1615814" y="954861"/>
                      <a:pt x="1554663" y="1095140"/>
                      <a:pt x="1511211" y="1240353"/>
                    </a:cubicBezTo>
                    <a:cubicBezTo>
                      <a:pt x="1510765" y="1241802"/>
                      <a:pt x="1510319" y="1243251"/>
                      <a:pt x="1509873" y="1244701"/>
                    </a:cubicBezTo>
                    <a:cubicBezTo>
                      <a:pt x="1507810" y="1251668"/>
                      <a:pt x="1505748" y="1258609"/>
                      <a:pt x="1503769" y="1265576"/>
                    </a:cubicBezTo>
                    <a:cubicBezTo>
                      <a:pt x="1472218" y="1376757"/>
                      <a:pt x="1450980" y="1490837"/>
                      <a:pt x="1440389" y="1605920"/>
                    </a:cubicBezTo>
                    <a:cubicBezTo>
                      <a:pt x="1437128" y="1641177"/>
                      <a:pt x="1435706" y="1676547"/>
                      <a:pt x="1434731" y="1711916"/>
                    </a:cubicBezTo>
                    <a:cubicBezTo>
                      <a:pt x="1432891" y="1779059"/>
                      <a:pt x="1432808" y="1846258"/>
                      <a:pt x="1425477" y="1913123"/>
                    </a:cubicBezTo>
                    <a:cubicBezTo>
                      <a:pt x="1416447" y="1995428"/>
                      <a:pt x="1398916" y="2076786"/>
                      <a:pt x="1373190" y="2155496"/>
                    </a:cubicBezTo>
                    <a:cubicBezTo>
                      <a:pt x="1348022" y="2232478"/>
                      <a:pt x="1315021" y="2306896"/>
                      <a:pt x="1274914" y="2377245"/>
                    </a:cubicBezTo>
                    <a:cubicBezTo>
                      <a:pt x="1235224" y="2446869"/>
                      <a:pt x="1188622" y="2512535"/>
                      <a:pt x="1136056" y="2572989"/>
                    </a:cubicBezTo>
                    <a:cubicBezTo>
                      <a:pt x="1083601" y="2633303"/>
                      <a:pt x="1025210" y="2688462"/>
                      <a:pt x="961997" y="2737349"/>
                    </a:cubicBezTo>
                    <a:cubicBezTo>
                      <a:pt x="898477" y="2786487"/>
                      <a:pt x="830079" y="2829326"/>
                      <a:pt x="758114" y="2864946"/>
                    </a:cubicBezTo>
                    <a:cubicBezTo>
                      <a:pt x="685146" y="2901068"/>
                      <a:pt x="608526" y="2929748"/>
                      <a:pt x="529788" y="2950373"/>
                    </a:cubicBezTo>
                    <a:cubicBezTo>
                      <a:pt x="459607" y="2968769"/>
                      <a:pt x="387781" y="2980726"/>
                      <a:pt x="315454" y="2986189"/>
                    </a:cubicBezTo>
                    <a:lnTo>
                      <a:pt x="315454" y="2705965"/>
                    </a:lnTo>
                    <a:cubicBezTo>
                      <a:pt x="315454" y="2705965"/>
                      <a:pt x="446953" y="2705965"/>
                      <a:pt x="446953" y="2705965"/>
                    </a:cubicBezTo>
                    <a:lnTo>
                      <a:pt x="223504" y="2482572"/>
                    </a:lnTo>
                    <a:lnTo>
                      <a:pt x="0" y="2705965"/>
                    </a:lnTo>
                    <a:lnTo>
                      <a:pt x="131527" y="2705965"/>
                    </a:lnTo>
                    <a:close/>
                  </a:path>
                </a:pathLst>
              </a:custGeom>
              <a:solidFill>
                <a:srgbClr val="758592"/>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43" name="Freeform: Shape 3242">
                <a:extLst>
                  <a:ext uri="{FF2B5EF4-FFF2-40B4-BE49-F238E27FC236}">
                    <a16:creationId xmlns:a16="http://schemas.microsoft.com/office/drawing/2014/main" id="{54B2C511-5FAF-5BE3-9789-6B0DB4E2F13F}"/>
                  </a:ext>
                </a:extLst>
              </p:cNvPr>
              <p:cNvSpPr/>
              <p:nvPr/>
            </p:nvSpPr>
            <p:spPr>
              <a:xfrm>
                <a:off x="5663672" y="1780254"/>
                <a:ext cx="2833840" cy="3224381"/>
              </a:xfrm>
              <a:custGeom>
                <a:avLst/>
                <a:gdLst>
                  <a:gd name="connsiteX0" fmla="*/ 2743899 w 2833840"/>
                  <a:gd name="connsiteY0" fmla="*/ 28485 h 3224381"/>
                  <a:gd name="connsiteX1" fmla="*/ 2805384 w 2833840"/>
                  <a:gd name="connsiteY1" fmla="*/ 201987 h 3224381"/>
                  <a:gd name="connsiteX2" fmla="*/ 1905820 w 2833840"/>
                  <a:gd name="connsiteY2" fmla="*/ 944772 h 3224381"/>
                  <a:gd name="connsiteX3" fmla="*/ 1789929 w 2833840"/>
                  <a:gd name="connsiteY3" fmla="*/ 1182268 h 3224381"/>
                  <a:gd name="connsiteX4" fmla="*/ 1700377 w 2833840"/>
                  <a:gd name="connsiteY4" fmla="*/ 1490307 h 3224381"/>
                  <a:gd name="connsiteX5" fmla="*/ 1672087 w 2833840"/>
                  <a:gd name="connsiteY5" fmla="*/ 1731371 h 3224381"/>
                  <a:gd name="connsiteX6" fmla="*/ 1670387 w 2833840"/>
                  <a:gd name="connsiteY6" fmla="*/ 1801385 h 3224381"/>
                  <a:gd name="connsiteX7" fmla="*/ 1670331 w 2833840"/>
                  <a:gd name="connsiteY7" fmla="*/ 1811614 h 3224381"/>
                  <a:gd name="connsiteX8" fmla="*/ 1653859 w 2833840"/>
                  <a:gd name="connsiteY8" fmla="*/ 2025502 h 3224381"/>
                  <a:gd name="connsiteX9" fmla="*/ 1564028 w 2833840"/>
                  <a:gd name="connsiteY9" fmla="*/ 2343994 h 3224381"/>
                  <a:gd name="connsiteX10" fmla="*/ 1561046 w 2833840"/>
                  <a:gd name="connsiteY10" fmla="*/ 2351184 h 3224381"/>
                  <a:gd name="connsiteX11" fmla="*/ 1262511 w 2833840"/>
                  <a:gd name="connsiteY11" fmla="*/ 2794012 h 3224381"/>
                  <a:gd name="connsiteX12" fmla="*/ 819683 w 2833840"/>
                  <a:gd name="connsiteY12" fmla="*/ 3092547 h 3224381"/>
                  <a:gd name="connsiteX13" fmla="*/ 277353 w 2833840"/>
                  <a:gd name="connsiteY13" fmla="*/ 3202084 h 3224381"/>
                  <a:gd name="connsiteX14" fmla="*/ 185431 w 2833840"/>
                  <a:gd name="connsiteY14" fmla="*/ 3202084 h 3224381"/>
                  <a:gd name="connsiteX15" fmla="*/ 185431 w 2833840"/>
                  <a:gd name="connsiteY15" fmla="*/ 3017851 h 3224381"/>
                  <a:gd name="connsiteX16" fmla="*/ 185376 w 2833840"/>
                  <a:gd name="connsiteY16" fmla="*/ 3017851 h 3224381"/>
                  <a:gd name="connsiteX17" fmla="*/ 185376 w 2833840"/>
                  <a:gd name="connsiteY17" fmla="*/ 2734422 h 3224381"/>
                  <a:gd name="connsiteX18" fmla="*/ 53848 w 2833840"/>
                  <a:gd name="connsiteY18" fmla="*/ 2734422 h 3224381"/>
                  <a:gd name="connsiteX19" fmla="*/ 277353 w 2833840"/>
                  <a:gd name="connsiteY19" fmla="*/ 2511030 h 3224381"/>
                  <a:gd name="connsiteX20" fmla="*/ 500801 w 2833840"/>
                  <a:gd name="connsiteY20" fmla="*/ 2734422 h 3224381"/>
                  <a:gd name="connsiteX21" fmla="*/ 369302 w 2833840"/>
                  <a:gd name="connsiteY21" fmla="*/ 2734422 h 3224381"/>
                  <a:gd name="connsiteX22" fmla="*/ 369302 w 2833840"/>
                  <a:gd name="connsiteY22" fmla="*/ 3014646 h 3224381"/>
                  <a:gd name="connsiteX23" fmla="*/ 583636 w 2833840"/>
                  <a:gd name="connsiteY23" fmla="*/ 2978831 h 3224381"/>
                  <a:gd name="connsiteX24" fmla="*/ 811962 w 2833840"/>
                  <a:gd name="connsiteY24" fmla="*/ 2893403 h 3224381"/>
                  <a:gd name="connsiteX25" fmla="*/ 1015845 w 2833840"/>
                  <a:gd name="connsiteY25" fmla="*/ 2765806 h 3224381"/>
                  <a:gd name="connsiteX26" fmla="*/ 1189905 w 2833840"/>
                  <a:gd name="connsiteY26" fmla="*/ 2601446 h 3224381"/>
                  <a:gd name="connsiteX27" fmla="*/ 1328762 w 2833840"/>
                  <a:gd name="connsiteY27" fmla="*/ 2405702 h 3224381"/>
                  <a:gd name="connsiteX28" fmla="*/ 1427038 w 2833840"/>
                  <a:gd name="connsiteY28" fmla="*/ 2183953 h 3224381"/>
                  <a:gd name="connsiteX29" fmla="*/ 1479325 w 2833840"/>
                  <a:gd name="connsiteY29" fmla="*/ 1941580 h 3224381"/>
                  <a:gd name="connsiteX30" fmla="*/ 1488579 w 2833840"/>
                  <a:gd name="connsiteY30" fmla="*/ 1740373 h 3224381"/>
                  <a:gd name="connsiteX31" fmla="*/ 1494237 w 2833840"/>
                  <a:gd name="connsiteY31" fmla="*/ 1634377 h 3224381"/>
                  <a:gd name="connsiteX32" fmla="*/ 1557617 w 2833840"/>
                  <a:gd name="connsiteY32" fmla="*/ 1294034 h 3224381"/>
                  <a:gd name="connsiteX33" fmla="*/ 1563721 w 2833840"/>
                  <a:gd name="connsiteY33" fmla="*/ 1273158 h 3224381"/>
                  <a:gd name="connsiteX34" fmla="*/ 1565059 w 2833840"/>
                  <a:gd name="connsiteY34" fmla="*/ 1268810 h 3224381"/>
                  <a:gd name="connsiteX35" fmla="*/ 1747146 w 2833840"/>
                  <a:gd name="connsiteY35" fmla="*/ 851485 h 3224381"/>
                  <a:gd name="connsiteX36" fmla="*/ 2181807 w 2833840"/>
                  <a:gd name="connsiteY36" fmla="*/ 344189 h 3224381"/>
                  <a:gd name="connsiteX37" fmla="*/ 2743899 w 2833840"/>
                  <a:gd name="connsiteY37" fmla="*/ 28457 h 3224381"/>
                  <a:gd name="connsiteX38" fmla="*/ 2757472 w 2833840"/>
                  <a:gd name="connsiteY38" fmla="*/ 0 h 3224381"/>
                  <a:gd name="connsiteX39" fmla="*/ 2736457 w 2833840"/>
                  <a:gd name="connsiteY39" fmla="*/ 7442 h 3224381"/>
                  <a:gd name="connsiteX40" fmla="*/ 2167732 w 2833840"/>
                  <a:gd name="connsiteY40" fmla="*/ 326909 h 3224381"/>
                  <a:gd name="connsiteX41" fmla="*/ 1727943 w 2833840"/>
                  <a:gd name="connsiteY41" fmla="*/ 840169 h 3224381"/>
                  <a:gd name="connsiteX42" fmla="*/ 1543709 w 2833840"/>
                  <a:gd name="connsiteY42" fmla="*/ 1262427 h 3224381"/>
                  <a:gd name="connsiteX43" fmla="*/ 1543152 w 2833840"/>
                  <a:gd name="connsiteY43" fmla="*/ 1264267 h 3224381"/>
                  <a:gd name="connsiteX44" fmla="*/ 1542372 w 2833840"/>
                  <a:gd name="connsiteY44" fmla="*/ 1266831 h 3224381"/>
                  <a:gd name="connsiteX45" fmla="*/ 1541926 w 2833840"/>
                  <a:gd name="connsiteY45" fmla="*/ 1268336 h 3224381"/>
                  <a:gd name="connsiteX46" fmla="*/ 1536184 w 2833840"/>
                  <a:gd name="connsiteY46" fmla="*/ 1287985 h 3224381"/>
                  <a:gd name="connsiteX47" fmla="*/ 1472051 w 2833840"/>
                  <a:gd name="connsiteY47" fmla="*/ 1632370 h 3224381"/>
                  <a:gd name="connsiteX48" fmla="*/ 1466309 w 2833840"/>
                  <a:gd name="connsiteY48" fmla="*/ 1739816 h 3224381"/>
                  <a:gd name="connsiteX49" fmla="*/ 1465389 w 2833840"/>
                  <a:gd name="connsiteY49" fmla="*/ 1778948 h 3224381"/>
                  <a:gd name="connsiteX50" fmla="*/ 1457195 w 2833840"/>
                  <a:gd name="connsiteY50" fmla="*/ 1939183 h 3224381"/>
                  <a:gd name="connsiteX51" fmla="*/ 1405883 w 2833840"/>
                  <a:gd name="connsiteY51" fmla="*/ 2177041 h 3224381"/>
                  <a:gd name="connsiteX52" fmla="*/ 1309419 w 2833840"/>
                  <a:gd name="connsiteY52" fmla="*/ 2394693 h 3224381"/>
                  <a:gd name="connsiteX53" fmla="*/ 1173098 w 2833840"/>
                  <a:gd name="connsiteY53" fmla="*/ 2586869 h 3224381"/>
                  <a:gd name="connsiteX54" fmla="*/ 1002215 w 2833840"/>
                  <a:gd name="connsiteY54" fmla="*/ 2748219 h 3224381"/>
                  <a:gd name="connsiteX55" fmla="*/ 802068 w 2833840"/>
                  <a:gd name="connsiteY55" fmla="*/ 2873447 h 3224381"/>
                  <a:gd name="connsiteX56" fmla="*/ 577978 w 2833840"/>
                  <a:gd name="connsiteY56" fmla="*/ 2957285 h 3224381"/>
                  <a:gd name="connsiteX57" fmla="*/ 391599 w 2833840"/>
                  <a:gd name="connsiteY57" fmla="*/ 2990397 h 3224381"/>
                  <a:gd name="connsiteX58" fmla="*/ 391599 w 2833840"/>
                  <a:gd name="connsiteY58" fmla="*/ 2756748 h 3224381"/>
                  <a:gd name="connsiteX59" fmla="*/ 554650 w 2833840"/>
                  <a:gd name="connsiteY59" fmla="*/ 2756748 h 3224381"/>
                  <a:gd name="connsiteX60" fmla="*/ 516576 w 2833840"/>
                  <a:gd name="connsiteY60" fmla="*/ 2718675 h 3224381"/>
                  <a:gd name="connsiteX61" fmla="*/ 293128 w 2833840"/>
                  <a:gd name="connsiteY61" fmla="*/ 2495282 h 3224381"/>
                  <a:gd name="connsiteX62" fmla="*/ 277353 w 2833840"/>
                  <a:gd name="connsiteY62" fmla="*/ 2479534 h 3224381"/>
                  <a:gd name="connsiteX63" fmla="*/ 261577 w 2833840"/>
                  <a:gd name="connsiteY63" fmla="*/ 2495282 h 3224381"/>
                  <a:gd name="connsiteX64" fmla="*/ 38073 w 2833840"/>
                  <a:gd name="connsiteY64" fmla="*/ 2718675 h 3224381"/>
                  <a:gd name="connsiteX65" fmla="*/ 0 w 2833840"/>
                  <a:gd name="connsiteY65" fmla="*/ 2756748 h 3224381"/>
                  <a:gd name="connsiteX66" fmla="*/ 163078 w 2833840"/>
                  <a:gd name="connsiteY66" fmla="*/ 2756748 h 3224381"/>
                  <a:gd name="connsiteX67" fmla="*/ 163078 w 2833840"/>
                  <a:gd name="connsiteY67" fmla="*/ 3038588 h 3224381"/>
                  <a:gd name="connsiteX68" fmla="*/ 163134 w 2833840"/>
                  <a:gd name="connsiteY68" fmla="*/ 3038588 h 3224381"/>
                  <a:gd name="connsiteX69" fmla="*/ 163134 w 2833840"/>
                  <a:gd name="connsiteY69" fmla="*/ 3224381 h 3224381"/>
                  <a:gd name="connsiteX70" fmla="*/ 277353 w 2833840"/>
                  <a:gd name="connsiteY70" fmla="*/ 3224381 h 3224381"/>
                  <a:gd name="connsiteX71" fmla="*/ 828379 w 2833840"/>
                  <a:gd name="connsiteY71" fmla="*/ 3113089 h 3224381"/>
                  <a:gd name="connsiteX72" fmla="*/ 1278286 w 2833840"/>
                  <a:gd name="connsiteY72" fmla="*/ 2809788 h 3224381"/>
                  <a:gd name="connsiteX73" fmla="*/ 1581587 w 2833840"/>
                  <a:gd name="connsiteY73" fmla="*/ 2359880 h 3224381"/>
                  <a:gd name="connsiteX74" fmla="*/ 1583566 w 2833840"/>
                  <a:gd name="connsiteY74" fmla="*/ 2355142 h 3224381"/>
                  <a:gd name="connsiteX75" fmla="*/ 1584625 w 2833840"/>
                  <a:gd name="connsiteY75" fmla="*/ 2352578 h 3224381"/>
                  <a:gd name="connsiteX76" fmla="*/ 1675905 w 2833840"/>
                  <a:gd name="connsiteY76" fmla="*/ 2028930 h 3224381"/>
                  <a:gd name="connsiteX77" fmla="*/ 1692628 w 2833840"/>
                  <a:gd name="connsiteY77" fmla="*/ 1811809 h 3224381"/>
                  <a:gd name="connsiteX78" fmla="*/ 1692712 w 2833840"/>
                  <a:gd name="connsiteY78" fmla="*/ 1801440 h 3224381"/>
                  <a:gd name="connsiteX79" fmla="*/ 1694385 w 2833840"/>
                  <a:gd name="connsiteY79" fmla="*/ 1732346 h 3224381"/>
                  <a:gd name="connsiteX80" fmla="*/ 1722312 w 2833840"/>
                  <a:gd name="connsiteY80" fmla="*/ 1494460 h 3224381"/>
                  <a:gd name="connsiteX81" fmla="*/ 1810694 w 2833840"/>
                  <a:gd name="connsiteY81" fmla="*/ 1190434 h 3224381"/>
                  <a:gd name="connsiteX82" fmla="*/ 1925052 w 2833840"/>
                  <a:gd name="connsiteY82" fmla="*/ 956060 h 3224381"/>
                  <a:gd name="connsiteX83" fmla="*/ 2812826 w 2833840"/>
                  <a:gd name="connsiteY83" fmla="*/ 222975 h 3224381"/>
                  <a:gd name="connsiteX84" fmla="*/ 2833841 w 2833840"/>
                  <a:gd name="connsiteY84" fmla="*/ 215533 h 3224381"/>
                  <a:gd name="connsiteX85" fmla="*/ 2826399 w 2833840"/>
                  <a:gd name="connsiteY85" fmla="*/ 194518 h 3224381"/>
                  <a:gd name="connsiteX86" fmla="*/ 2764914 w 2833840"/>
                  <a:gd name="connsiteY86" fmla="*/ 21015 h 3224381"/>
                  <a:gd name="connsiteX87" fmla="*/ 2757472 w 2833840"/>
                  <a:gd name="connsiteY87" fmla="*/ 0 h 3224381"/>
                  <a:gd name="connsiteX88" fmla="*/ 2757472 w 2833840"/>
                  <a:gd name="connsiteY88" fmla="*/ 0 h 322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833840" h="3224381">
                    <a:moveTo>
                      <a:pt x="2743899" y="28485"/>
                    </a:moveTo>
                    <a:lnTo>
                      <a:pt x="2805384" y="201987"/>
                    </a:lnTo>
                    <a:cubicBezTo>
                      <a:pt x="2428361" y="335577"/>
                      <a:pt x="2108895" y="599384"/>
                      <a:pt x="1905820" y="944772"/>
                    </a:cubicBezTo>
                    <a:cubicBezTo>
                      <a:pt x="1861141" y="1020778"/>
                      <a:pt x="1822372" y="1100269"/>
                      <a:pt x="1789929" y="1182268"/>
                    </a:cubicBezTo>
                    <a:cubicBezTo>
                      <a:pt x="1750546" y="1281854"/>
                      <a:pt x="1720500" y="1385119"/>
                      <a:pt x="1700377" y="1490307"/>
                    </a:cubicBezTo>
                    <a:cubicBezTo>
                      <a:pt x="1685187" y="1569853"/>
                      <a:pt x="1675711" y="1650570"/>
                      <a:pt x="1672087" y="1731371"/>
                    </a:cubicBezTo>
                    <a:cubicBezTo>
                      <a:pt x="1671028" y="1754699"/>
                      <a:pt x="1670443" y="1778056"/>
                      <a:pt x="1670387" y="1801385"/>
                    </a:cubicBezTo>
                    <a:cubicBezTo>
                      <a:pt x="1670387" y="1804813"/>
                      <a:pt x="1670359" y="1808213"/>
                      <a:pt x="1670331" y="1811614"/>
                    </a:cubicBezTo>
                    <a:cubicBezTo>
                      <a:pt x="1669718" y="1883300"/>
                      <a:pt x="1664924" y="1954568"/>
                      <a:pt x="1653859" y="2025502"/>
                    </a:cubicBezTo>
                    <a:cubicBezTo>
                      <a:pt x="1636829" y="2134788"/>
                      <a:pt x="1606533" y="2241899"/>
                      <a:pt x="1564028" y="2343994"/>
                    </a:cubicBezTo>
                    <a:cubicBezTo>
                      <a:pt x="1563024" y="2346391"/>
                      <a:pt x="1562049" y="2348788"/>
                      <a:pt x="1561046" y="2351184"/>
                    </a:cubicBezTo>
                    <a:cubicBezTo>
                      <a:pt x="1490865" y="2517106"/>
                      <a:pt x="1390414" y="2666081"/>
                      <a:pt x="1262511" y="2794012"/>
                    </a:cubicBezTo>
                    <a:cubicBezTo>
                      <a:pt x="1134579" y="2921944"/>
                      <a:pt x="985604" y="3022366"/>
                      <a:pt x="819683" y="3092547"/>
                    </a:cubicBezTo>
                    <a:cubicBezTo>
                      <a:pt x="647853" y="3165209"/>
                      <a:pt x="465376" y="3202084"/>
                      <a:pt x="277353" y="3202084"/>
                    </a:cubicBezTo>
                    <a:lnTo>
                      <a:pt x="185431" y="3202084"/>
                    </a:lnTo>
                    <a:lnTo>
                      <a:pt x="185431" y="3017851"/>
                    </a:lnTo>
                    <a:cubicBezTo>
                      <a:pt x="185431" y="3017851"/>
                      <a:pt x="185404" y="3017851"/>
                      <a:pt x="185376" y="3017851"/>
                    </a:cubicBezTo>
                    <a:lnTo>
                      <a:pt x="185376" y="2734422"/>
                    </a:lnTo>
                    <a:lnTo>
                      <a:pt x="53848" y="2734422"/>
                    </a:lnTo>
                    <a:lnTo>
                      <a:pt x="277353" y="2511030"/>
                    </a:lnTo>
                    <a:lnTo>
                      <a:pt x="500801" y="2734422"/>
                    </a:lnTo>
                    <a:lnTo>
                      <a:pt x="369302" y="2734422"/>
                    </a:lnTo>
                    <a:lnTo>
                      <a:pt x="369302" y="3014646"/>
                    </a:lnTo>
                    <a:cubicBezTo>
                      <a:pt x="441629" y="3009183"/>
                      <a:pt x="513455" y="2997198"/>
                      <a:pt x="583636" y="2978831"/>
                    </a:cubicBezTo>
                    <a:cubicBezTo>
                      <a:pt x="662374" y="2958205"/>
                      <a:pt x="738994" y="2929525"/>
                      <a:pt x="811962" y="2893403"/>
                    </a:cubicBezTo>
                    <a:cubicBezTo>
                      <a:pt x="883927" y="2857783"/>
                      <a:pt x="952325" y="2814944"/>
                      <a:pt x="1015845" y="2765806"/>
                    </a:cubicBezTo>
                    <a:cubicBezTo>
                      <a:pt x="1079058" y="2716891"/>
                      <a:pt x="1137477" y="2661760"/>
                      <a:pt x="1189905" y="2601446"/>
                    </a:cubicBezTo>
                    <a:cubicBezTo>
                      <a:pt x="1242498" y="2540964"/>
                      <a:pt x="1289100" y="2475326"/>
                      <a:pt x="1328762" y="2405702"/>
                    </a:cubicBezTo>
                    <a:cubicBezTo>
                      <a:pt x="1368869" y="2335325"/>
                      <a:pt x="1401870" y="2260935"/>
                      <a:pt x="1427038" y="2183953"/>
                    </a:cubicBezTo>
                    <a:cubicBezTo>
                      <a:pt x="1452764" y="2105243"/>
                      <a:pt x="1470295" y="2023885"/>
                      <a:pt x="1479325" y="1941580"/>
                    </a:cubicBezTo>
                    <a:cubicBezTo>
                      <a:pt x="1486656" y="1874743"/>
                      <a:pt x="1486740" y="1807516"/>
                      <a:pt x="1488579" y="1740373"/>
                    </a:cubicBezTo>
                    <a:cubicBezTo>
                      <a:pt x="1489527" y="1705004"/>
                      <a:pt x="1490976" y="1669635"/>
                      <a:pt x="1494237" y="1634377"/>
                    </a:cubicBezTo>
                    <a:cubicBezTo>
                      <a:pt x="1504856" y="1519294"/>
                      <a:pt x="1526066" y="1405214"/>
                      <a:pt x="1557617" y="1294034"/>
                    </a:cubicBezTo>
                    <a:cubicBezTo>
                      <a:pt x="1559596" y="1287066"/>
                      <a:pt x="1561659" y="1280098"/>
                      <a:pt x="1563721" y="1273158"/>
                    </a:cubicBezTo>
                    <a:cubicBezTo>
                      <a:pt x="1564140" y="1271708"/>
                      <a:pt x="1564613" y="1270259"/>
                      <a:pt x="1565059" y="1268810"/>
                    </a:cubicBezTo>
                    <a:cubicBezTo>
                      <a:pt x="1608511" y="1123597"/>
                      <a:pt x="1669634" y="983291"/>
                      <a:pt x="1747146" y="851485"/>
                    </a:cubicBezTo>
                    <a:cubicBezTo>
                      <a:pt x="1861755" y="656521"/>
                      <a:pt x="2007999" y="485834"/>
                      <a:pt x="2181807" y="344189"/>
                    </a:cubicBezTo>
                    <a:cubicBezTo>
                      <a:pt x="2349707" y="207339"/>
                      <a:pt x="2538846" y="101119"/>
                      <a:pt x="2743899" y="28457"/>
                    </a:cubicBezTo>
                    <a:moveTo>
                      <a:pt x="2757472" y="0"/>
                    </a:moveTo>
                    <a:lnTo>
                      <a:pt x="2736457" y="7442"/>
                    </a:lnTo>
                    <a:cubicBezTo>
                      <a:pt x="2528979" y="80968"/>
                      <a:pt x="2337639" y="188441"/>
                      <a:pt x="2167732" y="326909"/>
                    </a:cubicBezTo>
                    <a:cubicBezTo>
                      <a:pt x="1991861" y="470226"/>
                      <a:pt x="1843889" y="642920"/>
                      <a:pt x="1727943" y="840169"/>
                    </a:cubicBezTo>
                    <a:cubicBezTo>
                      <a:pt x="1649706" y="973257"/>
                      <a:pt x="1587719" y="1115319"/>
                      <a:pt x="1543709" y="1262427"/>
                    </a:cubicBezTo>
                    <a:cubicBezTo>
                      <a:pt x="1543514" y="1263040"/>
                      <a:pt x="1543347" y="1263653"/>
                      <a:pt x="1543152" y="1264267"/>
                    </a:cubicBezTo>
                    <a:cubicBezTo>
                      <a:pt x="1542901" y="1265131"/>
                      <a:pt x="1542623" y="1265967"/>
                      <a:pt x="1542372" y="1266831"/>
                    </a:cubicBezTo>
                    <a:lnTo>
                      <a:pt x="1541926" y="1268336"/>
                    </a:lnTo>
                    <a:cubicBezTo>
                      <a:pt x="1540030" y="1274746"/>
                      <a:pt x="1538051" y="1281380"/>
                      <a:pt x="1536184" y="1287985"/>
                    </a:cubicBezTo>
                    <a:cubicBezTo>
                      <a:pt x="1504354" y="1400170"/>
                      <a:pt x="1482781" y="1516033"/>
                      <a:pt x="1472051" y="1632370"/>
                    </a:cubicBezTo>
                    <a:cubicBezTo>
                      <a:pt x="1468539" y="1670526"/>
                      <a:pt x="1467173" y="1708098"/>
                      <a:pt x="1466309" y="1739816"/>
                    </a:cubicBezTo>
                    <a:cubicBezTo>
                      <a:pt x="1465947" y="1752888"/>
                      <a:pt x="1465668" y="1766127"/>
                      <a:pt x="1465389" y="1778948"/>
                    </a:cubicBezTo>
                    <a:cubicBezTo>
                      <a:pt x="1464219" y="1831709"/>
                      <a:pt x="1463021" y="1886254"/>
                      <a:pt x="1457195" y="1939183"/>
                    </a:cubicBezTo>
                    <a:cubicBezTo>
                      <a:pt x="1448332" y="2019956"/>
                      <a:pt x="1431080" y="2100004"/>
                      <a:pt x="1405883" y="2177041"/>
                    </a:cubicBezTo>
                    <a:cubicBezTo>
                      <a:pt x="1381244" y="2252379"/>
                      <a:pt x="1348802" y="2325598"/>
                      <a:pt x="1309419" y="2394693"/>
                    </a:cubicBezTo>
                    <a:cubicBezTo>
                      <a:pt x="1270593" y="2462839"/>
                      <a:pt x="1224716" y="2527502"/>
                      <a:pt x="1173098" y="2586869"/>
                    </a:cubicBezTo>
                    <a:cubicBezTo>
                      <a:pt x="1121674" y="2646013"/>
                      <a:pt x="1064174" y="2700307"/>
                      <a:pt x="1002215" y="2748219"/>
                    </a:cubicBezTo>
                    <a:cubicBezTo>
                      <a:pt x="939838" y="2796465"/>
                      <a:pt x="872500" y="2838607"/>
                      <a:pt x="802068" y="2873447"/>
                    </a:cubicBezTo>
                    <a:cubicBezTo>
                      <a:pt x="730465" y="2908872"/>
                      <a:pt x="655072" y="2937078"/>
                      <a:pt x="577978" y="2957285"/>
                    </a:cubicBezTo>
                    <a:cubicBezTo>
                      <a:pt x="517106" y="2973228"/>
                      <a:pt x="454534" y="2984349"/>
                      <a:pt x="391599" y="2990397"/>
                    </a:cubicBezTo>
                    <a:lnTo>
                      <a:pt x="391599" y="2756748"/>
                    </a:lnTo>
                    <a:lnTo>
                      <a:pt x="554650" y="2756748"/>
                    </a:lnTo>
                    <a:lnTo>
                      <a:pt x="516576" y="2718675"/>
                    </a:lnTo>
                    <a:lnTo>
                      <a:pt x="293128" y="2495282"/>
                    </a:lnTo>
                    <a:lnTo>
                      <a:pt x="277353" y="2479534"/>
                    </a:lnTo>
                    <a:lnTo>
                      <a:pt x="261577" y="2495282"/>
                    </a:lnTo>
                    <a:lnTo>
                      <a:pt x="38073" y="2718675"/>
                    </a:lnTo>
                    <a:lnTo>
                      <a:pt x="0" y="2756748"/>
                    </a:lnTo>
                    <a:lnTo>
                      <a:pt x="163078" y="2756748"/>
                    </a:lnTo>
                    <a:lnTo>
                      <a:pt x="163078" y="3038588"/>
                    </a:lnTo>
                    <a:lnTo>
                      <a:pt x="163134" y="3038588"/>
                    </a:lnTo>
                    <a:lnTo>
                      <a:pt x="163134" y="3224381"/>
                    </a:lnTo>
                    <a:lnTo>
                      <a:pt x="277353" y="3224381"/>
                    </a:lnTo>
                    <a:cubicBezTo>
                      <a:pt x="468386" y="3224381"/>
                      <a:pt x="653789" y="3186949"/>
                      <a:pt x="828379" y="3113089"/>
                    </a:cubicBezTo>
                    <a:cubicBezTo>
                      <a:pt x="996947" y="3041793"/>
                      <a:pt x="1148319" y="2939726"/>
                      <a:pt x="1278286" y="2809788"/>
                    </a:cubicBezTo>
                    <a:cubicBezTo>
                      <a:pt x="1408252" y="2679821"/>
                      <a:pt x="1510291" y="2528449"/>
                      <a:pt x="1581587" y="2359880"/>
                    </a:cubicBezTo>
                    <a:cubicBezTo>
                      <a:pt x="1582256" y="2358292"/>
                      <a:pt x="1582897" y="2356731"/>
                      <a:pt x="1583566" y="2355142"/>
                    </a:cubicBezTo>
                    <a:lnTo>
                      <a:pt x="1584625" y="2352578"/>
                    </a:lnTo>
                    <a:cubicBezTo>
                      <a:pt x="1627938" y="2248588"/>
                      <a:pt x="1658653" y="2139693"/>
                      <a:pt x="1675905" y="2028930"/>
                    </a:cubicBezTo>
                    <a:cubicBezTo>
                      <a:pt x="1686497" y="1960951"/>
                      <a:pt x="1691987" y="1889933"/>
                      <a:pt x="1692628" y="1811809"/>
                    </a:cubicBezTo>
                    <a:cubicBezTo>
                      <a:pt x="1692656" y="1808353"/>
                      <a:pt x="1692684" y="1804896"/>
                      <a:pt x="1692712" y="1801440"/>
                    </a:cubicBezTo>
                    <a:cubicBezTo>
                      <a:pt x="1692768" y="1779004"/>
                      <a:pt x="1693353" y="1755758"/>
                      <a:pt x="1694385" y="1732346"/>
                    </a:cubicBezTo>
                    <a:cubicBezTo>
                      <a:pt x="1697980" y="1652716"/>
                      <a:pt x="1707373" y="1572668"/>
                      <a:pt x="1722312" y="1494460"/>
                    </a:cubicBezTo>
                    <a:cubicBezTo>
                      <a:pt x="1742101" y="1390944"/>
                      <a:pt x="1771813" y="1288654"/>
                      <a:pt x="1810694" y="1190434"/>
                    </a:cubicBezTo>
                    <a:cubicBezTo>
                      <a:pt x="1842663" y="1109606"/>
                      <a:pt x="1881154" y="1030756"/>
                      <a:pt x="1925052" y="956060"/>
                    </a:cubicBezTo>
                    <a:cubicBezTo>
                      <a:pt x="2125450" y="615159"/>
                      <a:pt x="2440737" y="354808"/>
                      <a:pt x="2812826" y="222975"/>
                    </a:cubicBezTo>
                    <a:lnTo>
                      <a:pt x="2833841" y="215533"/>
                    </a:lnTo>
                    <a:lnTo>
                      <a:pt x="2826399" y="194518"/>
                    </a:lnTo>
                    <a:lnTo>
                      <a:pt x="2764914" y="21015"/>
                    </a:lnTo>
                    <a:lnTo>
                      <a:pt x="2757472" y="0"/>
                    </a:lnTo>
                    <a:lnTo>
                      <a:pt x="2757472" y="0"/>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sp>
          <p:nvSpPr>
            <p:cNvPr id="3153" name="Rectangle 3152">
              <a:extLst>
                <a:ext uri="{FF2B5EF4-FFF2-40B4-BE49-F238E27FC236}">
                  <a16:creationId xmlns:a16="http://schemas.microsoft.com/office/drawing/2014/main" id="{E71EB8F1-6945-5004-F459-A2A9F533E1AB}"/>
                </a:ext>
              </a:extLst>
            </p:cNvPr>
            <p:cNvSpPr>
              <a:spLocks/>
            </p:cNvSpPr>
            <p:nvPr/>
          </p:nvSpPr>
          <p:spPr>
            <a:xfrm rot="1005165">
              <a:off x="7654713" y="4381100"/>
              <a:ext cx="1974384" cy="959974"/>
            </a:xfrm>
            <a:prstGeom prst="rect">
              <a:avLst/>
            </a:prstGeom>
            <a:noFill/>
          </p:spPr>
          <p:txBody>
            <a:bodyPr wrap="none" lIns="91440" tIns="45720" rIns="91440" bIns="4572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w="0"/>
                  <a:solidFill>
                    <a:srgbClr val="131E29"/>
                  </a:solidFill>
                  <a:effectLst/>
                  <a:uLnTx/>
                  <a:uFillTx/>
                  <a:latin typeface="Arial" panose="020B0604020202020204" pitchFamily="34" charset="0"/>
                  <a:ea typeface="+mn-ea"/>
                  <a:cs typeface="Arial" panose="020B0604020202020204" pitchFamily="34" charset="0"/>
                </a:rPr>
                <a:t>Your cashflow &gt;&gt;&gt;</a:t>
              </a:r>
            </a:p>
          </p:txBody>
        </p:sp>
        <p:grpSp>
          <p:nvGrpSpPr>
            <p:cNvPr id="3256" name="Graphic 3228">
              <a:extLst>
                <a:ext uri="{FF2B5EF4-FFF2-40B4-BE49-F238E27FC236}">
                  <a16:creationId xmlns:a16="http://schemas.microsoft.com/office/drawing/2014/main" id="{C6112C36-863D-D838-1F4E-439E81F90557}"/>
                </a:ext>
              </a:extLst>
            </p:cNvPr>
            <p:cNvGrpSpPr/>
            <p:nvPr/>
          </p:nvGrpSpPr>
          <p:grpSpPr>
            <a:xfrm>
              <a:off x="7782517" y="1906067"/>
              <a:ext cx="522345" cy="403472"/>
              <a:chOff x="7782517" y="1906067"/>
              <a:chExt cx="522345" cy="403472"/>
            </a:xfrm>
            <a:solidFill>
              <a:srgbClr val="FFFFFF"/>
            </a:solidFill>
          </p:grpSpPr>
          <p:sp>
            <p:nvSpPr>
              <p:cNvPr id="3257" name="Freeform: Shape 3256">
                <a:extLst>
                  <a:ext uri="{FF2B5EF4-FFF2-40B4-BE49-F238E27FC236}">
                    <a16:creationId xmlns:a16="http://schemas.microsoft.com/office/drawing/2014/main" id="{A3E4D389-7B39-E6D7-8CD2-A31103BAE2F1}"/>
                  </a:ext>
                </a:extLst>
              </p:cNvPr>
              <p:cNvSpPr/>
              <p:nvPr/>
            </p:nvSpPr>
            <p:spPr>
              <a:xfrm>
                <a:off x="7782517" y="2205801"/>
                <a:ext cx="101898" cy="103738"/>
              </a:xfrm>
              <a:custGeom>
                <a:avLst/>
                <a:gdLst>
                  <a:gd name="connsiteX0" fmla="*/ 72048 w 101898"/>
                  <a:gd name="connsiteY0" fmla="*/ 40526 h 103738"/>
                  <a:gd name="connsiteX1" fmla="*/ 46518 w 101898"/>
                  <a:gd name="connsiteY1" fmla="*/ 63715 h 103738"/>
                  <a:gd name="connsiteX2" fmla="*/ 62237 w 101898"/>
                  <a:gd name="connsiteY2" fmla="*/ 80996 h 103738"/>
                  <a:gd name="connsiteX3" fmla="*/ 92200 w 101898"/>
                  <a:gd name="connsiteY3" fmla="*/ 53765 h 103738"/>
                  <a:gd name="connsiteX4" fmla="*/ 101899 w 101898"/>
                  <a:gd name="connsiteY4" fmla="*/ 64440 h 103738"/>
                  <a:gd name="connsiteX5" fmla="*/ 58642 w 101898"/>
                  <a:gd name="connsiteY5" fmla="*/ 103739 h 103738"/>
                  <a:gd name="connsiteX6" fmla="*/ 0 w 101898"/>
                  <a:gd name="connsiteY6" fmla="*/ 39216 h 103738"/>
                  <a:gd name="connsiteX7" fmla="*/ 43173 w 101898"/>
                  <a:gd name="connsiteY7" fmla="*/ 0 h 103738"/>
                  <a:gd name="connsiteX8" fmla="*/ 52956 w 101898"/>
                  <a:gd name="connsiteY8" fmla="*/ 10759 h 103738"/>
                  <a:gd name="connsiteX9" fmla="*/ 23077 w 101898"/>
                  <a:gd name="connsiteY9" fmla="*/ 37906 h 103738"/>
                  <a:gd name="connsiteX10" fmla="*/ 37041 w 101898"/>
                  <a:gd name="connsiteY10" fmla="*/ 53291 h 103738"/>
                  <a:gd name="connsiteX11" fmla="*/ 62572 w 101898"/>
                  <a:gd name="connsiteY11" fmla="*/ 30102 h 103738"/>
                  <a:gd name="connsiteX12" fmla="*/ 72048 w 101898"/>
                  <a:gd name="connsiteY12" fmla="*/ 40526 h 1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898" h="103738">
                    <a:moveTo>
                      <a:pt x="72048" y="40526"/>
                    </a:moveTo>
                    <a:lnTo>
                      <a:pt x="46518" y="63715"/>
                    </a:lnTo>
                    <a:lnTo>
                      <a:pt x="62237" y="80996"/>
                    </a:lnTo>
                    <a:lnTo>
                      <a:pt x="92200" y="53765"/>
                    </a:lnTo>
                    <a:lnTo>
                      <a:pt x="101899" y="64440"/>
                    </a:lnTo>
                    <a:lnTo>
                      <a:pt x="58642" y="103739"/>
                    </a:lnTo>
                    <a:lnTo>
                      <a:pt x="0" y="39216"/>
                    </a:lnTo>
                    <a:lnTo>
                      <a:pt x="43173" y="0"/>
                    </a:lnTo>
                    <a:lnTo>
                      <a:pt x="52956" y="10759"/>
                    </a:lnTo>
                    <a:lnTo>
                      <a:pt x="23077" y="37906"/>
                    </a:lnTo>
                    <a:lnTo>
                      <a:pt x="37041" y="53291"/>
                    </a:lnTo>
                    <a:lnTo>
                      <a:pt x="62572" y="30102"/>
                    </a:lnTo>
                    <a:lnTo>
                      <a:pt x="72048" y="40526"/>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8" name="Freeform: Shape 3257">
                <a:extLst>
                  <a:ext uri="{FF2B5EF4-FFF2-40B4-BE49-F238E27FC236}">
                    <a16:creationId xmlns:a16="http://schemas.microsoft.com/office/drawing/2014/main" id="{E11AB89C-5EC0-9994-41FE-EFCC2EB939E8}"/>
                  </a:ext>
                </a:extLst>
              </p:cNvPr>
              <p:cNvSpPr/>
              <p:nvPr/>
            </p:nvSpPr>
            <p:spPr>
              <a:xfrm>
                <a:off x="7843440" y="2168077"/>
                <a:ext cx="86149" cy="87755"/>
              </a:xfrm>
              <a:custGeom>
                <a:avLst/>
                <a:gdLst>
                  <a:gd name="connsiteX0" fmla="*/ 66925 w 86149"/>
                  <a:gd name="connsiteY0" fmla="*/ 50378 h 87755"/>
                  <a:gd name="connsiteX1" fmla="*/ 59148 w 86149"/>
                  <a:gd name="connsiteY1" fmla="*/ 46699 h 87755"/>
                  <a:gd name="connsiteX2" fmla="*/ 45547 w 86149"/>
                  <a:gd name="connsiteY2" fmla="*/ 50601 h 87755"/>
                  <a:gd name="connsiteX3" fmla="*/ 30385 w 86149"/>
                  <a:gd name="connsiteY3" fmla="*/ 55535 h 87755"/>
                  <a:gd name="connsiteX4" fmla="*/ 5105 w 86149"/>
                  <a:gd name="connsiteY4" fmla="*/ 48511 h 87755"/>
                  <a:gd name="connsiteX5" fmla="*/ 60 w 86149"/>
                  <a:gd name="connsiteY5" fmla="*/ 36303 h 87755"/>
                  <a:gd name="connsiteX6" fmla="*/ 3265 w 86149"/>
                  <a:gd name="connsiteY6" fmla="*/ 22311 h 87755"/>
                  <a:gd name="connsiteX7" fmla="*/ 14080 w 86149"/>
                  <a:gd name="connsiteY7" fmla="*/ 9156 h 87755"/>
                  <a:gd name="connsiteX8" fmla="*/ 29019 w 86149"/>
                  <a:gd name="connsiteY8" fmla="*/ 1045 h 87755"/>
                  <a:gd name="connsiteX9" fmla="*/ 43847 w 86149"/>
                  <a:gd name="connsiteY9" fmla="*/ 1045 h 87755"/>
                  <a:gd name="connsiteX10" fmla="*/ 55943 w 86149"/>
                  <a:gd name="connsiteY10" fmla="*/ 9184 h 87755"/>
                  <a:gd name="connsiteX11" fmla="*/ 42175 w 86149"/>
                  <a:gd name="connsiteY11" fmla="*/ 20723 h 87755"/>
                  <a:gd name="connsiteX12" fmla="*/ 33311 w 86149"/>
                  <a:gd name="connsiteY12" fmla="*/ 16012 h 87755"/>
                  <a:gd name="connsiteX13" fmla="*/ 23054 w 86149"/>
                  <a:gd name="connsiteY13" fmla="*/ 20277 h 87755"/>
                  <a:gd name="connsiteX14" fmla="*/ 17006 w 86149"/>
                  <a:gd name="connsiteY14" fmla="*/ 29001 h 87755"/>
                  <a:gd name="connsiteX15" fmla="*/ 18929 w 86149"/>
                  <a:gd name="connsiteY15" fmla="*/ 36972 h 87755"/>
                  <a:gd name="connsiteX16" fmla="*/ 26789 w 86149"/>
                  <a:gd name="connsiteY16" fmla="*/ 39676 h 87755"/>
                  <a:gd name="connsiteX17" fmla="*/ 39917 w 86149"/>
                  <a:gd name="connsiteY17" fmla="*/ 35690 h 87755"/>
                  <a:gd name="connsiteX18" fmla="*/ 64388 w 86149"/>
                  <a:gd name="connsiteY18" fmla="*/ 30088 h 87755"/>
                  <a:gd name="connsiteX19" fmla="*/ 80693 w 86149"/>
                  <a:gd name="connsiteY19" fmla="*/ 38616 h 87755"/>
                  <a:gd name="connsiteX20" fmla="*/ 85543 w 86149"/>
                  <a:gd name="connsiteY20" fmla="*/ 57709 h 87755"/>
                  <a:gd name="connsiteX21" fmla="*/ 72025 w 86149"/>
                  <a:gd name="connsiteY21" fmla="*/ 77470 h 87755"/>
                  <a:gd name="connsiteX22" fmla="*/ 55608 w 86149"/>
                  <a:gd name="connsiteY22" fmla="*/ 86417 h 87755"/>
                  <a:gd name="connsiteX23" fmla="*/ 39471 w 86149"/>
                  <a:gd name="connsiteY23" fmla="*/ 86779 h 87755"/>
                  <a:gd name="connsiteX24" fmla="*/ 26594 w 86149"/>
                  <a:gd name="connsiteY24" fmla="*/ 78194 h 87755"/>
                  <a:gd name="connsiteX25" fmla="*/ 40391 w 86149"/>
                  <a:gd name="connsiteY25" fmla="*/ 66600 h 87755"/>
                  <a:gd name="connsiteX26" fmla="*/ 62883 w 86149"/>
                  <a:gd name="connsiteY26" fmla="*/ 66572 h 87755"/>
                  <a:gd name="connsiteX27" fmla="*/ 68875 w 86149"/>
                  <a:gd name="connsiteY27" fmla="*/ 58155 h 87755"/>
                  <a:gd name="connsiteX28" fmla="*/ 66952 w 86149"/>
                  <a:gd name="connsiteY28" fmla="*/ 50267 h 8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149" h="87755">
                    <a:moveTo>
                      <a:pt x="66925" y="50378"/>
                    </a:moveTo>
                    <a:cubicBezTo>
                      <a:pt x="64750" y="47786"/>
                      <a:pt x="62159" y="46560"/>
                      <a:pt x="59148" y="46699"/>
                    </a:cubicBezTo>
                    <a:cubicBezTo>
                      <a:pt x="56139" y="46839"/>
                      <a:pt x="51623" y="48149"/>
                      <a:pt x="45547" y="50601"/>
                    </a:cubicBezTo>
                    <a:cubicBezTo>
                      <a:pt x="39471" y="53054"/>
                      <a:pt x="34426" y="54698"/>
                      <a:pt x="30385" y="55535"/>
                    </a:cubicBezTo>
                    <a:cubicBezTo>
                      <a:pt x="19347" y="57792"/>
                      <a:pt x="10930" y="55451"/>
                      <a:pt x="5105" y="48511"/>
                    </a:cubicBezTo>
                    <a:cubicBezTo>
                      <a:pt x="2067" y="44915"/>
                      <a:pt x="395" y="40818"/>
                      <a:pt x="60" y="36303"/>
                    </a:cubicBezTo>
                    <a:cubicBezTo>
                      <a:pt x="-274" y="31788"/>
                      <a:pt x="785" y="27105"/>
                      <a:pt x="3265" y="22311"/>
                    </a:cubicBezTo>
                    <a:cubicBezTo>
                      <a:pt x="5746" y="17517"/>
                      <a:pt x="9342" y="13142"/>
                      <a:pt x="14080" y="9156"/>
                    </a:cubicBezTo>
                    <a:cubicBezTo>
                      <a:pt x="18846" y="5142"/>
                      <a:pt x="23835" y="2439"/>
                      <a:pt x="29019" y="1045"/>
                    </a:cubicBezTo>
                    <a:cubicBezTo>
                      <a:pt x="34203" y="-348"/>
                      <a:pt x="39136" y="-348"/>
                      <a:pt x="43847" y="1045"/>
                    </a:cubicBezTo>
                    <a:cubicBezTo>
                      <a:pt x="48557" y="2467"/>
                      <a:pt x="52599" y="5170"/>
                      <a:pt x="55943" y="9184"/>
                    </a:cubicBezTo>
                    <a:lnTo>
                      <a:pt x="42175" y="20723"/>
                    </a:lnTo>
                    <a:cubicBezTo>
                      <a:pt x="39610" y="17657"/>
                      <a:pt x="36656" y="16096"/>
                      <a:pt x="33311" y="16012"/>
                    </a:cubicBezTo>
                    <a:cubicBezTo>
                      <a:pt x="29966" y="15929"/>
                      <a:pt x="26538" y="17350"/>
                      <a:pt x="23054" y="20277"/>
                    </a:cubicBezTo>
                    <a:cubicBezTo>
                      <a:pt x="19682" y="23092"/>
                      <a:pt x="17675" y="25991"/>
                      <a:pt x="17006" y="29001"/>
                    </a:cubicBezTo>
                    <a:cubicBezTo>
                      <a:pt x="16337" y="31983"/>
                      <a:pt x="16978" y="34631"/>
                      <a:pt x="18929" y="36972"/>
                    </a:cubicBezTo>
                    <a:cubicBezTo>
                      <a:pt x="20741" y="39146"/>
                      <a:pt x="23361" y="40038"/>
                      <a:pt x="26789" y="39676"/>
                    </a:cubicBezTo>
                    <a:cubicBezTo>
                      <a:pt x="30218" y="39313"/>
                      <a:pt x="34594" y="37975"/>
                      <a:pt x="39917" y="35690"/>
                    </a:cubicBezTo>
                    <a:cubicBezTo>
                      <a:pt x="49728" y="31481"/>
                      <a:pt x="57866" y="29614"/>
                      <a:pt x="64388" y="30088"/>
                    </a:cubicBezTo>
                    <a:cubicBezTo>
                      <a:pt x="70882" y="30562"/>
                      <a:pt x="76318" y="33404"/>
                      <a:pt x="80693" y="38616"/>
                    </a:cubicBezTo>
                    <a:cubicBezTo>
                      <a:pt x="85543" y="44386"/>
                      <a:pt x="87160" y="50769"/>
                      <a:pt x="85543" y="57709"/>
                    </a:cubicBezTo>
                    <a:cubicBezTo>
                      <a:pt x="83927" y="64677"/>
                      <a:pt x="79411" y="71254"/>
                      <a:pt x="72025" y="77470"/>
                    </a:cubicBezTo>
                    <a:cubicBezTo>
                      <a:pt x="66897" y="81790"/>
                      <a:pt x="61406" y="84772"/>
                      <a:pt x="55608" y="86417"/>
                    </a:cubicBezTo>
                    <a:cubicBezTo>
                      <a:pt x="49812" y="88061"/>
                      <a:pt x="44432" y="88200"/>
                      <a:pt x="39471" y="86779"/>
                    </a:cubicBezTo>
                    <a:cubicBezTo>
                      <a:pt x="34510" y="85357"/>
                      <a:pt x="30218" y="82515"/>
                      <a:pt x="26594" y="78194"/>
                    </a:cubicBezTo>
                    <a:lnTo>
                      <a:pt x="40391" y="66600"/>
                    </a:lnTo>
                    <a:cubicBezTo>
                      <a:pt x="46578" y="73958"/>
                      <a:pt x="54076" y="73958"/>
                      <a:pt x="62883" y="66572"/>
                    </a:cubicBezTo>
                    <a:cubicBezTo>
                      <a:pt x="66144" y="63813"/>
                      <a:pt x="68151" y="61025"/>
                      <a:pt x="68875" y="58155"/>
                    </a:cubicBezTo>
                    <a:cubicBezTo>
                      <a:pt x="69600" y="55284"/>
                      <a:pt x="68959" y="52664"/>
                      <a:pt x="66952" y="50267"/>
                    </a:cubicBez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59" name="Freeform: Shape 3258">
                <a:extLst>
                  <a:ext uri="{FF2B5EF4-FFF2-40B4-BE49-F238E27FC236}">
                    <a16:creationId xmlns:a16="http://schemas.microsoft.com/office/drawing/2014/main" id="{982FFFDF-E249-1D24-C397-3268E6F3CE4A}"/>
                  </a:ext>
                </a:extLst>
              </p:cNvPr>
              <p:cNvSpPr/>
              <p:nvPr/>
            </p:nvSpPr>
            <p:spPr>
              <a:xfrm>
                <a:off x="7893028" y="2106605"/>
                <a:ext cx="109508" cy="111905"/>
              </a:xfrm>
              <a:custGeom>
                <a:avLst/>
                <a:gdLst>
                  <a:gd name="connsiteX0" fmla="*/ 53514 w 109508"/>
                  <a:gd name="connsiteY0" fmla="*/ 67561 h 111905"/>
                  <a:gd name="connsiteX1" fmla="*/ 52260 w 109508"/>
                  <a:gd name="connsiteY1" fmla="*/ 81219 h 111905"/>
                  <a:gd name="connsiteX2" fmla="*/ 67450 w 109508"/>
                  <a:gd name="connsiteY2" fmla="*/ 100952 h 111905"/>
                  <a:gd name="connsiteX3" fmla="*/ 53208 w 109508"/>
                  <a:gd name="connsiteY3" fmla="*/ 111905 h 111905"/>
                  <a:gd name="connsiteX4" fmla="*/ 0 w 109508"/>
                  <a:gd name="connsiteY4" fmla="*/ 42839 h 111905"/>
                  <a:gd name="connsiteX5" fmla="*/ 14243 w 109508"/>
                  <a:gd name="connsiteY5" fmla="*/ 31885 h 111905"/>
                  <a:gd name="connsiteX6" fmla="*/ 38352 w 109508"/>
                  <a:gd name="connsiteY6" fmla="*/ 63185 h 111905"/>
                  <a:gd name="connsiteX7" fmla="*/ 37989 w 109508"/>
                  <a:gd name="connsiteY7" fmla="*/ 49779 h 111905"/>
                  <a:gd name="connsiteX8" fmla="*/ 38101 w 109508"/>
                  <a:gd name="connsiteY8" fmla="*/ 13490 h 111905"/>
                  <a:gd name="connsiteX9" fmla="*/ 55604 w 109508"/>
                  <a:gd name="connsiteY9" fmla="*/ 0 h 111905"/>
                  <a:gd name="connsiteX10" fmla="*/ 54712 w 109508"/>
                  <a:gd name="connsiteY10" fmla="*/ 49584 h 111905"/>
                  <a:gd name="connsiteX11" fmla="*/ 109509 w 109508"/>
                  <a:gd name="connsiteY11" fmla="*/ 68537 h 111905"/>
                  <a:gd name="connsiteX12" fmla="*/ 92562 w 109508"/>
                  <a:gd name="connsiteY12" fmla="*/ 81581 h 111905"/>
                  <a:gd name="connsiteX13" fmla="*/ 53486 w 109508"/>
                  <a:gd name="connsiteY13" fmla="*/ 67533 h 1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08" h="111905">
                    <a:moveTo>
                      <a:pt x="53514" y="67561"/>
                    </a:moveTo>
                    <a:lnTo>
                      <a:pt x="52260" y="81219"/>
                    </a:lnTo>
                    <a:lnTo>
                      <a:pt x="67450" y="100952"/>
                    </a:lnTo>
                    <a:lnTo>
                      <a:pt x="53208" y="111905"/>
                    </a:lnTo>
                    <a:lnTo>
                      <a:pt x="0" y="42839"/>
                    </a:lnTo>
                    <a:lnTo>
                      <a:pt x="14243" y="31885"/>
                    </a:lnTo>
                    <a:lnTo>
                      <a:pt x="38352" y="63185"/>
                    </a:lnTo>
                    <a:lnTo>
                      <a:pt x="37989" y="49779"/>
                    </a:lnTo>
                    <a:lnTo>
                      <a:pt x="38101" y="13490"/>
                    </a:lnTo>
                    <a:lnTo>
                      <a:pt x="55604" y="0"/>
                    </a:lnTo>
                    <a:lnTo>
                      <a:pt x="54712" y="49584"/>
                    </a:lnTo>
                    <a:lnTo>
                      <a:pt x="109509" y="68537"/>
                    </a:lnTo>
                    <a:lnTo>
                      <a:pt x="92562" y="81581"/>
                    </a:lnTo>
                    <a:lnTo>
                      <a:pt x="53486" y="67533"/>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60" name="Freeform: Shape 3259">
                <a:extLst>
                  <a:ext uri="{FF2B5EF4-FFF2-40B4-BE49-F238E27FC236}">
                    <a16:creationId xmlns:a16="http://schemas.microsoft.com/office/drawing/2014/main" id="{32589E6A-EA06-7ABA-928B-17F8A1997BDC}"/>
                  </a:ext>
                </a:extLst>
              </p:cNvPr>
              <p:cNvSpPr/>
              <p:nvPr/>
            </p:nvSpPr>
            <p:spPr>
              <a:xfrm>
                <a:off x="7955656" y="2068086"/>
                <a:ext cx="98080" cy="104853"/>
              </a:xfrm>
              <a:custGeom>
                <a:avLst/>
                <a:gdLst>
                  <a:gd name="connsiteX0" fmla="*/ 71380 w 98080"/>
                  <a:gd name="connsiteY0" fmla="*/ 43675 h 104853"/>
                  <a:gd name="connsiteX1" fmla="*/ 43229 w 98080"/>
                  <a:gd name="connsiteY1" fmla="*/ 63604 h 104853"/>
                  <a:gd name="connsiteX2" fmla="*/ 56719 w 98080"/>
                  <a:gd name="connsiteY2" fmla="*/ 82668 h 104853"/>
                  <a:gd name="connsiteX3" fmla="*/ 89747 w 98080"/>
                  <a:gd name="connsiteY3" fmla="*/ 59283 h 104853"/>
                  <a:gd name="connsiteX4" fmla="*/ 98081 w 98080"/>
                  <a:gd name="connsiteY4" fmla="*/ 71073 h 104853"/>
                  <a:gd name="connsiteX5" fmla="*/ 50365 w 98080"/>
                  <a:gd name="connsiteY5" fmla="*/ 104854 h 104853"/>
                  <a:gd name="connsiteX6" fmla="*/ 0 w 98080"/>
                  <a:gd name="connsiteY6" fmla="*/ 33697 h 104853"/>
                  <a:gd name="connsiteX7" fmla="*/ 47605 w 98080"/>
                  <a:gd name="connsiteY7" fmla="*/ 0 h 104853"/>
                  <a:gd name="connsiteX8" fmla="*/ 56023 w 98080"/>
                  <a:gd name="connsiteY8" fmla="*/ 11873 h 104853"/>
                  <a:gd name="connsiteX9" fmla="*/ 23078 w 98080"/>
                  <a:gd name="connsiteY9" fmla="*/ 35202 h 104853"/>
                  <a:gd name="connsiteX10" fmla="*/ 35091 w 98080"/>
                  <a:gd name="connsiteY10" fmla="*/ 52148 h 104853"/>
                  <a:gd name="connsiteX11" fmla="*/ 63241 w 98080"/>
                  <a:gd name="connsiteY11" fmla="*/ 32220 h 104853"/>
                  <a:gd name="connsiteX12" fmla="*/ 71380 w 98080"/>
                  <a:gd name="connsiteY12" fmla="*/ 43703 h 10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80" h="104853">
                    <a:moveTo>
                      <a:pt x="71380" y="43675"/>
                    </a:moveTo>
                    <a:lnTo>
                      <a:pt x="43229" y="63604"/>
                    </a:lnTo>
                    <a:lnTo>
                      <a:pt x="56719" y="82668"/>
                    </a:lnTo>
                    <a:lnTo>
                      <a:pt x="89747" y="59283"/>
                    </a:lnTo>
                    <a:lnTo>
                      <a:pt x="98081" y="71073"/>
                    </a:lnTo>
                    <a:lnTo>
                      <a:pt x="50365" y="104854"/>
                    </a:lnTo>
                    <a:lnTo>
                      <a:pt x="0" y="33697"/>
                    </a:lnTo>
                    <a:lnTo>
                      <a:pt x="47605" y="0"/>
                    </a:lnTo>
                    <a:lnTo>
                      <a:pt x="56023" y="11873"/>
                    </a:lnTo>
                    <a:lnTo>
                      <a:pt x="23078" y="35202"/>
                    </a:lnTo>
                    <a:lnTo>
                      <a:pt x="35091" y="52148"/>
                    </a:lnTo>
                    <a:lnTo>
                      <a:pt x="63241" y="32220"/>
                    </a:lnTo>
                    <a:lnTo>
                      <a:pt x="71380" y="43703"/>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61" name="Freeform: Shape 3260">
                <a:extLst>
                  <a:ext uri="{FF2B5EF4-FFF2-40B4-BE49-F238E27FC236}">
                    <a16:creationId xmlns:a16="http://schemas.microsoft.com/office/drawing/2014/main" id="{CDE36FFD-1D9D-DEFF-A432-D841CF5842B4}"/>
                  </a:ext>
                </a:extLst>
              </p:cNvPr>
              <p:cNvSpPr/>
              <p:nvPr/>
            </p:nvSpPr>
            <p:spPr>
              <a:xfrm>
                <a:off x="8012738" y="2036661"/>
                <a:ext cx="104407" cy="98122"/>
              </a:xfrm>
              <a:custGeom>
                <a:avLst/>
                <a:gdLst>
                  <a:gd name="connsiteX0" fmla="*/ 57193 w 104407"/>
                  <a:gd name="connsiteY0" fmla="*/ 53778 h 98122"/>
                  <a:gd name="connsiteX1" fmla="*/ 45180 w 104407"/>
                  <a:gd name="connsiteY1" fmla="*/ 61555 h 98122"/>
                  <a:gd name="connsiteX2" fmla="*/ 62544 w 104407"/>
                  <a:gd name="connsiteY2" fmla="*/ 88339 h 98122"/>
                  <a:gd name="connsiteX3" fmla="*/ 47466 w 104407"/>
                  <a:gd name="connsiteY3" fmla="*/ 98122 h 98122"/>
                  <a:gd name="connsiteX4" fmla="*/ 0 w 104407"/>
                  <a:gd name="connsiteY4" fmla="*/ 24987 h 98122"/>
                  <a:gd name="connsiteX5" fmla="*/ 27175 w 104407"/>
                  <a:gd name="connsiteY5" fmla="*/ 7344 h 98122"/>
                  <a:gd name="connsiteX6" fmla="*/ 50922 w 104407"/>
                  <a:gd name="connsiteY6" fmla="*/ 153 h 98122"/>
                  <a:gd name="connsiteX7" fmla="*/ 68537 w 104407"/>
                  <a:gd name="connsiteY7" fmla="*/ 11915 h 98122"/>
                  <a:gd name="connsiteX8" fmla="*/ 73387 w 104407"/>
                  <a:gd name="connsiteY8" fmla="*/ 26492 h 98122"/>
                  <a:gd name="connsiteX9" fmla="*/ 68732 w 104407"/>
                  <a:gd name="connsiteY9" fmla="*/ 40818 h 98122"/>
                  <a:gd name="connsiteX10" fmla="*/ 103962 w 104407"/>
                  <a:gd name="connsiteY10" fmla="*/ 60440 h 98122"/>
                  <a:gd name="connsiteX11" fmla="*/ 104408 w 104407"/>
                  <a:gd name="connsiteY11" fmla="*/ 61136 h 98122"/>
                  <a:gd name="connsiteX12" fmla="*/ 88243 w 104407"/>
                  <a:gd name="connsiteY12" fmla="*/ 71644 h 98122"/>
                  <a:gd name="connsiteX13" fmla="*/ 57165 w 104407"/>
                  <a:gd name="connsiteY13" fmla="*/ 53778 h 98122"/>
                  <a:gd name="connsiteX14" fmla="*/ 37265 w 104407"/>
                  <a:gd name="connsiteY14" fmla="*/ 49375 h 98122"/>
                  <a:gd name="connsiteX15" fmla="*/ 49417 w 104407"/>
                  <a:gd name="connsiteY15" fmla="*/ 41487 h 98122"/>
                  <a:gd name="connsiteX16" fmla="*/ 56329 w 104407"/>
                  <a:gd name="connsiteY16" fmla="*/ 32902 h 98122"/>
                  <a:gd name="connsiteX17" fmla="*/ 54266 w 104407"/>
                  <a:gd name="connsiteY17" fmla="*/ 22924 h 98122"/>
                  <a:gd name="connsiteX18" fmla="*/ 46044 w 104407"/>
                  <a:gd name="connsiteY18" fmla="*/ 16681 h 98122"/>
                  <a:gd name="connsiteX19" fmla="*/ 35119 w 104407"/>
                  <a:gd name="connsiteY19" fmla="*/ 19580 h 98122"/>
                  <a:gd name="connsiteX20" fmla="*/ 23022 w 104407"/>
                  <a:gd name="connsiteY20" fmla="*/ 27439 h 98122"/>
                  <a:gd name="connsiteX21" fmla="*/ 37265 w 104407"/>
                  <a:gd name="connsiteY21" fmla="*/ 49402 h 9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07" h="98122">
                    <a:moveTo>
                      <a:pt x="57193" y="53778"/>
                    </a:moveTo>
                    <a:lnTo>
                      <a:pt x="45180" y="61555"/>
                    </a:lnTo>
                    <a:lnTo>
                      <a:pt x="62544" y="88339"/>
                    </a:lnTo>
                    <a:lnTo>
                      <a:pt x="47466" y="98122"/>
                    </a:lnTo>
                    <a:lnTo>
                      <a:pt x="0" y="24987"/>
                    </a:lnTo>
                    <a:lnTo>
                      <a:pt x="27175" y="7344"/>
                    </a:lnTo>
                    <a:cubicBezTo>
                      <a:pt x="35816" y="1742"/>
                      <a:pt x="43731" y="-655"/>
                      <a:pt x="50922" y="153"/>
                    </a:cubicBezTo>
                    <a:cubicBezTo>
                      <a:pt x="58113" y="961"/>
                      <a:pt x="63994" y="4891"/>
                      <a:pt x="68537" y="11915"/>
                    </a:cubicBezTo>
                    <a:cubicBezTo>
                      <a:pt x="71770" y="16904"/>
                      <a:pt x="73387" y="21754"/>
                      <a:pt x="73387" y="26492"/>
                    </a:cubicBezTo>
                    <a:cubicBezTo>
                      <a:pt x="73387" y="31230"/>
                      <a:pt x="71826" y="35996"/>
                      <a:pt x="68732" y="40818"/>
                    </a:cubicBezTo>
                    <a:lnTo>
                      <a:pt x="103962" y="60440"/>
                    </a:lnTo>
                    <a:lnTo>
                      <a:pt x="104408" y="61136"/>
                    </a:lnTo>
                    <a:lnTo>
                      <a:pt x="88243" y="71644"/>
                    </a:lnTo>
                    <a:lnTo>
                      <a:pt x="57165" y="53778"/>
                    </a:lnTo>
                    <a:close/>
                    <a:moveTo>
                      <a:pt x="37265" y="49375"/>
                    </a:moveTo>
                    <a:lnTo>
                      <a:pt x="49417" y="41487"/>
                    </a:lnTo>
                    <a:cubicBezTo>
                      <a:pt x="53208" y="39034"/>
                      <a:pt x="55493" y="36163"/>
                      <a:pt x="56329" y="32902"/>
                    </a:cubicBezTo>
                    <a:cubicBezTo>
                      <a:pt x="57165" y="29641"/>
                      <a:pt x="56468" y="26297"/>
                      <a:pt x="54266" y="22924"/>
                    </a:cubicBezTo>
                    <a:cubicBezTo>
                      <a:pt x="52037" y="19468"/>
                      <a:pt x="49277" y="17406"/>
                      <a:pt x="46044" y="16681"/>
                    </a:cubicBezTo>
                    <a:cubicBezTo>
                      <a:pt x="42811" y="15956"/>
                      <a:pt x="39160" y="16932"/>
                      <a:pt x="35119" y="19580"/>
                    </a:cubicBezTo>
                    <a:lnTo>
                      <a:pt x="23022" y="27439"/>
                    </a:lnTo>
                    <a:lnTo>
                      <a:pt x="37265" y="49402"/>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62" name="Freeform: Shape 3261">
                <a:extLst>
                  <a:ext uri="{FF2B5EF4-FFF2-40B4-BE49-F238E27FC236}">
                    <a16:creationId xmlns:a16="http://schemas.microsoft.com/office/drawing/2014/main" id="{386C7FDC-C581-B339-3377-4E0B1B8C572A}"/>
                  </a:ext>
                </a:extLst>
              </p:cNvPr>
              <p:cNvSpPr/>
              <p:nvPr/>
            </p:nvSpPr>
            <p:spPr>
              <a:xfrm>
                <a:off x="8105886" y="1980667"/>
                <a:ext cx="76230" cy="98066"/>
              </a:xfrm>
              <a:custGeom>
                <a:avLst/>
                <a:gdLst>
                  <a:gd name="connsiteX0" fmla="*/ 43480 w 76230"/>
                  <a:gd name="connsiteY0" fmla="*/ 62474 h 98066"/>
                  <a:gd name="connsiteX1" fmla="*/ 58614 w 76230"/>
                  <a:gd name="connsiteY1" fmla="*/ 89203 h 98066"/>
                  <a:gd name="connsiteX2" fmla="*/ 42978 w 76230"/>
                  <a:gd name="connsiteY2" fmla="*/ 98067 h 98066"/>
                  <a:gd name="connsiteX3" fmla="*/ 0 w 76230"/>
                  <a:gd name="connsiteY3" fmla="*/ 22227 h 98066"/>
                  <a:gd name="connsiteX4" fmla="*/ 29600 w 76230"/>
                  <a:gd name="connsiteY4" fmla="*/ 5448 h 98066"/>
                  <a:gd name="connsiteX5" fmla="*/ 46406 w 76230"/>
                  <a:gd name="connsiteY5" fmla="*/ 69 h 98066"/>
                  <a:gd name="connsiteX6" fmla="*/ 61429 w 76230"/>
                  <a:gd name="connsiteY6" fmla="*/ 3302 h 98066"/>
                  <a:gd name="connsiteX7" fmla="*/ 72355 w 76230"/>
                  <a:gd name="connsiteY7" fmla="*/ 14423 h 98066"/>
                  <a:gd name="connsiteX8" fmla="*/ 74696 w 76230"/>
                  <a:gd name="connsiteY8" fmla="*/ 36330 h 98066"/>
                  <a:gd name="connsiteX9" fmla="*/ 57220 w 76230"/>
                  <a:gd name="connsiteY9" fmla="*/ 54726 h 98066"/>
                  <a:gd name="connsiteX10" fmla="*/ 43508 w 76230"/>
                  <a:gd name="connsiteY10" fmla="*/ 62502 h 98066"/>
                  <a:gd name="connsiteX11" fmla="*/ 36316 w 76230"/>
                  <a:gd name="connsiteY11" fmla="*/ 49820 h 98066"/>
                  <a:gd name="connsiteX12" fmla="*/ 50280 w 76230"/>
                  <a:gd name="connsiteY12" fmla="*/ 41905 h 98066"/>
                  <a:gd name="connsiteX13" fmla="*/ 58084 w 76230"/>
                  <a:gd name="connsiteY13" fmla="*/ 33627 h 98066"/>
                  <a:gd name="connsiteX14" fmla="*/ 56607 w 76230"/>
                  <a:gd name="connsiteY14" fmla="*/ 23454 h 98066"/>
                  <a:gd name="connsiteX15" fmla="*/ 48218 w 76230"/>
                  <a:gd name="connsiteY15" fmla="*/ 16291 h 98066"/>
                  <a:gd name="connsiteX16" fmla="*/ 37153 w 76230"/>
                  <a:gd name="connsiteY16" fmla="*/ 17879 h 98066"/>
                  <a:gd name="connsiteX17" fmla="*/ 22827 w 76230"/>
                  <a:gd name="connsiteY17" fmla="*/ 25990 h 98066"/>
                  <a:gd name="connsiteX18" fmla="*/ 36316 w 76230"/>
                  <a:gd name="connsiteY18" fmla="*/ 49793 h 9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30" h="98066">
                    <a:moveTo>
                      <a:pt x="43480" y="62474"/>
                    </a:moveTo>
                    <a:lnTo>
                      <a:pt x="58614" y="89203"/>
                    </a:lnTo>
                    <a:lnTo>
                      <a:pt x="42978" y="98067"/>
                    </a:lnTo>
                    <a:lnTo>
                      <a:pt x="0" y="22227"/>
                    </a:lnTo>
                    <a:lnTo>
                      <a:pt x="29600" y="5448"/>
                    </a:lnTo>
                    <a:cubicBezTo>
                      <a:pt x="35285" y="2215"/>
                      <a:pt x="40888" y="431"/>
                      <a:pt x="46406" y="69"/>
                    </a:cubicBezTo>
                    <a:cubicBezTo>
                      <a:pt x="51925" y="-293"/>
                      <a:pt x="56914" y="766"/>
                      <a:pt x="61429" y="3302"/>
                    </a:cubicBezTo>
                    <a:cubicBezTo>
                      <a:pt x="65945" y="5811"/>
                      <a:pt x="69568" y="9518"/>
                      <a:pt x="72355" y="14423"/>
                    </a:cubicBezTo>
                    <a:cubicBezTo>
                      <a:pt x="76564" y="21865"/>
                      <a:pt x="77344" y="29167"/>
                      <a:pt x="74696" y="36330"/>
                    </a:cubicBezTo>
                    <a:cubicBezTo>
                      <a:pt x="72048" y="43493"/>
                      <a:pt x="66223" y="49653"/>
                      <a:pt x="57220" y="54726"/>
                    </a:cubicBezTo>
                    <a:lnTo>
                      <a:pt x="43508" y="62502"/>
                    </a:lnTo>
                    <a:close/>
                    <a:moveTo>
                      <a:pt x="36316" y="49820"/>
                    </a:moveTo>
                    <a:lnTo>
                      <a:pt x="50280" y="41905"/>
                    </a:lnTo>
                    <a:cubicBezTo>
                      <a:pt x="54405" y="39564"/>
                      <a:pt x="57026" y="36804"/>
                      <a:pt x="58084" y="33627"/>
                    </a:cubicBezTo>
                    <a:cubicBezTo>
                      <a:pt x="59144" y="30449"/>
                      <a:pt x="58670" y="27049"/>
                      <a:pt x="56607" y="23454"/>
                    </a:cubicBezTo>
                    <a:cubicBezTo>
                      <a:pt x="54517" y="19747"/>
                      <a:pt x="51702" y="17350"/>
                      <a:pt x="48218" y="16291"/>
                    </a:cubicBezTo>
                    <a:cubicBezTo>
                      <a:pt x="44734" y="15231"/>
                      <a:pt x="41027" y="15761"/>
                      <a:pt x="37153" y="17879"/>
                    </a:cubicBezTo>
                    <a:lnTo>
                      <a:pt x="22827" y="25990"/>
                    </a:lnTo>
                    <a:lnTo>
                      <a:pt x="36316" y="49793"/>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63" name="Freeform: Shape 3262">
                <a:extLst>
                  <a:ext uri="{FF2B5EF4-FFF2-40B4-BE49-F238E27FC236}">
                    <a16:creationId xmlns:a16="http://schemas.microsoft.com/office/drawing/2014/main" id="{596FE90C-D27C-20E8-6473-F27D9ADD4F18}"/>
                  </a:ext>
                </a:extLst>
              </p:cNvPr>
              <p:cNvSpPr/>
              <p:nvPr/>
            </p:nvSpPr>
            <p:spPr>
              <a:xfrm>
                <a:off x="8188553" y="1949603"/>
                <a:ext cx="83810" cy="100004"/>
              </a:xfrm>
              <a:custGeom>
                <a:avLst/>
                <a:gdLst>
                  <a:gd name="connsiteX0" fmla="*/ 53208 w 83810"/>
                  <a:gd name="connsiteY0" fmla="*/ 58057 h 100004"/>
                  <a:gd name="connsiteX1" fmla="*/ 25224 w 83810"/>
                  <a:gd name="connsiteY1" fmla="*/ 72523 h 100004"/>
                  <a:gd name="connsiteX2" fmla="*/ 28150 w 83810"/>
                  <a:gd name="connsiteY2" fmla="*/ 91225 h 100004"/>
                  <a:gd name="connsiteX3" fmla="*/ 11177 w 83810"/>
                  <a:gd name="connsiteY3" fmla="*/ 100004 h 100004"/>
                  <a:gd name="connsiteX4" fmla="*/ 0 w 83810"/>
                  <a:gd name="connsiteY4" fmla="*/ 7637 h 100004"/>
                  <a:gd name="connsiteX5" fmla="*/ 14800 w 83810"/>
                  <a:gd name="connsiteY5" fmla="*/ 0 h 100004"/>
                  <a:gd name="connsiteX6" fmla="*/ 83811 w 83810"/>
                  <a:gd name="connsiteY6" fmla="*/ 62489 h 100004"/>
                  <a:gd name="connsiteX7" fmla="*/ 66837 w 83810"/>
                  <a:gd name="connsiteY7" fmla="*/ 71268 h 100004"/>
                  <a:gd name="connsiteX8" fmla="*/ 53208 w 83810"/>
                  <a:gd name="connsiteY8" fmla="*/ 58085 h 100004"/>
                  <a:gd name="connsiteX9" fmla="*/ 22855 w 83810"/>
                  <a:gd name="connsiteY9" fmla="*/ 57360 h 100004"/>
                  <a:gd name="connsiteX10" fmla="*/ 42226 w 83810"/>
                  <a:gd name="connsiteY10" fmla="*/ 47354 h 100004"/>
                  <a:gd name="connsiteX11" fmla="*/ 17504 w 83810"/>
                  <a:gd name="connsiteY11" fmla="*/ 23384 h 100004"/>
                  <a:gd name="connsiteX12" fmla="*/ 22855 w 83810"/>
                  <a:gd name="connsiteY12" fmla="*/ 57360 h 10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10" h="100004">
                    <a:moveTo>
                      <a:pt x="53208" y="58057"/>
                    </a:moveTo>
                    <a:lnTo>
                      <a:pt x="25224" y="72523"/>
                    </a:lnTo>
                    <a:lnTo>
                      <a:pt x="28150" y="91225"/>
                    </a:lnTo>
                    <a:lnTo>
                      <a:pt x="11177" y="100004"/>
                    </a:lnTo>
                    <a:lnTo>
                      <a:pt x="0" y="7637"/>
                    </a:lnTo>
                    <a:lnTo>
                      <a:pt x="14800" y="0"/>
                    </a:lnTo>
                    <a:lnTo>
                      <a:pt x="83811" y="62489"/>
                    </a:lnTo>
                    <a:lnTo>
                      <a:pt x="66837" y="71268"/>
                    </a:lnTo>
                    <a:lnTo>
                      <a:pt x="53208" y="58085"/>
                    </a:lnTo>
                    <a:close/>
                    <a:moveTo>
                      <a:pt x="22855" y="57360"/>
                    </a:moveTo>
                    <a:lnTo>
                      <a:pt x="42226" y="47354"/>
                    </a:lnTo>
                    <a:lnTo>
                      <a:pt x="17504" y="23384"/>
                    </a:lnTo>
                    <a:lnTo>
                      <a:pt x="22855" y="57360"/>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sp>
            <p:nvSpPr>
              <p:cNvPr id="3264" name="Freeform: Shape 3263">
                <a:extLst>
                  <a:ext uri="{FF2B5EF4-FFF2-40B4-BE49-F238E27FC236}">
                    <a16:creationId xmlns:a16="http://schemas.microsoft.com/office/drawing/2014/main" id="{FE0AF56F-0CC2-9326-10CB-61BD96388BF5}"/>
                  </a:ext>
                </a:extLst>
              </p:cNvPr>
              <p:cNvSpPr/>
              <p:nvPr/>
            </p:nvSpPr>
            <p:spPr>
              <a:xfrm>
                <a:off x="8225428" y="1906067"/>
                <a:ext cx="79434" cy="98833"/>
              </a:xfrm>
              <a:custGeom>
                <a:avLst/>
                <a:gdLst>
                  <a:gd name="connsiteX0" fmla="*/ 50810 w 79434"/>
                  <a:gd name="connsiteY0" fmla="*/ 51591 h 98833"/>
                  <a:gd name="connsiteX1" fmla="*/ 50587 w 79434"/>
                  <a:gd name="connsiteY1" fmla="*/ 8334 h 98833"/>
                  <a:gd name="connsiteX2" fmla="*/ 68370 w 79434"/>
                  <a:gd name="connsiteY2" fmla="*/ 0 h 98833"/>
                  <a:gd name="connsiteX3" fmla="*/ 66028 w 79434"/>
                  <a:gd name="connsiteY3" fmla="*/ 62461 h 98833"/>
                  <a:gd name="connsiteX4" fmla="*/ 79435 w 79434"/>
                  <a:gd name="connsiteY4" fmla="*/ 91085 h 98833"/>
                  <a:gd name="connsiteX5" fmla="*/ 62907 w 79434"/>
                  <a:gd name="connsiteY5" fmla="*/ 98834 h 98833"/>
                  <a:gd name="connsiteX6" fmla="*/ 49500 w 79434"/>
                  <a:gd name="connsiteY6" fmla="*/ 70209 h 98833"/>
                  <a:gd name="connsiteX7" fmla="*/ 0 w 79434"/>
                  <a:gd name="connsiteY7" fmla="*/ 32025 h 98833"/>
                  <a:gd name="connsiteX8" fmla="*/ 17838 w 79434"/>
                  <a:gd name="connsiteY8" fmla="*/ 23663 h 98833"/>
                  <a:gd name="connsiteX9" fmla="*/ 50810 w 79434"/>
                  <a:gd name="connsiteY9" fmla="*/ 51591 h 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34" h="98833">
                    <a:moveTo>
                      <a:pt x="50810" y="51591"/>
                    </a:moveTo>
                    <a:lnTo>
                      <a:pt x="50587" y="8334"/>
                    </a:lnTo>
                    <a:lnTo>
                      <a:pt x="68370" y="0"/>
                    </a:lnTo>
                    <a:lnTo>
                      <a:pt x="66028" y="62461"/>
                    </a:lnTo>
                    <a:lnTo>
                      <a:pt x="79435" y="91085"/>
                    </a:lnTo>
                    <a:lnTo>
                      <a:pt x="62907" y="98834"/>
                    </a:lnTo>
                    <a:lnTo>
                      <a:pt x="49500" y="70209"/>
                    </a:lnTo>
                    <a:lnTo>
                      <a:pt x="0" y="32025"/>
                    </a:lnTo>
                    <a:lnTo>
                      <a:pt x="17838" y="23663"/>
                    </a:lnTo>
                    <a:lnTo>
                      <a:pt x="50810" y="51591"/>
                    </a:lnTo>
                    <a:close/>
                  </a:path>
                </a:pathLst>
              </a:custGeom>
              <a:solidFill>
                <a:srgbClr val="FFFFFF"/>
              </a:solidFill>
              <a:ln w="27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E29"/>
                  </a:solidFill>
                  <a:effectLst/>
                  <a:uLnTx/>
                  <a:uFillTx/>
                  <a:latin typeface="Arial"/>
                  <a:ea typeface="+mn-ea"/>
                  <a:cs typeface="+mn-cs"/>
                </a:endParaRPr>
              </a:p>
            </p:txBody>
          </p:sp>
        </p:grpSp>
      </p:grpSp>
      <p:sp>
        <p:nvSpPr>
          <p:cNvPr id="3137" name="Callout: Left Arrow 3136">
            <a:extLst>
              <a:ext uri="{FF2B5EF4-FFF2-40B4-BE49-F238E27FC236}">
                <a16:creationId xmlns:a16="http://schemas.microsoft.com/office/drawing/2014/main" id="{EC56495F-C634-744B-B5E8-8F8701472987}"/>
              </a:ext>
            </a:extLst>
          </p:cNvPr>
          <p:cNvSpPr/>
          <p:nvPr/>
        </p:nvSpPr>
        <p:spPr>
          <a:xfrm>
            <a:off x="12391390" y="5787139"/>
            <a:ext cx="1836843" cy="837602"/>
          </a:xfrm>
          <a:prstGeom prst="leftArrowCallout">
            <a:avLst>
              <a:gd name="adj1" fmla="val 17178"/>
              <a:gd name="adj2" fmla="val 15036"/>
              <a:gd name="adj3" fmla="val 15066"/>
              <a:gd name="adj4" fmla="val 7899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131E29"/>
                </a:solidFill>
                <a:effectLst/>
                <a:uLnTx/>
                <a:uFillTx/>
                <a:latin typeface="Arial" panose="020B0604020202020204" pitchFamily="34" charset="0"/>
                <a:ea typeface="+mn-ea"/>
                <a:cs typeface="Arial" panose="020B0604020202020204" pitchFamily="34" charset="0"/>
              </a:rPr>
              <a:t>Platform box is removable</a:t>
            </a:r>
            <a:endParaRPr kumimoji="0" lang="en-US" sz="1200" b="0" i="0" u="none" strike="noStrike" kern="1200" cap="none" spc="0" normalizeH="0" baseline="0" noProof="0">
              <a:ln>
                <a:noFill/>
              </a:ln>
              <a:solidFill>
                <a:srgbClr val="131E29"/>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BB00D25-6FFF-791B-F6A1-DBF4A0AA2F10}"/>
              </a:ext>
            </a:extLst>
          </p:cNvPr>
          <p:cNvSpPr/>
          <p:nvPr/>
        </p:nvSpPr>
        <p:spPr>
          <a:xfrm>
            <a:off x="3641055" y="611560"/>
            <a:ext cx="4793933" cy="523220"/>
          </a:xfrm>
          <a:prstGeom prst="rect">
            <a:avLst/>
          </a:prstGeom>
        </p:spPr>
        <p:txBody>
          <a:bodyPr wrap="square">
            <a:spAutoFit/>
          </a:bodyPr>
          <a:lstStyle/>
          <a:p>
            <a:pPr algn="ctr">
              <a:defRPr/>
            </a:pPr>
            <a:r>
              <a:rPr lang="en-US" sz="2800" b="1" dirty="0">
                <a:solidFill>
                  <a:srgbClr val="ED1A37"/>
                </a:solidFill>
                <a:latin typeface="Bahnschrift" panose="020B0502040204020203" pitchFamily="34" charset="0"/>
                <a:cs typeface="Calibri" panose="020F0502020204030204" pitchFamily="34" charset="0"/>
              </a:rPr>
              <a:t>ONE</a:t>
            </a:r>
            <a:r>
              <a:rPr lang="en-US" sz="2800" b="1" dirty="0">
                <a:solidFill>
                  <a:schemeClr val="tx2"/>
                </a:solidFill>
                <a:latin typeface="Bahnschrift" panose="020B0502040204020203" pitchFamily="34" charset="0"/>
                <a:cs typeface="Calibri" panose="020F0502020204030204" pitchFamily="34" charset="0"/>
              </a:rPr>
              <a:t> </a:t>
            </a:r>
            <a:r>
              <a:rPr lang="en-US" sz="2800" b="1" dirty="0">
                <a:solidFill>
                  <a:schemeClr val="accent6"/>
                </a:solidFill>
                <a:latin typeface="Bahnschrift" panose="020B0502040204020203" pitchFamily="34" charset="0"/>
                <a:cs typeface="Calibri" panose="020F0502020204030204" pitchFamily="34" charset="0"/>
              </a:rPr>
              <a:t>interface</a:t>
            </a:r>
            <a:r>
              <a:rPr lang="en-US" sz="2800" b="1" dirty="0">
                <a:solidFill>
                  <a:schemeClr val="tx2"/>
                </a:solidFill>
                <a:latin typeface="Bahnschrift" panose="020B0502040204020203" pitchFamily="34" charset="0"/>
                <a:cs typeface="Calibri" panose="020F0502020204030204" pitchFamily="34" charset="0"/>
              </a:rPr>
              <a:t> </a:t>
            </a:r>
            <a:r>
              <a:rPr lang="en-US" sz="2800" b="1" dirty="0">
                <a:solidFill>
                  <a:srgbClr val="ED1A37"/>
                </a:solidFill>
                <a:latin typeface="Bahnschrift" panose="020B0502040204020203" pitchFamily="34" charset="0"/>
                <a:cs typeface="Calibri" panose="020F0502020204030204" pitchFamily="34" charset="0"/>
              </a:rPr>
              <a:t>ONE </a:t>
            </a:r>
            <a:r>
              <a:rPr lang="en-US" sz="2800" b="1" dirty="0">
                <a:solidFill>
                  <a:schemeClr val="accent6"/>
                </a:solidFill>
                <a:latin typeface="Bahnschrift" panose="020B0502040204020203" pitchFamily="34" charset="0"/>
                <a:cs typeface="Calibri" panose="020F0502020204030204" pitchFamily="34" charset="0"/>
              </a:rPr>
              <a:t>platform</a:t>
            </a:r>
          </a:p>
        </p:txBody>
      </p:sp>
      <p:sp>
        <p:nvSpPr>
          <p:cNvPr id="8" name="TextBox 7">
            <a:extLst>
              <a:ext uri="{FF2B5EF4-FFF2-40B4-BE49-F238E27FC236}">
                <a16:creationId xmlns:a16="http://schemas.microsoft.com/office/drawing/2014/main" id="{D369BEFE-A311-5C1C-CA6F-12E2281EC256}"/>
              </a:ext>
            </a:extLst>
          </p:cNvPr>
          <p:cNvSpPr txBox="1"/>
          <p:nvPr/>
        </p:nvSpPr>
        <p:spPr>
          <a:xfrm>
            <a:off x="4912787" y="5505306"/>
            <a:ext cx="2272146" cy="95410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sz="1400" dirty="0">
                <a:solidFill>
                  <a:srgbClr val="394A59"/>
                </a:solidFill>
                <a:latin typeface="Bahnschrift" panose="020B0502040204020203" pitchFamily="34" charset="0"/>
                <a:ea typeface="Arial Unicode MS"/>
              </a:rPr>
              <a:t>Esker is the only cloud platform to automate the entire </a:t>
            </a:r>
            <a:r>
              <a:rPr lang="en-US" sz="1400" b="1" dirty="0">
                <a:solidFill>
                  <a:srgbClr val="3498A6"/>
                </a:solidFill>
                <a:latin typeface="Bahnschrift" panose="020B0502040204020203" pitchFamily="34" charset="0"/>
                <a:ea typeface="Arial Unicode MS"/>
              </a:rPr>
              <a:t>Order-to-Cash</a:t>
            </a:r>
            <a:r>
              <a:rPr lang="en-US" sz="1400" dirty="0">
                <a:solidFill>
                  <a:srgbClr val="394A59"/>
                </a:solidFill>
                <a:latin typeface="Bahnschrift" panose="020B0502040204020203" pitchFamily="34" charset="0"/>
                <a:ea typeface="Arial Unicode MS"/>
              </a:rPr>
              <a:t>  &amp; </a:t>
            </a:r>
            <a:r>
              <a:rPr lang="en-US" sz="1400" b="1" dirty="0">
                <a:solidFill>
                  <a:srgbClr val="F1AE00"/>
                </a:solidFill>
                <a:latin typeface="Bahnschrift" panose="020B0502040204020203" pitchFamily="34" charset="0"/>
                <a:ea typeface="Arial Unicode MS"/>
              </a:rPr>
              <a:t>Procure-to-Pay</a:t>
            </a:r>
            <a:r>
              <a:rPr lang="en-US" sz="1400" dirty="0">
                <a:solidFill>
                  <a:srgbClr val="394A59"/>
                </a:solidFill>
                <a:latin typeface="Bahnschrift" panose="020B0502040204020203" pitchFamily="34" charset="0"/>
                <a:ea typeface="Arial Unicode MS"/>
              </a:rPr>
              <a:t> cycles</a:t>
            </a:r>
            <a:endParaRPr kumimoji="0" lang="en-US" sz="1400" i="0" u="none" strike="noStrike" kern="1200" spc="0" normalizeH="0" baseline="0" noProof="0" dirty="0">
              <a:ln>
                <a:noFill/>
              </a:ln>
              <a:solidFill>
                <a:srgbClr val="FFFFFF"/>
              </a:solidFill>
              <a:effectLst/>
              <a:uLnTx/>
              <a:uFillTx/>
              <a:latin typeface="Bahnschrift" panose="020B0502040204020203" pitchFamily="34" charset="0"/>
              <a:ea typeface="Arial Unicode MS"/>
              <a:cs typeface="+mn-cs"/>
            </a:endParaRPr>
          </a:p>
        </p:txBody>
      </p:sp>
    </p:spTree>
    <p:extLst>
      <p:ext uri="{BB962C8B-B14F-4D97-AF65-F5344CB8AC3E}">
        <p14:creationId xmlns:p14="http://schemas.microsoft.com/office/powerpoint/2010/main" val="194211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9FC493D-6464-7B07-C52E-018B21626A79}"/>
              </a:ext>
            </a:extLst>
          </p:cNvPr>
          <p:cNvSpPr>
            <a:spLocks noGrp="1"/>
          </p:cNvSpPr>
          <p:nvPr>
            <p:ph type="body" sz="quarter" idx="20"/>
          </p:nvPr>
        </p:nvSpPr>
        <p:spPr>
          <a:xfrm>
            <a:off x="0" y="720640"/>
            <a:ext cx="12192000" cy="514558"/>
          </a:xfrm>
        </p:spPr>
        <p:txBody>
          <a:bodyPr/>
          <a:lstStyle/>
          <a:p>
            <a:r>
              <a:rPr lang="en-US" dirty="0"/>
              <a:t>The Impact of Automation on Customer Service</a:t>
            </a:r>
          </a:p>
        </p:txBody>
      </p:sp>
      <p:sp>
        <p:nvSpPr>
          <p:cNvPr id="8" name="Picture Placeholder 7">
            <a:extLst>
              <a:ext uri="{FF2B5EF4-FFF2-40B4-BE49-F238E27FC236}">
                <a16:creationId xmlns:a16="http://schemas.microsoft.com/office/drawing/2014/main" id="{10C90EE0-9D74-FA21-590C-C54D930033C0}"/>
              </a:ext>
            </a:extLst>
          </p:cNvPr>
          <p:cNvSpPr>
            <a:spLocks noGrp="1"/>
          </p:cNvSpPr>
          <p:nvPr>
            <p:ph type="pic" sz="quarter" idx="16"/>
          </p:nvPr>
        </p:nvSpPr>
        <p:spPr/>
      </p:sp>
      <p:sp>
        <p:nvSpPr>
          <p:cNvPr id="56" name="Rectangle 55">
            <a:extLst>
              <a:ext uri="{FF2B5EF4-FFF2-40B4-BE49-F238E27FC236}">
                <a16:creationId xmlns:a16="http://schemas.microsoft.com/office/drawing/2014/main" id="{00C762DC-D850-1211-7D2E-34A2A10EB153}"/>
              </a:ext>
            </a:extLst>
          </p:cNvPr>
          <p:cNvSpPr>
            <a:spLocks/>
          </p:cNvSpPr>
          <p:nvPr/>
        </p:nvSpPr>
        <p:spPr>
          <a:xfrm>
            <a:off x="97417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Pentagon 56">
            <a:extLst>
              <a:ext uri="{FF2B5EF4-FFF2-40B4-BE49-F238E27FC236}">
                <a16:creationId xmlns:a16="http://schemas.microsoft.com/office/drawing/2014/main" id="{880FDFE6-2653-CB18-4411-7BFF2267572C}"/>
              </a:ext>
            </a:extLst>
          </p:cNvPr>
          <p:cNvSpPr/>
          <p:nvPr/>
        </p:nvSpPr>
        <p:spPr>
          <a:xfrm>
            <a:off x="99329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63F8EAC5-AAB1-9ACE-7B1B-CB2DD36ED762}"/>
              </a:ext>
            </a:extLst>
          </p:cNvPr>
          <p:cNvSpPr>
            <a:spLocks/>
          </p:cNvSpPr>
          <p:nvPr/>
        </p:nvSpPr>
        <p:spPr>
          <a:xfrm>
            <a:off x="781865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Arrow: Pentagon 59">
            <a:extLst>
              <a:ext uri="{FF2B5EF4-FFF2-40B4-BE49-F238E27FC236}">
                <a16:creationId xmlns:a16="http://schemas.microsoft.com/office/drawing/2014/main" id="{B86A652E-1839-A8BD-F177-E306970BA672}"/>
              </a:ext>
            </a:extLst>
          </p:cNvPr>
          <p:cNvSpPr/>
          <p:nvPr/>
        </p:nvSpPr>
        <p:spPr>
          <a:xfrm>
            <a:off x="800984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153BE6C6-9A61-2D4D-B009-6A41ED487CCD}"/>
              </a:ext>
            </a:extLst>
          </p:cNvPr>
          <p:cNvSpPr>
            <a:spLocks/>
          </p:cNvSpPr>
          <p:nvPr/>
        </p:nvSpPr>
        <p:spPr>
          <a:xfrm>
            <a:off x="589552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row: Pentagon 62">
            <a:extLst>
              <a:ext uri="{FF2B5EF4-FFF2-40B4-BE49-F238E27FC236}">
                <a16:creationId xmlns:a16="http://schemas.microsoft.com/office/drawing/2014/main" id="{86300632-1A17-E798-E953-75A71E52C37E}"/>
              </a:ext>
            </a:extLst>
          </p:cNvPr>
          <p:cNvSpPr/>
          <p:nvPr/>
        </p:nvSpPr>
        <p:spPr>
          <a:xfrm>
            <a:off x="6086719" y="2804389"/>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A4B9FCBC-E171-AA00-2E95-9BC74FC06B1A}"/>
              </a:ext>
            </a:extLst>
          </p:cNvPr>
          <p:cNvSpPr>
            <a:spLocks/>
          </p:cNvSpPr>
          <p:nvPr/>
        </p:nvSpPr>
        <p:spPr>
          <a:xfrm>
            <a:off x="3972402"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row: Pentagon 65">
            <a:extLst>
              <a:ext uri="{FF2B5EF4-FFF2-40B4-BE49-F238E27FC236}">
                <a16:creationId xmlns:a16="http://schemas.microsoft.com/office/drawing/2014/main" id="{98624263-50C6-F7D5-013B-B11D0966AF0E}"/>
              </a:ext>
            </a:extLst>
          </p:cNvPr>
          <p:cNvSpPr/>
          <p:nvPr/>
        </p:nvSpPr>
        <p:spPr>
          <a:xfrm>
            <a:off x="4163594" y="2804389"/>
            <a:ext cx="304195" cy="1737817"/>
          </a:xfrm>
          <a:prstGeom prst="homePlate">
            <a:avLst>
              <a:gd name="adj" fmla="val 7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AA956C7D-E7E6-04E3-164A-E6F54817F0F4}"/>
              </a:ext>
            </a:extLst>
          </p:cNvPr>
          <p:cNvSpPr>
            <a:spLocks/>
          </p:cNvSpPr>
          <p:nvPr/>
        </p:nvSpPr>
        <p:spPr>
          <a:xfrm>
            <a:off x="2049277"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Pentagon 68">
            <a:extLst>
              <a:ext uri="{FF2B5EF4-FFF2-40B4-BE49-F238E27FC236}">
                <a16:creationId xmlns:a16="http://schemas.microsoft.com/office/drawing/2014/main" id="{9CA80867-4DF1-592C-C824-39A11FAAF00B}"/>
              </a:ext>
            </a:extLst>
          </p:cNvPr>
          <p:cNvSpPr/>
          <p:nvPr/>
        </p:nvSpPr>
        <p:spPr>
          <a:xfrm>
            <a:off x="2240469" y="2804389"/>
            <a:ext cx="304195" cy="1737817"/>
          </a:xfrm>
          <a:prstGeom prst="homePlate">
            <a:avLst>
              <a:gd name="adj" fmla="val 7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5166C654-3008-D147-6CA0-83E604247070}"/>
              </a:ext>
            </a:extLst>
          </p:cNvPr>
          <p:cNvSpPr>
            <a:spLocks/>
          </p:cNvSpPr>
          <p:nvPr/>
        </p:nvSpPr>
        <p:spPr>
          <a:xfrm>
            <a:off x="132754" y="1731812"/>
            <a:ext cx="2114317" cy="3886593"/>
          </a:xfrm>
          <a:prstGeom prst="rect">
            <a:avLst/>
          </a:prstGeom>
          <a:solidFill>
            <a:schemeClr val="bg1"/>
          </a:solidFill>
          <a:ln>
            <a:noFill/>
          </a:ln>
          <a:effectLst>
            <a:outerShdw blurRad="76200" dist="2159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Arrow: Pentagon 71">
            <a:extLst>
              <a:ext uri="{FF2B5EF4-FFF2-40B4-BE49-F238E27FC236}">
                <a16:creationId xmlns:a16="http://schemas.microsoft.com/office/drawing/2014/main" id="{878E20B2-07A7-9828-9203-74F303FF6E79}"/>
              </a:ext>
            </a:extLst>
          </p:cNvPr>
          <p:cNvSpPr/>
          <p:nvPr/>
        </p:nvSpPr>
        <p:spPr>
          <a:xfrm>
            <a:off x="313963" y="2804388"/>
            <a:ext cx="304195" cy="1737817"/>
          </a:xfrm>
          <a:prstGeom prst="homePlate">
            <a:avLst>
              <a:gd name="adj" fmla="val 7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74" name="Espace réservé du texte 7">
            <a:extLst>
              <a:ext uri="{FF2B5EF4-FFF2-40B4-BE49-F238E27FC236}">
                <a16:creationId xmlns:a16="http://schemas.microsoft.com/office/drawing/2014/main" id="{D3ACCF63-6A43-5445-7A9C-B537FF5A2806}"/>
              </a:ext>
            </a:extLst>
          </p:cNvPr>
          <p:cNvSpPr txBox="1">
            <a:spLocks/>
          </p:cNvSpPr>
          <p:nvPr/>
        </p:nvSpPr>
        <p:spPr>
          <a:xfrm>
            <a:off x="759877"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for employees to focus on upselling and relationship building.</a:t>
            </a:r>
          </a:p>
        </p:txBody>
      </p:sp>
      <p:sp>
        <p:nvSpPr>
          <p:cNvPr id="75" name="Espace réservé du texte 7">
            <a:extLst>
              <a:ext uri="{FF2B5EF4-FFF2-40B4-BE49-F238E27FC236}">
                <a16:creationId xmlns:a16="http://schemas.microsoft.com/office/drawing/2014/main" id="{58444942-DE49-75BB-749D-2CF094BB7F05}"/>
              </a:ext>
            </a:extLst>
          </p:cNvPr>
          <p:cNvSpPr txBox="1">
            <a:spLocks/>
          </p:cNvSpPr>
          <p:nvPr/>
        </p:nvSpPr>
        <p:spPr>
          <a:xfrm>
            <a:off x="759877"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Free up time</a:t>
            </a:r>
          </a:p>
        </p:txBody>
      </p:sp>
      <p:sp>
        <p:nvSpPr>
          <p:cNvPr id="76" name="Rectangle 75">
            <a:extLst>
              <a:ext uri="{FF2B5EF4-FFF2-40B4-BE49-F238E27FC236}">
                <a16:creationId xmlns:a16="http://schemas.microsoft.com/office/drawing/2014/main" id="{A031CCF4-FC0E-C691-2102-CAE10BEC71D1}"/>
              </a:ext>
            </a:extLst>
          </p:cNvPr>
          <p:cNvSpPr>
            <a:spLocks/>
          </p:cNvSpPr>
          <p:nvPr/>
        </p:nvSpPr>
        <p:spPr>
          <a:xfrm>
            <a:off x="9768" y="1731811"/>
            <a:ext cx="304195" cy="3886593"/>
          </a:xfrm>
          <a:prstGeom prst="rect">
            <a:avLst/>
          </a:prstGeom>
          <a:solidFill>
            <a:schemeClr val="bg1"/>
          </a:solidFill>
          <a:ln>
            <a:noFill/>
          </a:ln>
          <a:effectLst>
            <a:outerShdw blurRad="76200" dist="254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8" name="Espace réservé du texte 7">
            <a:extLst>
              <a:ext uri="{FF2B5EF4-FFF2-40B4-BE49-F238E27FC236}">
                <a16:creationId xmlns:a16="http://schemas.microsoft.com/office/drawing/2014/main" id="{459178D2-FD32-B4D5-A531-523AD5CA1A6A}"/>
              </a:ext>
            </a:extLst>
          </p:cNvPr>
          <p:cNvSpPr txBox="1">
            <a:spLocks/>
          </p:cNvSpPr>
          <p:nvPr/>
        </p:nvSpPr>
        <p:spPr>
          <a:xfrm>
            <a:off x="2687848"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with a more engaged and satisfying experience.</a:t>
            </a:r>
          </a:p>
        </p:txBody>
      </p:sp>
      <p:sp>
        <p:nvSpPr>
          <p:cNvPr id="79" name="Espace réservé du texte 7">
            <a:extLst>
              <a:ext uri="{FF2B5EF4-FFF2-40B4-BE49-F238E27FC236}">
                <a16:creationId xmlns:a16="http://schemas.microsoft.com/office/drawing/2014/main" id="{9C733CC1-28F3-136E-706A-6CE68E432686}"/>
              </a:ext>
            </a:extLst>
          </p:cNvPr>
          <p:cNvSpPr txBox="1">
            <a:spLocks/>
          </p:cNvSpPr>
          <p:nvPr/>
        </p:nvSpPr>
        <p:spPr>
          <a:xfrm>
            <a:off x="2687848"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Serve customers</a:t>
            </a:r>
          </a:p>
        </p:txBody>
      </p:sp>
      <p:sp>
        <p:nvSpPr>
          <p:cNvPr id="80" name="Espace réservé du texte 7">
            <a:extLst>
              <a:ext uri="{FF2B5EF4-FFF2-40B4-BE49-F238E27FC236}">
                <a16:creationId xmlns:a16="http://schemas.microsoft.com/office/drawing/2014/main" id="{9FE12202-C1BA-AEA8-6C7A-80FAEFE71AB4}"/>
              </a:ext>
            </a:extLst>
          </p:cNvPr>
          <p:cNvSpPr txBox="1">
            <a:spLocks/>
          </p:cNvSpPr>
          <p:nvPr/>
        </p:nvSpPr>
        <p:spPr>
          <a:xfrm>
            <a:off x="4626837"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and decision making via custom dashboards and analytics.</a:t>
            </a:r>
          </a:p>
        </p:txBody>
      </p:sp>
      <p:sp>
        <p:nvSpPr>
          <p:cNvPr id="81" name="Espace réservé du texte 7">
            <a:extLst>
              <a:ext uri="{FF2B5EF4-FFF2-40B4-BE49-F238E27FC236}">
                <a16:creationId xmlns:a16="http://schemas.microsoft.com/office/drawing/2014/main" id="{C9F85584-6E0F-B94D-E31E-74FD0BB5F270}"/>
              </a:ext>
            </a:extLst>
          </p:cNvPr>
          <p:cNvSpPr txBox="1">
            <a:spLocks/>
          </p:cNvSpPr>
          <p:nvPr/>
        </p:nvSpPr>
        <p:spPr>
          <a:xfrm>
            <a:off x="4626837"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Improve collaboration</a:t>
            </a:r>
          </a:p>
        </p:txBody>
      </p:sp>
      <p:sp>
        <p:nvSpPr>
          <p:cNvPr id="82" name="Espace réservé du texte 7">
            <a:extLst>
              <a:ext uri="{FF2B5EF4-FFF2-40B4-BE49-F238E27FC236}">
                <a16:creationId xmlns:a16="http://schemas.microsoft.com/office/drawing/2014/main" id="{295C2894-F544-C918-F2FA-852941739006}"/>
              </a:ext>
            </a:extLst>
          </p:cNvPr>
          <p:cNvSpPr txBox="1">
            <a:spLocks/>
          </p:cNvSpPr>
          <p:nvPr/>
        </p:nvSpPr>
        <p:spPr>
          <a:xfrm>
            <a:off x="6534937"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by creating a less stressful, more fulfilling work environment.</a:t>
            </a:r>
          </a:p>
        </p:txBody>
      </p:sp>
      <p:sp>
        <p:nvSpPr>
          <p:cNvPr id="83" name="Espace réservé du texte 7">
            <a:extLst>
              <a:ext uri="{FF2B5EF4-FFF2-40B4-BE49-F238E27FC236}">
                <a16:creationId xmlns:a16="http://schemas.microsoft.com/office/drawing/2014/main" id="{F22201B6-6104-BF87-220F-A7282B2AD34C}"/>
              </a:ext>
            </a:extLst>
          </p:cNvPr>
          <p:cNvSpPr txBox="1">
            <a:spLocks/>
          </p:cNvSpPr>
          <p:nvPr/>
        </p:nvSpPr>
        <p:spPr>
          <a:xfrm>
            <a:off x="6534937"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Serve employees</a:t>
            </a:r>
          </a:p>
        </p:txBody>
      </p:sp>
      <p:sp>
        <p:nvSpPr>
          <p:cNvPr id="84" name="Espace réservé du texte 7">
            <a:extLst>
              <a:ext uri="{FF2B5EF4-FFF2-40B4-BE49-F238E27FC236}">
                <a16:creationId xmlns:a16="http://schemas.microsoft.com/office/drawing/2014/main" id="{1951DE34-F43B-96B3-941D-C93B4C51D381}"/>
              </a:ext>
            </a:extLst>
          </p:cNvPr>
          <p:cNvSpPr txBox="1">
            <a:spLocks/>
          </p:cNvSpPr>
          <p:nvPr/>
        </p:nvSpPr>
        <p:spPr>
          <a:xfrm>
            <a:off x="8450621"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by removing costly errors and manual bottlenecks.</a:t>
            </a:r>
          </a:p>
        </p:txBody>
      </p:sp>
      <p:sp>
        <p:nvSpPr>
          <p:cNvPr id="85" name="Espace réservé du texte 7">
            <a:extLst>
              <a:ext uri="{FF2B5EF4-FFF2-40B4-BE49-F238E27FC236}">
                <a16:creationId xmlns:a16="http://schemas.microsoft.com/office/drawing/2014/main" id="{E3449F96-EBFE-CD5D-35CB-92619E92F02D}"/>
              </a:ext>
            </a:extLst>
          </p:cNvPr>
          <p:cNvSpPr txBox="1">
            <a:spLocks/>
          </p:cNvSpPr>
          <p:nvPr/>
        </p:nvSpPr>
        <p:spPr>
          <a:xfrm>
            <a:off x="8450621"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Lower cost-to-serve</a:t>
            </a:r>
          </a:p>
        </p:txBody>
      </p:sp>
      <p:sp>
        <p:nvSpPr>
          <p:cNvPr id="86" name="Espace réservé du texte 7">
            <a:extLst>
              <a:ext uri="{FF2B5EF4-FFF2-40B4-BE49-F238E27FC236}">
                <a16:creationId xmlns:a16="http://schemas.microsoft.com/office/drawing/2014/main" id="{33EAFC0E-BB2E-986D-8850-29DADD27B20C}"/>
              </a:ext>
            </a:extLst>
          </p:cNvPr>
          <p:cNvSpPr txBox="1">
            <a:spLocks/>
          </p:cNvSpPr>
          <p:nvPr/>
        </p:nvSpPr>
        <p:spPr>
          <a:xfrm>
            <a:off x="10388840" y="3545634"/>
            <a:ext cx="1305304" cy="1794186"/>
          </a:xfrm>
          <a:prstGeom prst="rect">
            <a:avLst/>
          </a:prstGeom>
        </p:spPr>
        <p:txBody>
          <a:bodyPr/>
          <a:lstStyle>
            <a:lvl1pPr marL="0" indent="0" algn="l" defTabSz="914400" rtl="0" eaLnBrk="1" latinLnBrk="0" hangingPunct="1">
              <a:lnSpc>
                <a:spcPct val="130000"/>
              </a:lnSpc>
              <a:spcBef>
                <a:spcPts val="0"/>
              </a:spcBef>
              <a:spcAft>
                <a:spcPts val="1200"/>
              </a:spcAft>
              <a:buFont typeface="Wingdings" panose="05000000000000000000" pitchFamily="2" charset="2"/>
              <a:buNone/>
              <a:defRPr sz="900" b="0" kern="120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for new and/or recurring business.</a:t>
            </a:r>
          </a:p>
        </p:txBody>
      </p:sp>
      <p:sp>
        <p:nvSpPr>
          <p:cNvPr id="87" name="Espace réservé du texte 7">
            <a:extLst>
              <a:ext uri="{FF2B5EF4-FFF2-40B4-BE49-F238E27FC236}">
                <a16:creationId xmlns:a16="http://schemas.microsoft.com/office/drawing/2014/main" id="{C49D5253-5FB0-EAA3-65FB-E724909F7682}"/>
              </a:ext>
            </a:extLst>
          </p:cNvPr>
          <p:cNvSpPr txBox="1">
            <a:spLocks/>
          </p:cNvSpPr>
          <p:nvPr/>
        </p:nvSpPr>
        <p:spPr>
          <a:xfrm>
            <a:off x="10388840" y="3152048"/>
            <a:ext cx="1305304" cy="317076"/>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Increase opportunities</a:t>
            </a:r>
          </a:p>
        </p:txBody>
      </p:sp>
      <p:pic>
        <p:nvPicPr>
          <p:cNvPr id="93" name="Online Image Placeholder 95" descr="Call center outline">
            <a:extLst>
              <a:ext uri="{FF2B5EF4-FFF2-40B4-BE49-F238E27FC236}">
                <a16:creationId xmlns:a16="http://schemas.microsoft.com/office/drawing/2014/main" id="{6245BFE2-4E13-C405-D1BF-CC3159110A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77" y="2330047"/>
            <a:ext cx="563396" cy="563396"/>
          </a:xfrm>
          <a:prstGeom prst="rect">
            <a:avLst/>
          </a:prstGeom>
        </p:spPr>
      </p:pic>
      <p:pic>
        <p:nvPicPr>
          <p:cNvPr id="94" name="Online Image Placeholder 97" descr="Comment Like outline">
            <a:extLst>
              <a:ext uri="{FF2B5EF4-FFF2-40B4-BE49-F238E27FC236}">
                <a16:creationId xmlns:a16="http://schemas.microsoft.com/office/drawing/2014/main" id="{54878F7E-8FEA-ADCE-F44B-277C4CF15E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9241" y="2307775"/>
            <a:ext cx="607941" cy="607941"/>
          </a:xfrm>
          <a:prstGeom prst="rect">
            <a:avLst/>
          </a:prstGeom>
        </p:spPr>
      </p:pic>
      <p:pic>
        <p:nvPicPr>
          <p:cNvPr id="97" name="Online Image Placeholder 113" descr="Business Growth outline">
            <a:extLst>
              <a:ext uri="{FF2B5EF4-FFF2-40B4-BE49-F238E27FC236}">
                <a16:creationId xmlns:a16="http://schemas.microsoft.com/office/drawing/2014/main" id="{527F21CE-B6D6-D088-9F8E-5A80BB0B58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43751" y="2343779"/>
            <a:ext cx="535932" cy="535932"/>
          </a:xfrm>
          <a:prstGeom prst="rect">
            <a:avLst/>
          </a:prstGeom>
        </p:spPr>
      </p:pic>
      <p:sp>
        <p:nvSpPr>
          <p:cNvPr id="42" name="Arrow: Pentagon 41">
            <a:extLst>
              <a:ext uri="{FF2B5EF4-FFF2-40B4-BE49-F238E27FC236}">
                <a16:creationId xmlns:a16="http://schemas.microsoft.com/office/drawing/2014/main" id="{9176BE3A-9374-4BBA-A936-F44BAEFA0D2D}"/>
              </a:ext>
            </a:extLst>
          </p:cNvPr>
          <p:cNvSpPr/>
          <p:nvPr/>
        </p:nvSpPr>
        <p:spPr>
          <a:xfrm>
            <a:off x="0" y="5739832"/>
            <a:ext cx="6534937" cy="663633"/>
          </a:xfrm>
          <a:prstGeom prst="homePlate">
            <a:avLst>
              <a:gd name="adj" fmla="val 28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Arial" panose="020B0604020202020204" pitchFamily="34" charset="0"/>
              <a:cs typeface="Arial" panose="020B0604020202020204" pitchFamily="34" charset="0"/>
            </a:endParaRPr>
          </a:p>
        </p:txBody>
      </p:sp>
      <p:sp>
        <p:nvSpPr>
          <p:cNvPr id="43" name="Espace réservé du texte 7">
            <a:extLst>
              <a:ext uri="{FF2B5EF4-FFF2-40B4-BE49-F238E27FC236}">
                <a16:creationId xmlns:a16="http://schemas.microsoft.com/office/drawing/2014/main" id="{7A2965AD-6766-4722-8059-5515BB4CE063}"/>
              </a:ext>
            </a:extLst>
          </p:cNvPr>
          <p:cNvSpPr txBox="1">
            <a:spLocks/>
          </p:cNvSpPr>
          <p:nvPr/>
        </p:nvSpPr>
        <p:spPr>
          <a:xfrm>
            <a:off x="267452" y="5920048"/>
            <a:ext cx="5431518" cy="303200"/>
          </a:xfrm>
          <a:prstGeom prst="rect">
            <a:avLst/>
          </a:prstGeom>
        </p:spPr>
        <p:txBody>
          <a:bodyPr anchor="ctr"/>
          <a:lstStyle>
            <a:lvl1pPr marL="0" indent="0" algn="l" defTabSz="914400" rtl="0" eaLnBrk="1" latinLnBrk="0" hangingPunct="1">
              <a:lnSpc>
                <a:spcPct val="100000"/>
              </a:lnSpc>
              <a:spcBef>
                <a:spcPts val="0"/>
              </a:spcBef>
              <a:spcAft>
                <a:spcPts val="1200"/>
              </a:spcAft>
              <a:buFont typeface="Wingdings" panose="05000000000000000000" pitchFamily="2" charset="2"/>
              <a:buNone/>
              <a:defRPr sz="105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Why now? </a:t>
            </a:r>
            <a:r>
              <a:rPr lang="en-US" sz="1200" b="0" dirty="0">
                <a:solidFill>
                  <a:schemeClr val="bg1"/>
                </a:solidFill>
              </a:rPr>
              <a:t>Changing customer expectations, supply chain disruptions and economic instability make Customer Service more important than ever before.</a:t>
            </a:r>
            <a:endParaRPr lang="en-US" sz="1200" dirty="0">
              <a:solidFill>
                <a:schemeClr val="bg1"/>
              </a:solidFill>
            </a:endParaRPr>
          </a:p>
        </p:txBody>
      </p:sp>
      <p:grpSp>
        <p:nvGrpSpPr>
          <p:cNvPr id="44" name="Graphic 239">
            <a:extLst>
              <a:ext uri="{FF2B5EF4-FFF2-40B4-BE49-F238E27FC236}">
                <a16:creationId xmlns:a16="http://schemas.microsoft.com/office/drawing/2014/main" id="{15FD4496-F3ED-40EE-807A-595BEEB6A84A}"/>
              </a:ext>
            </a:extLst>
          </p:cNvPr>
          <p:cNvGrpSpPr/>
          <p:nvPr/>
        </p:nvGrpSpPr>
        <p:grpSpPr>
          <a:xfrm>
            <a:off x="4676530" y="2328138"/>
            <a:ext cx="438150" cy="476250"/>
            <a:chOff x="9248775" y="5029200"/>
            <a:chExt cx="438150" cy="476250"/>
          </a:xfrm>
          <a:noFill/>
        </p:grpSpPr>
        <p:sp>
          <p:nvSpPr>
            <p:cNvPr id="45" name="Freeform: Shape 44">
              <a:extLst>
                <a:ext uri="{FF2B5EF4-FFF2-40B4-BE49-F238E27FC236}">
                  <a16:creationId xmlns:a16="http://schemas.microsoft.com/office/drawing/2014/main" id="{7FBAAF9B-7782-4CA3-9160-7AB83EB6CFC2}"/>
                </a:ext>
              </a:extLst>
            </p:cNvPr>
            <p:cNvSpPr/>
            <p:nvPr/>
          </p:nvSpPr>
          <p:spPr>
            <a:xfrm>
              <a:off x="9248775" y="5143500"/>
              <a:ext cx="190500" cy="200025"/>
            </a:xfrm>
            <a:custGeom>
              <a:avLst/>
              <a:gdLst>
                <a:gd name="connsiteX0" fmla="*/ 152400 w 190500"/>
                <a:gd name="connsiteY0" fmla="*/ 200025 h 200025"/>
                <a:gd name="connsiteX1" fmla="*/ 190500 w 190500"/>
                <a:gd name="connsiteY1" fmla="*/ 161925 h 200025"/>
                <a:gd name="connsiteX2" fmla="*/ 190500 w 190500"/>
                <a:gd name="connsiteY2" fmla="*/ 40291 h 200025"/>
                <a:gd name="connsiteX3" fmla="*/ 167545 w 190500"/>
                <a:gd name="connsiteY3" fmla="*/ 8477 h 200025"/>
                <a:gd name="connsiteX4" fmla="*/ 142875 w 190500"/>
                <a:gd name="connsiteY4" fmla="*/ 0 h 200025"/>
                <a:gd name="connsiteX5" fmla="*/ 95250 w 190500"/>
                <a:gd name="connsiteY5" fmla="*/ 47625 h 200025"/>
                <a:gd name="connsiteX6" fmla="*/ 47625 w 190500"/>
                <a:gd name="connsiteY6" fmla="*/ 0 h 200025"/>
                <a:gd name="connsiteX7" fmla="*/ 22955 w 190500"/>
                <a:gd name="connsiteY7" fmla="*/ 8477 h 200025"/>
                <a:gd name="connsiteX8" fmla="*/ 0 w 190500"/>
                <a:gd name="connsiteY8" fmla="*/ 40291 h 200025"/>
                <a:gd name="connsiteX9" fmla="*/ 0 w 190500"/>
                <a:gd name="connsiteY9" fmla="*/ 161925 h 200025"/>
                <a:gd name="connsiteX10" fmla="*/ 38100 w 190500"/>
                <a:gd name="connsiteY10"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 h="200025">
                  <a:moveTo>
                    <a:pt x="152400" y="200025"/>
                  </a:moveTo>
                  <a:cubicBezTo>
                    <a:pt x="173450" y="200025"/>
                    <a:pt x="190500" y="182975"/>
                    <a:pt x="190500" y="161925"/>
                  </a:cubicBezTo>
                  <a:lnTo>
                    <a:pt x="190500" y="40291"/>
                  </a:lnTo>
                  <a:cubicBezTo>
                    <a:pt x="190500" y="25908"/>
                    <a:pt x="181165" y="13049"/>
                    <a:pt x="167545" y="8477"/>
                  </a:cubicBezTo>
                  <a:cubicBezTo>
                    <a:pt x="161354" y="6382"/>
                    <a:pt x="142875" y="0"/>
                    <a:pt x="142875" y="0"/>
                  </a:cubicBezTo>
                  <a:lnTo>
                    <a:pt x="95250" y="47625"/>
                  </a:lnTo>
                  <a:lnTo>
                    <a:pt x="47625" y="0"/>
                  </a:lnTo>
                  <a:cubicBezTo>
                    <a:pt x="47625" y="0"/>
                    <a:pt x="29146" y="6382"/>
                    <a:pt x="22955" y="8477"/>
                  </a:cubicBezTo>
                  <a:cubicBezTo>
                    <a:pt x="9335" y="13049"/>
                    <a:pt x="0" y="25908"/>
                    <a:pt x="0" y="40291"/>
                  </a:cubicBezTo>
                  <a:lnTo>
                    <a:pt x="0" y="161925"/>
                  </a:lnTo>
                  <a:cubicBezTo>
                    <a:pt x="0" y="182975"/>
                    <a:pt x="17050" y="200025"/>
                    <a:pt x="38100" y="200025"/>
                  </a:cubicBez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AC7D8E2C-FE05-4403-B36C-21BB4B08F8AB}"/>
                </a:ext>
              </a:extLst>
            </p:cNvPr>
            <p:cNvSpPr/>
            <p:nvPr/>
          </p:nvSpPr>
          <p:spPr>
            <a:xfrm>
              <a:off x="9601200" y="5143500"/>
              <a:ext cx="85725" cy="200025"/>
            </a:xfrm>
            <a:custGeom>
              <a:avLst/>
              <a:gdLst>
                <a:gd name="connsiteX0" fmla="*/ 47625 w 85725"/>
                <a:gd name="connsiteY0" fmla="*/ 200025 h 200025"/>
                <a:gd name="connsiteX1" fmla="*/ 85725 w 85725"/>
                <a:gd name="connsiteY1" fmla="*/ 161925 h 200025"/>
                <a:gd name="connsiteX2" fmla="*/ 85725 w 85725"/>
                <a:gd name="connsiteY2" fmla="*/ 40291 h 200025"/>
                <a:gd name="connsiteX3" fmla="*/ 62770 w 85725"/>
                <a:gd name="connsiteY3" fmla="*/ 8477 h 200025"/>
                <a:gd name="connsiteX4" fmla="*/ 38100 w 85725"/>
                <a:gd name="connsiteY4" fmla="*/ 0 h 200025"/>
                <a:gd name="connsiteX5" fmla="*/ 0 w 85725"/>
                <a:gd name="connsiteY5" fmla="*/ 3810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200025">
                  <a:moveTo>
                    <a:pt x="47625" y="200025"/>
                  </a:moveTo>
                  <a:cubicBezTo>
                    <a:pt x="68675" y="200025"/>
                    <a:pt x="85725" y="182975"/>
                    <a:pt x="85725" y="161925"/>
                  </a:cubicBezTo>
                  <a:lnTo>
                    <a:pt x="85725" y="40291"/>
                  </a:lnTo>
                  <a:cubicBezTo>
                    <a:pt x="85725" y="25908"/>
                    <a:pt x="76390" y="13049"/>
                    <a:pt x="62770" y="8477"/>
                  </a:cubicBezTo>
                  <a:cubicBezTo>
                    <a:pt x="56579" y="6382"/>
                    <a:pt x="38100" y="0"/>
                    <a:pt x="38100" y="0"/>
                  </a:cubicBezTo>
                  <a:lnTo>
                    <a:pt x="0" y="38100"/>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A11D5E1A-367C-4F59-BFC0-AB755760A52C}"/>
                </a:ext>
              </a:extLst>
            </p:cNvPr>
            <p:cNvSpPr/>
            <p:nvPr/>
          </p:nvSpPr>
          <p:spPr>
            <a:xfrm>
              <a:off x="9296400" y="50292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7"/>
                    <a:pt x="73927" y="95250"/>
                    <a:pt x="47625" y="95250"/>
                  </a:cubicBezTo>
                  <a:cubicBezTo>
                    <a:pt x="21323" y="95250"/>
                    <a:pt x="0" y="73927"/>
                    <a:pt x="0" y="47625"/>
                  </a:cubicBezTo>
                  <a:cubicBezTo>
                    <a:pt x="0" y="21323"/>
                    <a:pt x="21323" y="0"/>
                    <a:pt x="47625" y="0"/>
                  </a:cubicBezTo>
                  <a:cubicBezTo>
                    <a:pt x="73927" y="0"/>
                    <a:pt x="95250" y="21323"/>
                    <a:pt x="95250" y="47625"/>
                  </a:cubicBezTo>
                  <a:close/>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9C300D18-3299-49FF-9F1C-9B4FB867AB1D}"/>
                </a:ext>
              </a:extLst>
            </p:cNvPr>
            <p:cNvSpPr/>
            <p:nvPr/>
          </p:nvSpPr>
          <p:spPr>
            <a:xfrm>
              <a:off x="9544050" y="50292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7"/>
                    <a:pt x="73927" y="95250"/>
                    <a:pt x="47625" y="95250"/>
                  </a:cubicBezTo>
                  <a:cubicBezTo>
                    <a:pt x="21323" y="95250"/>
                    <a:pt x="0" y="73927"/>
                    <a:pt x="0" y="47625"/>
                  </a:cubicBezTo>
                  <a:cubicBezTo>
                    <a:pt x="0" y="21323"/>
                    <a:pt x="21323" y="0"/>
                    <a:pt x="47625" y="0"/>
                  </a:cubicBezTo>
                  <a:cubicBezTo>
                    <a:pt x="73927" y="0"/>
                    <a:pt x="95250" y="21323"/>
                    <a:pt x="95250" y="47625"/>
                  </a:cubicBezTo>
                  <a:close/>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23055485-7ED2-419D-8C8F-AB6E1EEB7837}"/>
                </a:ext>
              </a:extLst>
            </p:cNvPr>
            <p:cNvSpPr/>
            <p:nvPr/>
          </p:nvSpPr>
          <p:spPr>
            <a:xfrm>
              <a:off x="9286875" y="5219700"/>
              <a:ext cx="114300" cy="285750"/>
            </a:xfrm>
            <a:custGeom>
              <a:avLst/>
              <a:gdLst>
                <a:gd name="connsiteX0" fmla="*/ 114300 w 114300"/>
                <a:gd name="connsiteY0" fmla="*/ 0 h 285750"/>
                <a:gd name="connsiteX1" fmla="*/ 114300 w 114300"/>
                <a:gd name="connsiteY1" fmla="*/ 276225 h 285750"/>
                <a:gd name="connsiteX2" fmla="*/ 104775 w 114300"/>
                <a:gd name="connsiteY2" fmla="*/ 285750 h 285750"/>
                <a:gd name="connsiteX3" fmla="*/ 9525 w 114300"/>
                <a:gd name="connsiteY3" fmla="*/ 285750 h 285750"/>
                <a:gd name="connsiteX4" fmla="*/ 0 w 114300"/>
                <a:gd name="connsiteY4" fmla="*/ 276225 h 285750"/>
                <a:gd name="connsiteX5" fmla="*/ 0 w 114300"/>
                <a:gd name="connsiteY5"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85750">
                  <a:moveTo>
                    <a:pt x="114300" y="0"/>
                  </a:moveTo>
                  <a:lnTo>
                    <a:pt x="114300" y="276225"/>
                  </a:lnTo>
                  <a:cubicBezTo>
                    <a:pt x="114300" y="281464"/>
                    <a:pt x="110014" y="285750"/>
                    <a:pt x="104775" y="285750"/>
                  </a:cubicBezTo>
                  <a:lnTo>
                    <a:pt x="9525" y="285750"/>
                  </a:lnTo>
                  <a:cubicBezTo>
                    <a:pt x="4286" y="285750"/>
                    <a:pt x="0" y="281464"/>
                    <a:pt x="0" y="276225"/>
                  </a:cubicBezTo>
                  <a:lnTo>
                    <a:pt x="0" y="0"/>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E93E04B5-258E-4A46-9D6F-FC26C3FC77B8}"/>
                </a:ext>
              </a:extLst>
            </p:cNvPr>
            <p:cNvSpPr/>
            <p:nvPr/>
          </p:nvSpPr>
          <p:spPr>
            <a:xfrm>
              <a:off x="9553575" y="5219700"/>
              <a:ext cx="95250" cy="285750"/>
            </a:xfrm>
            <a:custGeom>
              <a:avLst/>
              <a:gdLst>
                <a:gd name="connsiteX0" fmla="*/ 95250 w 95250"/>
                <a:gd name="connsiteY0" fmla="*/ 0 h 285750"/>
                <a:gd name="connsiteX1" fmla="*/ 95250 w 95250"/>
                <a:gd name="connsiteY1" fmla="*/ 276225 h 285750"/>
                <a:gd name="connsiteX2" fmla="*/ 85725 w 95250"/>
                <a:gd name="connsiteY2" fmla="*/ 285750 h 285750"/>
                <a:gd name="connsiteX3" fmla="*/ 0 w 95250"/>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95250" h="285750">
                  <a:moveTo>
                    <a:pt x="95250" y="0"/>
                  </a:moveTo>
                  <a:lnTo>
                    <a:pt x="95250" y="276225"/>
                  </a:lnTo>
                  <a:cubicBezTo>
                    <a:pt x="95250" y="281464"/>
                    <a:pt x="90964" y="285750"/>
                    <a:pt x="85725" y="285750"/>
                  </a:cubicBezTo>
                  <a:lnTo>
                    <a:pt x="0" y="285750"/>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A87164D-7D6A-4D09-B3AE-B5CF995415FC}"/>
                </a:ext>
              </a:extLst>
            </p:cNvPr>
            <p:cNvSpPr/>
            <p:nvPr/>
          </p:nvSpPr>
          <p:spPr>
            <a:xfrm>
              <a:off x="9344025" y="5334000"/>
              <a:ext cx="9525" cy="171450"/>
            </a:xfrm>
            <a:custGeom>
              <a:avLst/>
              <a:gdLst>
                <a:gd name="connsiteX0" fmla="*/ 0 w 9525"/>
                <a:gd name="connsiteY0" fmla="*/ 0 h 171450"/>
                <a:gd name="connsiteX1" fmla="*/ 0 w 9525"/>
                <a:gd name="connsiteY1" fmla="*/ 171450 h 171450"/>
              </a:gdLst>
              <a:ahLst/>
              <a:cxnLst>
                <a:cxn ang="0">
                  <a:pos x="connsiteX0" y="connsiteY0"/>
                </a:cxn>
                <a:cxn ang="0">
                  <a:pos x="connsiteX1" y="connsiteY1"/>
                </a:cxn>
              </a:cxnLst>
              <a:rect l="l" t="t" r="r" b="b"/>
              <a:pathLst>
                <a:path w="9525" h="171450">
                  <a:moveTo>
                    <a:pt x="0" y="0"/>
                  </a:moveTo>
                  <a:lnTo>
                    <a:pt x="0" y="1714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25CB17C9-E36C-43D4-AB4D-988025F91EFD}"/>
                </a:ext>
              </a:extLst>
            </p:cNvPr>
            <p:cNvSpPr/>
            <p:nvPr/>
          </p:nvSpPr>
          <p:spPr>
            <a:xfrm>
              <a:off x="9591675" y="5334000"/>
              <a:ext cx="9525" cy="171450"/>
            </a:xfrm>
            <a:custGeom>
              <a:avLst/>
              <a:gdLst>
                <a:gd name="connsiteX0" fmla="*/ 0 w 9525"/>
                <a:gd name="connsiteY0" fmla="*/ 0 h 171450"/>
                <a:gd name="connsiteX1" fmla="*/ 0 w 9525"/>
                <a:gd name="connsiteY1" fmla="*/ 171450 h 171450"/>
              </a:gdLst>
              <a:ahLst/>
              <a:cxnLst>
                <a:cxn ang="0">
                  <a:pos x="connsiteX0" y="connsiteY0"/>
                </a:cxn>
                <a:cxn ang="0">
                  <a:pos x="connsiteX1" y="connsiteY1"/>
                </a:cxn>
              </a:cxnLst>
              <a:rect l="l" t="t" r="r" b="b"/>
              <a:pathLst>
                <a:path w="9525" h="171450">
                  <a:moveTo>
                    <a:pt x="0" y="0"/>
                  </a:moveTo>
                  <a:lnTo>
                    <a:pt x="0" y="1714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2105B034-540B-42D8-99CB-D30AD2168C28}"/>
                </a:ext>
              </a:extLst>
            </p:cNvPr>
            <p:cNvSpPr/>
            <p:nvPr/>
          </p:nvSpPr>
          <p:spPr>
            <a:xfrm>
              <a:off x="9420225" y="502920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7"/>
                    <a:pt x="73927" y="95250"/>
                    <a:pt x="47625" y="95250"/>
                  </a:cubicBezTo>
                  <a:cubicBezTo>
                    <a:pt x="21323" y="95250"/>
                    <a:pt x="0" y="73927"/>
                    <a:pt x="0" y="47625"/>
                  </a:cubicBezTo>
                  <a:cubicBezTo>
                    <a:pt x="0" y="21323"/>
                    <a:pt x="21323" y="0"/>
                    <a:pt x="47625" y="0"/>
                  </a:cubicBezTo>
                  <a:cubicBezTo>
                    <a:pt x="73927" y="0"/>
                    <a:pt x="95250" y="21323"/>
                    <a:pt x="95250" y="47625"/>
                  </a:cubicBezTo>
                  <a:close/>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53B8F607-4733-45A2-BD59-ABA5DF14BDC2}"/>
                </a:ext>
              </a:extLst>
            </p:cNvPr>
            <p:cNvSpPr/>
            <p:nvPr/>
          </p:nvSpPr>
          <p:spPr>
            <a:xfrm>
              <a:off x="9458325" y="5372100"/>
              <a:ext cx="9525" cy="133350"/>
            </a:xfrm>
            <a:custGeom>
              <a:avLst/>
              <a:gdLst>
                <a:gd name="connsiteX0" fmla="*/ 0 w 9525"/>
                <a:gd name="connsiteY0" fmla="*/ 0 h 133350"/>
                <a:gd name="connsiteX1" fmla="*/ 0 w 9525"/>
                <a:gd name="connsiteY1" fmla="*/ 133350 h 133350"/>
              </a:gdLst>
              <a:ahLst/>
              <a:cxnLst>
                <a:cxn ang="0">
                  <a:pos x="connsiteX0" y="connsiteY0"/>
                </a:cxn>
                <a:cxn ang="0">
                  <a:pos x="connsiteX1" y="connsiteY1"/>
                </a:cxn>
              </a:cxnLst>
              <a:rect l="l" t="t" r="r" b="b"/>
              <a:pathLst>
                <a:path w="9525" h="133350">
                  <a:moveTo>
                    <a:pt x="0" y="0"/>
                  </a:moveTo>
                  <a:lnTo>
                    <a:pt x="0" y="1333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CA9A7763-4512-464D-B55D-D636656CFC39}"/>
                </a:ext>
              </a:extLst>
            </p:cNvPr>
            <p:cNvSpPr/>
            <p:nvPr/>
          </p:nvSpPr>
          <p:spPr>
            <a:xfrm>
              <a:off x="9477375" y="5143500"/>
              <a:ext cx="95214" cy="175450"/>
            </a:xfrm>
            <a:custGeom>
              <a:avLst/>
              <a:gdLst>
                <a:gd name="connsiteX0" fmla="*/ 66961 w 95214"/>
                <a:gd name="connsiteY0" fmla="*/ 175451 h 175450"/>
                <a:gd name="connsiteX1" fmla="*/ 93916 w 95214"/>
                <a:gd name="connsiteY1" fmla="*/ 128778 h 175450"/>
                <a:gd name="connsiteX2" fmla="*/ 66961 w 95214"/>
                <a:gd name="connsiteY2" fmla="*/ 28194 h 175450"/>
                <a:gd name="connsiteX3" fmla="*/ 30194 w 95214"/>
                <a:gd name="connsiteY3" fmla="*/ 0 h 175450"/>
                <a:gd name="connsiteX4" fmla="*/ 28575 w 95214"/>
                <a:gd name="connsiteY4" fmla="*/ 0 h 175450"/>
                <a:gd name="connsiteX5" fmla="*/ 0 w 95214"/>
                <a:gd name="connsiteY5" fmla="*/ 28575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14" h="175450">
                  <a:moveTo>
                    <a:pt x="66961" y="175451"/>
                  </a:moveTo>
                  <a:cubicBezTo>
                    <a:pt x="87249" y="170021"/>
                    <a:pt x="99346" y="149066"/>
                    <a:pt x="93916" y="128778"/>
                  </a:cubicBezTo>
                  <a:lnTo>
                    <a:pt x="66961" y="28194"/>
                  </a:lnTo>
                  <a:cubicBezTo>
                    <a:pt x="62484" y="11525"/>
                    <a:pt x="47435" y="0"/>
                    <a:pt x="30194" y="0"/>
                  </a:cubicBezTo>
                  <a:lnTo>
                    <a:pt x="28575" y="0"/>
                  </a:lnTo>
                  <a:lnTo>
                    <a:pt x="0" y="28575"/>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650F67D3-7982-4F2B-95D1-12EF5303A5CF}"/>
                </a:ext>
              </a:extLst>
            </p:cNvPr>
            <p:cNvSpPr/>
            <p:nvPr/>
          </p:nvSpPr>
          <p:spPr>
            <a:xfrm>
              <a:off x="9439275" y="5200650"/>
              <a:ext cx="116533" cy="304800"/>
            </a:xfrm>
            <a:custGeom>
              <a:avLst/>
              <a:gdLst>
                <a:gd name="connsiteX0" fmla="*/ 0 w 116533"/>
                <a:gd name="connsiteY0" fmla="*/ 304800 h 304800"/>
                <a:gd name="connsiteX1" fmla="*/ 66675 w 116533"/>
                <a:gd name="connsiteY1" fmla="*/ 304800 h 304800"/>
                <a:gd name="connsiteX2" fmla="*/ 76200 w 116533"/>
                <a:gd name="connsiteY2" fmla="*/ 295275 h 304800"/>
                <a:gd name="connsiteX3" fmla="*/ 76200 w 116533"/>
                <a:gd name="connsiteY3" fmla="*/ 171450 h 304800"/>
                <a:gd name="connsiteX4" fmla="*/ 106966 w 116533"/>
                <a:gd name="connsiteY4" fmla="*/ 171450 h 304800"/>
                <a:gd name="connsiteX5" fmla="*/ 116205 w 116533"/>
                <a:gd name="connsiteY5" fmla="*/ 159448 h 304800"/>
                <a:gd name="connsiteX6" fmla="*/ 73438 w 116533"/>
                <a:gd name="connsiteY6"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33" h="304800">
                  <a:moveTo>
                    <a:pt x="0" y="304800"/>
                  </a:moveTo>
                  <a:lnTo>
                    <a:pt x="66675" y="304800"/>
                  </a:lnTo>
                  <a:cubicBezTo>
                    <a:pt x="71914" y="304800"/>
                    <a:pt x="76200" y="300514"/>
                    <a:pt x="76200" y="295275"/>
                  </a:cubicBezTo>
                  <a:lnTo>
                    <a:pt x="76200" y="171450"/>
                  </a:lnTo>
                  <a:lnTo>
                    <a:pt x="106966" y="171450"/>
                  </a:lnTo>
                  <a:cubicBezTo>
                    <a:pt x="113252" y="171450"/>
                    <a:pt x="117824" y="165545"/>
                    <a:pt x="116205" y="159448"/>
                  </a:cubicBezTo>
                  <a:lnTo>
                    <a:pt x="73438" y="0"/>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grpSp>
      <p:grpSp>
        <p:nvGrpSpPr>
          <p:cNvPr id="88" name="Graphic 1644">
            <a:extLst>
              <a:ext uri="{FF2B5EF4-FFF2-40B4-BE49-F238E27FC236}">
                <a16:creationId xmlns:a16="http://schemas.microsoft.com/office/drawing/2014/main" id="{3EC73433-8D55-4852-B932-0FDF6631533F}"/>
              </a:ext>
            </a:extLst>
          </p:cNvPr>
          <p:cNvGrpSpPr/>
          <p:nvPr/>
        </p:nvGrpSpPr>
        <p:grpSpPr>
          <a:xfrm>
            <a:off x="8507170" y="2328138"/>
            <a:ext cx="476250" cy="476250"/>
            <a:chOff x="9274175" y="5035550"/>
            <a:chExt cx="476250" cy="476250"/>
          </a:xfrm>
          <a:noFill/>
        </p:grpSpPr>
        <p:sp>
          <p:nvSpPr>
            <p:cNvPr id="89" name="Freeform: Shape 88">
              <a:extLst>
                <a:ext uri="{FF2B5EF4-FFF2-40B4-BE49-F238E27FC236}">
                  <a16:creationId xmlns:a16="http://schemas.microsoft.com/office/drawing/2014/main" id="{0F12288A-2F71-4F88-8E87-3148AC60BBC2}"/>
                </a:ext>
              </a:extLst>
            </p:cNvPr>
            <p:cNvSpPr/>
            <p:nvPr/>
          </p:nvSpPr>
          <p:spPr>
            <a:xfrm>
              <a:off x="9359900" y="5035550"/>
              <a:ext cx="152400" cy="114300"/>
            </a:xfrm>
            <a:custGeom>
              <a:avLst/>
              <a:gdLst>
                <a:gd name="connsiteX0" fmla="*/ 47625 w 152400"/>
                <a:gd name="connsiteY0" fmla="*/ 114300 h 114300"/>
                <a:gd name="connsiteX1" fmla="*/ 0 w 152400"/>
                <a:gd name="connsiteY1" fmla="*/ 19050 h 114300"/>
                <a:gd name="connsiteX2" fmla="*/ 15240 w 152400"/>
                <a:gd name="connsiteY2" fmla="*/ 0 h 114300"/>
                <a:gd name="connsiteX3" fmla="*/ 45720 w 152400"/>
                <a:gd name="connsiteY3" fmla="*/ 15907 h 114300"/>
                <a:gd name="connsiteX4" fmla="*/ 76200 w 152400"/>
                <a:gd name="connsiteY4" fmla="*/ 0 h 114300"/>
                <a:gd name="connsiteX5" fmla="*/ 106680 w 152400"/>
                <a:gd name="connsiteY5" fmla="*/ 15907 h 114300"/>
                <a:gd name="connsiteX6" fmla="*/ 137160 w 152400"/>
                <a:gd name="connsiteY6" fmla="*/ 0 h 114300"/>
                <a:gd name="connsiteX7" fmla="*/ 152400 w 152400"/>
                <a:gd name="connsiteY7" fmla="*/ 19050 h 114300"/>
                <a:gd name="connsiteX8" fmla="*/ 104775 w 152400"/>
                <a:gd name="connsiteY8"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14300">
                  <a:moveTo>
                    <a:pt x="47625" y="114300"/>
                  </a:moveTo>
                  <a:cubicBezTo>
                    <a:pt x="47625" y="114300"/>
                    <a:pt x="0" y="24098"/>
                    <a:pt x="0" y="19050"/>
                  </a:cubicBezTo>
                  <a:cubicBezTo>
                    <a:pt x="0" y="10287"/>
                    <a:pt x="6858" y="0"/>
                    <a:pt x="15240" y="0"/>
                  </a:cubicBezTo>
                  <a:cubicBezTo>
                    <a:pt x="30480" y="0"/>
                    <a:pt x="30480" y="15907"/>
                    <a:pt x="45720" y="15907"/>
                  </a:cubicBezTo>
                  <a:cubicBezTo>
                    <a:pt x="60960" y="15907"/>
                    <a:pt x="60960" y="0"/>
                    <a:pt x="76200" y="0"/>
                  </a:cubicBezTo>
                  <a:cubicBezTo>
                    <a:pt x="91440" y="0"/>
                    <a:pt x="91440" y="15907"/>
                    <a:pt x="106680" y="15907"/>
                  </a:cubicBezTo>
                  <a:cubicBezTo>
                    <a:pt x="121920" y="15907"/>
                    <a:pt x="121920" y="0"/>
                    <a:pt x="137160" y="0"/>
                  </a:cubicBezTo>
                  <a:cubicBezTo>
                    <a:pt x="145542" y="0"/>
                    <a:pt x="152400" y="10287"/>
                    <a:pt x="152400" y="19050"/>
                  </a:cubicBezTo>
                  <a:cubicBezTo>
                    <a:pt x="152400" y="24098"/>
                    <a:pt x="104775" y="114300"/>
                    <a:pt x="104775" y="114300"/>
                  </a:cubicBez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98B0C261-50C6-4F03-9062-7B4AE79C42C4}"/>
                </a:ext>
              </a:extLst>
            </p:cNvPr>
            <p:cNvSpPr/>
            <p:nvPr/>
          </p:nvSpPr>
          <p:spPr>
            <a:xfrm>
              <a:off x="9407525" y="5321300"/>
              <a:ext cx="57150" cy="76200"/>
            </a:xfrm>
            <a:custGeom>
              <a:avLst/>
              <a:gdLst>
                <a:gd name="connsiteX0" fmla="*/ 57150 w 57150"/>
                <a:gd name="connsiteY0" fmla="*/ 0 h 76200"/>
                <a:gd name="connsiteX1" fmla="*/ 19050 w 57150"/>
                <a:gd name="connsiteY1" fmla="*/ 0 h 76200"/>
                <a:gd name="connsiteX2" fmla="*/ 0 w 57150"/>
                <a:gd name="connsiteY2" fmla="*/ 19050 h 76200"/>
                <a:gd name="connsiteX3" fmla="*/ 19050 w 57150"/>
                <a:gd name="connsiteY3" fmla="*/ 38100 h 76200"/>
                <a:gd name="connsiteX4" fmla="*/ 38100 w 57150"/>
                <a:gd name="connsiteY4" fmla="*/ 38100 h 76200"/>
                <a:gd name="connsiteX5" fmla="*/ 57150 w 57150"/>
                <a:gd name="connsiteY5" fmla="*/ 57150 h 76200"/>
                <a:gd name="connsiteX6" fmla="*/ 38100 w 57150"/>
                <a:gd name="connsiteY6" fmla="*/ 76200 h 76200"/>
                <a:gd name="connsiteX7" fmla="*/ 0 w 57150"/>
                <a:gd name="connsiteY7"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76200">
                  <a:moveTo>
                    <a:pt x="57150" y="0"/>
                  </a:moveTo>
                  <a:lnTo>
                    <a:pt x="19050" y="0"/>
                  </a:lnTo>
                  <a:cubicBezTo>
                    <a:pt x="8572" y="0"/>
                    <a:pt x="0" y="8572"/>
                    <a:pt x="0" y="19050"/>
                  </a:cubicBezTo>
                  <a:cubicBezTo>
                    <a:pt x="0" y="29528"/>
                    <a:pt x="8572" y="38100"/>
                    <a:pt x="19050" y="38100"/>
                  </a:cubicBezTo>
                  <a:lnTo>
                    <a:pt x="38100" y="38100"/>
                  </a:lnTo>
                  <a:cubicBezTo>
                    <a:pt x="48578" y="38100"/>
                    <a:pt x="57150" y="46672"/>
                    <a:pt x="57150" y="57150"/>
                  </a:cubicBezTo>
                  <a:cubicBezTo>
                    <a:pt x="57150" y="67628"/>
                    <a:pt x="48578" y="76200"/>
                    <a:pt x="38100" y="76200"/>
                  </a:cubicBezTo>
                  <a:lnTo>
                    <a:pt x="0" y="76200"/>
                  </a:ln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E2256E8-77B7-4C4E-A49F-96A384CBC39B}"/>
                </a:ext>
              </a:extLst>
            </p:cNvPr>
            <p:cNvSpPr/>
            <p:nvPr/>
          </p:nvSpPr>
          <p:spPr>
            <a:xfrm>
              <a:off x="9436100" y="5302250"/>
              <a:ext cx="9525" cy="19050"/>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5FC400F8-B1A0-4B85-BCB7-AD40A476ABE0}"/>
                </a:ext>
              </a:extLst>
            </p:cNvPr>
            <p:cNvSpPr/>
            <p:nvPr/>
          </p:nvSpPr>
          <p:spPr>
            <a:xfrm>
              <a:off x="9436100" y="5397500"/>
              <a:ext cx="9525" cy="19050"/>
            </a:xfrm>
            <a:custGeom>
              <a:avLst/>
              <a:gdLst>
                <a:gd name="connsiteX0" fmla="*/ 0 w 9525"/>
                <a:gd name="connsiteY0" fmla="*/ 0 h 19050"/>
                <a:gd name="connsiteX1" fmla="*/ 0 w 9525"/>
                <a:gd name="connsiteY1" fmla="*/ 19050 h 19050"/>
              </a:gdLst>
              <a:ahLst/>
              <a:cxnLst>
                <a:cxn ang="0">
                  <a:pos x="connsiteX0" y="connsiteY0"/>
                </a:cxn>
                <a:cxn ang="0">
                  <a:pos x="connsiteX1" y="connsiteY1"/>
                </a:cxn>
              </a:cxnLst>
              <a:rect l="l" t="t" r="r" b="b"/>
              <a:pathLst>
                <a:path w="9525" h="19050">
                  <a:moveTo>
                    <a:pt x="0" y="0"/>
                  </a:moveTo>
                  <a:lnTo>
                    <a:pt x="0" y="190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047B4D4C-3275-442B-8321-20CB854497B5}"/>
                </a:ext>
              </a:extLst>
            </p:cNvPr>
            <p:cNvSpPr/>
            <p:nvPr/>
          </p:nvSpPr>
          <p:spPr>
            <a:xfrm>
              <a:off x="9407525" y="5149850"/>
              <a:ext cx="57150" cy="57150"/>
            </a:xfrm>
            <a:custGeom>
              <a:avLst/>
              <a:gdLst>
                <a:gd name="connsiteX0" fmla="*/ 0 w 57150"/>
                <a:gd name="connsiteY0" fmla="*/ 57150 h 57150"/>
                <a:gd name="connsiteX1" fmla="*/ 28575 w 57150"/>
                <a:gd name="connsiteY1" fmla="*/ 0 h 57150"/>
                <a:gd name="connsiteX2" fmla="*/ 57150 w 57150"/>
                <a:gd name="connsiteY2" fmla="*/ 57150 h 57150"/>
              </a:gdLst>
              <a:ahLst/>
              <a:cxnLst>
                <a:cxn ang="0">
                  <a:pos x="connsiteX0" y="connsiteY0"/>
                </a:cxn>
                <a:cxn ang="0">
                  <a:pos x="connsiteX1" y="connsiteY1"/>
                </a:cxn>
                <a:cxn ang="0">
                  <a:pos x="connsiteX2" y="connsiteY2"/>
                </a:cxn>
              </a:cxnLst>
              <a:rect l="l" t="t" r="r" b="b"/>
              <a:pathLst>
                <a:path w="57150" h="57150">
                  <a:moveTo>
                    <a:pt x="0" y="57150"/>
                  </a:moveTo>
                  <a:cubicBezTo>
                    <a:pt x="0" y="25622"/>
                    <a:pt x="28575" y="0"/>
                    <a:pt x="28575" y="0"/>
                  </a:cubicBezTo>
                  <a:cubicBezTo>
                    <a:pt x="28575" y="0"/>
                    <a:pt x="57150" y="25622"/>
                    <a:pt x="57150" y="57150"/>
                  </a:cubicBez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11EC8B78-39FF-4666-8413-5474B76C1C5B}"/>
                </a:ext>
              </a:extLst>
            </p:cNvPr>
            <p:cNvSpPr/>
            <p:nvPr/>
          </p:nvSpPr>
          <p:spPr>
            <a:xfrm>
              <a:off x="9559925" y="5283200"/>
              <a:ext cx="190500" cy="209550"/>
            </a:xfrm>
            <a:custGeom>
              <a:avLst/>
              <a:gdLst>
                <a:gd name="connsiteX0" fmla="*/ 190500 w 190500"/>
                <a:gd name="connsiteY0" fmla="*/ 0 h 209550"/>
                <a:gd name="connsiteX1" fmla="*/ 190500 w 190500"/>
                <a:gd name="connsiteY1" fmla="*/ 171450 h 209550"/>
                <a:gd name="connsiteX2" fmla="*/ 95250 w 190500"/>
                <a:gd name="connsiteY2" fmla="*/ 209550 h 209550"/>
                <a:gd name="connsiteX3" fmla="*/ 0 w 190500"/>
                <a:gd name="connsiteY3" fmla="*/ 171450 h 209550"/>
                <a:gd name="connsiteX4" fmla="*/ 0 w 19050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9550">
                  <a:moveTo>
                    <a:pt x="190500" y="0"/>
                  </a:moveTo>
                  <a:lnTo>
                    <a:pt x="190500" y="171450"/>
                  </a:lnTo>
                  <a:cubicBezTo>
                    <a:pt x="190500" y="192500"/>
                    <a:pt x="147828" y="209550"/>
                    <a:pt x="95250" y="209550"/>
                  </a:cubicBezTo>
                  <a:cubicBezTo>
                    <a:pt x="42672" y="209550"/>
                    <a:pt x="0" y="192500"/>
                    <a:pt x="0" y="171450"/>
                  </a:cubicBezTo>
                  <a:lnTo>
                    <a:pt x="0" y="0"/>
                  </a:ln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188AC247-C337-4BE8-B42F-B9DEDF9893C6}"/>
                </a:ext>
              </a:extLst>
            </p:cNvPr>
            <p:cNvSpPr/>
            <p:nvPr/>
          </p:nvSpPr>
          <p:spPr>
            <a:xfrm>
              <a:off x="9559925" y="5397500"/>
              <a:ext cx="190500" cy="38100"/>
            </a:xfrm>
            <a:custGeom>
              <a:avLst/>
              <a:gdLst>
                <a:gd name="connsiteX0" fmla="*/ 190500 w 190500"/>
                <a:gd name="connsiteY0" fmla="*/ 0 h 38100"/>
                <a:gd name="connsiteX1" fmla="*/ 95250 w 190500"/>
                <a:gd name="connsiteY1" fmla="*/ 38100 h 38100"/>
                <a:gd name="connsiteX2" fmla="*/ 0 w 190500"/>
                <a:gd name="connsiteY2" fmla="*/ 0 h 38100"/>
              </a:gdLst>
              <a:ahLst/>
              <a:cxnLst>
                <a:cxn ang="0">
                  <a:pos x="connsiteX0" y="connsiteY0"/>
                </a:cxn>
                <a:cxn ang="0">
                  <a:pos x="connsiteX1" y="connsiteY1"/>
                </a:cxn>
                <a:cxn ang="0">
                  <a:pos x="connsiteX2" y="connsiteY2"/>
                </a:cxn>
              </a:cxnLst>
              <a:rect l="l" t="t" r="r" b="b"/>
              <a:pathLst>
                <a:path w="190500" h="38100">
                  <a:moveTo>
                    <a:pt x="190500" y="0"/>
                  </a:moveTo>
                  <a:cubicBezTo>
                    <a:pt x="190500" y="21050"/>
                    <a:pt x="147828" y="38100"/>
                    <a:pt x="95250" y="38100"/>
                  </a:cubicBezTo>
                  <a:cubicBezTo>
                    <a:pt x="42672" y="38100"/>
                    <a:pt x="0" y="21050"/>
                    <a:pt x="0" y="0"/>
                  </a:cubicBez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4B70E60-F44E-47EF-9937-BE9596DAF763}"/>
                </a:ext>
              </a:extLst>
            </p:cNvPr>
            <p:cNvSpPr/>
            <p:nvPr/>
          </p:nvSpPr>
          <p:spPr>
            <a:xfrm>
              <a:off x="9559925" y="5340350"/>
              <a:ext cx="190500" cy="38100"/>
            </a:xfrm>
            <a:custGeom>
              <a:avLst/>
              <a:gdLst>
                <a:gd name="connsiteX0" fmla="*/ 190500 w 190500"/>
                <a:gd name="connsiteY0" fmla="*/ 0 h 38100"/>
                <a:gd name="connsiteX1" fmla="*/ 95250 w 190500"/>
                <a:gd name="connsiteY1" fmla="*/ 38100 h 38100"/>
                <a:gd name="connsiteX2" fmla="*/ 0 w 190500"/>
                <a:gd name="connsiteY2" fmla="*/ 0 h 38100"/>
              </a:gdLst>
              <a:ahLst/>
              <a:cxnLst>
                <a:cxn ang="0">
                  <a:pos x="connsiteX0" y="connsiteY0"/>
                </a:cxn>
                <a:cxn ang="0">
                  <a:pos x="connsiteX1" y="connsiteY1"/>
                </a:cxn>
                <a:cxn ang="0">
                  <a:pos x="connsiteX2" y="connsiteY2"/>
                </a:cxn>
              </a:cxnLst>
              <a:rect l="l" t="t" r="r" b="b"/>
              <a:pathLst>
                <a:path w="190500" h="38100">
                  <a:moveTo>
                    <a:pt x="190500" y="0"/>
                  </a:moveTo>
                  <a:cubicBezTo>
                    <a:pt x="190500" y="21050"/>
                    <a:pt x="147828" y="38100"/>
                    <a:pt x="95250" y="38100"/>
                  </a:cubicBezTo>
                  <a:cubicBezTo>
                    <a:pt x="42672" y="38100"/>
                    <a:pt x="0" y="21050"/>
                    <a:pt x="0" y="0"/>
                  </a:cubicBez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C21A7CEE-9774-450C-AB61-B45A0AF74C3E}"/>
                </a:ext>
              </a:extLst>
            </p:cNvPr>
            <p:cNvSpPr/>
            <p:nvPr/>
          </p:nvSpPr>
          <p:spPr>
            <a:xfrm>
              <a:off x="9559925" y="5245100"/>
              <a:ext cx="190500" cy="76200"/>
            </a:xfrm>
            <a:custGeom>
              <a:avLst/>
              <a:gdLst>
                <a:gd name="connsiteX0" fmla="*/ 190500 w 190500"/>
                <a:gd name="connsiteY0" fmla="*/ 38100 h 76200"/>
                <a:gd name="connsiteX1" fmla="*/ 95250 w 190500"/>
                <a:gd name="connsiteY1" fmla="*/ 76200 h 76200"/>
                <a:gd name="connsiteX2" fmla="*/ 0 w 190500"/>
                <a:gd name="connsiteY2" fmla="*/ 38100 h 76200"/>
                <a:gd name="connsiteX3" fmla="*/ 95250 w 190500"/>
                <a:gd name="connsiteY3" fmla="*/ 0 h 76200"/>
                <a:gd name="connsiteX4" fmla="*/ 190500 w 1905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76200">
                  <a:moveTo>
                    <a:pt x="190500" y="38100"/>
                  </a:moveTo>
                  <a:cubicBezTo>
                    <a:pt x="190500" y="59142"/>
                    <a:pt x="147855" y="76200"/>
                    <a:pt x="95250" y="76200"/>
                  </a:cubicBezTo>
                  <a:cubicBezTo>
                    <a:pt x="42645" y="76200"/>
                    <a:pt x="0" y="59142"/>
                    <a:pt x="0" y="38100"/>
                  </a:cubicBezTo>
                  <a:cubicBezTo>
                    <a:pt x="0" y="17058"/>
                    <a:pt x="42645" y="0"/>
                    <a:pt x="95250" y="0"/>
                  </a:cubicBezTo>
                  <a:cubicBezTo>
                    <a:pt x="147855" y="0"/>
                    <a:pt x="190500" y="17058"/>
                    <a:pt x="190500" y="38100"/>
                  </a:cubicBezTo>
                  <a:close/>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9561C0B1-D0E6-4AB4-9758-7FA155189B06}"/>
                </a:ext>
              </a:extLst>
            </p:cNvPr>
            <p:cNvSpPr/>
            <p:nvPr/>
          </p:nvSpPr>
          <p:spPr>
            <a:xfrm>
              <a:off x="9274175" y="5149850"/>
              <a:ext cx="293274" cy="361950"/>
            </a:xfrm>
            <a:custGeom>
              <a:avLst/>
              <a:gdLst>
                <a:gd name="connsiteX0" fmla="*/ 293275 w 293274"/>
                <a:gd name="connsiteY0" fmla="*/ 118491 h 361950"/>
                <a:gd name="connsiteX1" fmla="*/ 190500 w 293274"/>
                <a:gd name="connsiteY1" fmla="*/ 0 h 361950"/>
                <a:gd name="connsiteX2" fmla="*/ 133350 w 293274"/>
                <a:gd name="connsiteY2" fmla="*/ 0 h 361950"/>
                <a:gd name="connsiteX3" fmla="*/ 0 w 293274"/>
                <a:gd name="connsiteY3" fmla="*/ 228600 h 361950"/>
                <a:gd name="connsiteX4" fmla="*/ 161925 w 293274"/>
                <a:gd name="connsiteY4" fmla="*/ 361950 h 361950"/>
                <a:gd name="connsiteX5" fmla="*/ 257365 w 293274"/>
                <a:gd name="connsiteY5" fmla="*/ 33604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274" h="361950">
                  <a:moveTo>
                    <a:pt x="293275" y="118491"/>
                  </a:moveTo>
                  <a:cubicBezTo>
                    <a:pt x="263938" y="64389"/>
                    <a:pt x="219837" y="21431"/>
                    <a:pt x="190500" y="0"/>
                  </a:cubicBezTo>
                  <a:lnTo>
                    <a:pt x="133350" y="0"/>
                  </a:lnTo>
                  <a:cubicBezTo>
                    <a:pt x="85915" y="34576"/>
                    <a:pt x="0" y="125254"/>
                    <a:pt x="0" y="228600"/>
                  </a:cubicBezTo>
                  <a:cubicBezTo>
                    <a:pt x="0" y="302228"/>
                    <a:pt x="72485" y="361950"/>
                    <a:pt x="161925" y="361950"/>
                  </a:cubicBezTo>
                  <a:cubicBezTo>
                    <a:pt x="197644" y="361950"/>
                    <a:pt x="230600" y="352235"/>
                    <a:pt x="257365" y="336042"/>
                  </a:cubicBezTo>
                </a:path>
              </a:pathLst>
            </a:custGeom>
            <a:noFill/>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grpSp>
      <p:grpSp>
        <p:nvGrpSpPr>
          <p:cNvPr id="105" name="Graphic 1642">
            <a:extLst>
              <a:ext uri="{FF2B5EF4-FFF2-40B4-BE49-F238E27FC236}">
                <a16:creationId xmlns:a16="http://schemas.microsoft.com/office/drawing/2014/main" id="{4CEC7552-B482-457D-A02A-F730CE38D83E}"/>
              </a:ext>
            </a:extLst>
          </p:cNvPr>
          <p:cNvGrpSpPr/>
          <p:nvPr/>
        </p:nvGrpSpPr>
        <p:grpSpPr>
          <a:xfrm>
            <a:off x="6533814" y="2343779"/>
            <a:ext cx="476250" cy="476235"/>
            <a:chOff x="758825" y="4095764"/>
            <a:chExt cx="476250" cy="476235"/>
          </a:xfrm>
          <a:noFill/>
        </p:grpSpPr>
        <p:sp>
          <p:nvSpPr>
            <p:cNvPr id="106" name="Freeform: Shape 105">
              <a:extLst>
                <a:ext uri="{FF2B5EF4-FFF2-40B4-BE49-F238E27FC236}">
                  <a16:creationId xmlns:a16="http://schemas.microsoft.com/office/drawing/2014/main" id="{E322C6F5-2B8F-43EA-92F0-C4B9755619D4}"/>
                </a:ext>
              </a:extLst>
            </p:cNvPr>
            <p:cNvSpPr/>
            <p:nvPr/>
          </p:nvSpPr>
          <p:spPr>
            <a:xfrm>
              <a:off x="930275" y="4476750"/>
              <a:ext cx="133350" cy="95250"/>
            </a:xfrm>
            <a:custGeom>
              <a:avLst/>
              <a:gdLst>
                <a:gd name="connsiteX0" fmla="*/ 133350 w 133350"/>
                <a:gd name="connsiteY0" fmla="*/ 0 h 95250"/>
                <a:gd name="connsiteX1" fmla="*/ 133350 w 133350"/>
                <a:gd name="connsiteY1" fmla="*/ 66675 h 95250"/>
                <a:gd name="connsiteX2" fmla="*/ 104775 w 133350"/>
                <a:gd name="connsiteY2" fmla="*/ 95250 h 95250"/>
                <a:gd name="connsiteX3" fmla="*/ 28575 w 133350"/>
                <a:gd name="connsiteY3" fmla="*/ 95250 h 95250"/>
                <a:gd name="connsiteX4" fmla="*/ 0 w 133350"/>
                <a:gd name="connsiteY4" fmla="*/ 66675 h 95250"/>
                <a:gd name="connsiteX5" fmla="*/ 0 w 133350"/>
                <a:gd name="connsiteY5"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95250">
                  <a:moveTo>
                    <a:pt x="133350" y="0"/>
                  </a:moveTo>
                  <a:lnTo>
                    <a:pt x="133350" y="66675"/>
                  </a:lnTo>
                  <a:cubicBezTo>
                    <a:pt x="133350" y="82487"/>
                    <a:pt x="120587" y="95250"/>
                    <a:pt x="104775" y="95250"/>
                  </a:cubicBezTo>
                  <a:lnTo>
                    <a:pt x="28575" y="95250"/>
                  </a:lnTo>
                  <a:cubicBezTo>
                    <a:pt x="12764" y="95250"/>
                    <a:pt x="0" y="82487"/>
                    <a:pt x="0" y="66675"/>
                  </a:cubicBezTo>
                  <a:lnTo>
                    <a:pt x="0" y="0"/>
                  </a:ln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CBF25E24-918B-44DD-B755-09254C3AB529}"/>
                </a:ext>
              </a:extLst>
            </p:cNvPr>
            <p:cNvSpPr/>
            <p:nvPr/>
          </p:nvSpPr>
          <p:spPr>
            <a:xfrm>
              <a:off x="920750" y="4500562"/>
              <a:ext cx="152400" cy="9525"/>
            </a:xfrm>
            <a:custGeom>
              <a:avLst/>
              <a:gdLst>
                <a:gd name="connsiteX0" fmla="*/ 0 w 152400"/>
                <a:gd name="connsiteY0" fmla="*/ 9525 h 9525"/>
                <a:gd name="connsiteX1" fmla="*/ 152400 w 152400"/>
                <a:gd name="connsiteY1" fmla="*/ 0 h 9525"/>
              </a:gdLst>
              <a:ahLst/>
              <a:cxnLst>
                <a:cxn ang="0">
                  <a:pos x="connsiteX0" y="connsiteY0"/>
                </a:cxn>
                <a:cxn ang="0">
                  <a:pos x="connsiteX1" y="connsiteY1"/>
                </a:cxn>
              </a:cxnLst>
              <a:rect l="l" t="t" r="r" b="b"/>
              <a:pathLst>
                <a:path w="152400" h="9525">
                  <a:moveTo>
                    <a:pt x="0" y="9525"/>
                  </a:moveTo>
                  <a:lnTo>
                    <a:pt x="15240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82511F04-B49D-4F6F-9200-9BC943F9C0F6}"/>
                </a:ext>
              </a:extLst>
            </p:cNvPr>
            <p:cNvSpPr/>
            <p:nvPr/>
          </p:nvSpPr>
          <p:spPr>
            <a:xfrm>
              <a:off x="920750" y="4529137"/>
              <a:ext cx="152400" cy="9525"/>
            </a:xfrm>
            <a:custGeom>
              <a:avLst/>
              <a:gdLst>
                <a:gd name="connsiteX0" fmla="*/ 0 w 152400"/>
                <a:gd name="connsiteY0" fmla="*/ 9525 h 9525"/>
                <a:gd name="connsiteX1" fmla="*/ 152400 w 152400"/>
                <a:gd name="connsiteY1" fmla="*/ 0 h 9525"/>
              </a:gdLst>
              <a:ahLst/>
              <a:cxnLst>
                <a:cxn ang="0">
                  <a:pos x="connsiteX0" y="connsiteY0"/>
                </a:cxn>
                <a:cxn ang="0">
                  <a:pos x="connsiteX1" y="connsiteY1"/>
                </a:cxn>
              </a:cxnLst>
              <a:rect l="l" t="t" r="r" b="b"/>
              <a:pathLst>
                <a:path w="152400" h="9525">
                  <a:moveTo>
                    <a:pt x="0" y="9525"/>
                  </a:moveTo>
                  <a:lnTo>
                    <a:pt x="15240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43BC33C9-28DB-4EF6-8BB5-8A8D07571034}"/>
                </a:ext>
              </a:extLst>
            </p:cNvPr>
            <p:cNvSpPr/>
            <p:nvPr/>
          </p:nvSpPr>
          <p:spPr>
            <a:xfrm>
              <a:off x="758825" y="4257675"/>
              <a:ext cx="38100" cy="9525"/>
            </a:xfrm>
            <a:custGeom>
              <a:avLst/>
              <a:gdLst>
                <a:gd name="connsiteX0" fmla="*/ 38100 w 38100"/>
                <a:gd name="connsiteY0" fmla="*/ 0 h 9525"/>
                <a:gd name="connsiteX1" fmla="*/ 0 w 38100"/>
                <a:gd name="connsiteY1" fmla="*/ 0 h 9525"/>
              </a:gdLst>
              <a:ahLst/>
              <a:cxnLst>
                <a:cxn ang="0">
                  <a:pos x="connsiteX0" y="connsiteY0"/>
                </a:cxn>
                <a:cxn ang="0">
                  <a:pos x="connsiteX1" y="connsiteY1"/>
                </a:cxn>
              </a:cxnLst>
              <a:rect l="l" t="t" r="r" b="b"/>
              <a:pathLst>
                <a:path w="38100" h="9525">
                  <a:moveTo>
                    <a:pt x="38100" y="0"/>
                  </a:moveTo>
                  <a:lnTo>
                    <a:pt x="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5EFDF3E4-2C99-4724-995C-1553FA451399}"/>
                </a:ext>
              </a:extLst>
            </p:cNvPr>
            <p:cNvSpPr/>
            <p:nvPr/>
          </p:nvSpPr>
          <p:spPr>
            <a:xfrm>
              <a:off x="842073" y="4102798"/>
              <a:ext cx="13430" cy="13430"/>
            </a:xfrm>
            <a:custGeom>
              <a:avLst/>
              <a:gdLst>
                <a:gd name="connsiteX0" fmla="*/ 13430 w 13430"/>
                <a:gd name="connsiteY0" fmla="*/ 13430 h 13430"/>
                <a:gd name="connsiteX1" fmla="*/ 0 w 13430"/>
                <a:gd name="connsiteY1" fmla="*/ 0 h 13430"/>
              </a:gdLst>
              <a:ahLst/>
              <a:cxnLst>
                <a:cxn ang="0">
                  <a:pos x="connsiteX0" y="connsiteY0"/>
                </a:cxn>
                <a:cxn ang="0">
                  <a:pos x="connsiteX1" y="connsiteY1"/>
                </a:cxn>
              </a:cxnLst>
              <a:rect l="l" t="t" r="r" b="b"/>
              <a:pathLst>
                <a:path w="13430" h="13430">
                  <a:moveTo>
                    <a:pt x="13430" y="13430"/>
                  </a:moveTo>
                  <a:lnTo>
                    <a:pt x="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ADB0BADB-14B4-4D15-88FE-0C82AE84CE00}"/>
                </a:ext>
              </a:extLst>
            </p:cNvPr>
            <p:cNvSpPr/>
            <p:nvPr/>
          </p:nvSpPr>
          <p:spPr>
            <a:xfrm>
              <a:off x="790733" y="4138612"/>
              <a:ext cx="32956" cy="19050"/>
            </a:xfrm>
            <a:custGeom>
              <a:avLst/>
              <a:gdLst>
                <a:gd name="connsiteX0" fmla="*/ 32957 w 32956"/>
                <a:gd name="connsiteY0" fmla="*/ 19050 h 19050"/>
                <a:gd name="connsiteX1" fmla="*/ 0 w 32956"/>
                <a:gd name="connsiteY1" fmla="*/ 0 h 19050"/>
              </a:gdLst>
              <a:ahLst/>
              <a:cxnLst>
                <a:cxn ang="0">
                  <a:pos x="connsiteX0" y="connsiteY0"/>
                </a:cxn>
                <a:cxn ang="0">
                  <a:pos x="connsiteX1" y="connsiteY1"/>
                </a:cxn>
              </a:cxnLst>
              <a:rect l="l" t="t" r="r" b="b"/>
              <a:pathLst>
                <a:path w="32956" h="19050">
                  <a:moveTo>
                    <a:pt x="32957" y="19050"/>
                  </a:moveTo>
                  <a:lnTo>
                    <a:pt x="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47BD3CCB-CC8D-4827-8925-95D18508F6C5}"/>
                </a:ext>
              </a:extLst>
            </p:cNvPr>
            <p:cNvSpPr/>
            <p:nvPr/>
          </p:nvSpPr>
          <p:spPr>
            <a:xfrm>
              <a:off x="790733" y="4357687"/>
              <a:ext cx="32956" cy="19050"/>
            </a:xfrm>
            <a:custGeom>
              <a:avLst/>
              <a:gdLst>
                <a:gd name="connsiteX0" fmla="*/ 32957 w 32956"/>
                <a:gd name="connsiteY0" fmla="*/ 0 h 19050"/>
                <a:gd name="connsiteX1" fmla="*/ 0 w 32956"/>
                <a:gd name="connsiteY1" fmla="*/ 19050 h 19050"/>
              </a:gdLst>
              <a:ahLst/>
              <a:cxnLst>
                <a:cxn ang="0">
                  <a:pos x="connsiteX0" y="connsiteY0"/>
                </a:cxn>
                <a:cxn ang="0">
                  <a:pos x="connsiteX1" y="connsiteY1"/>
                </a:cxn>
              </a:cxnLst>
              <a:rect l="l" t="t" r="r" b="b"/>
              <a:pathLst>
                <a:path w="32956" h="19050">
                  <a:moveTo>
                    <a:pt x="32957" y="0"/>
                  </a:moveTo>
                  <a:lnTo>
                    <a:pt x="0" y="190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8B578A9-AFA8-4B16-8A99-7F68C61CBAF0}"/>
                </a:ext>
              </a:extLst>
            </p:cNvPr>
            <p:cNvSpPr/>
            <p:nvPr/>
          </p:nvSpPr>
          <p:spPr>
            <a:xfrm>
              <a:off x="1196975" y="4257675"/>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5CEBF06B-ACAA-485B-AE68-14D1ADA94EA3}"/>
                </a:ext>
              </a:extLst>
            </p:cNvPr>
            <p:cNvSpPr/>
            <p:nvPr/>
          </p:nvSpPr>
          <p:spPr>
            <a:xfrm>
              <a:off x="1138396" y="4399121"/>
              <a:ext cx="13430" cy="13430"/>
            </a:xfrm>
            <a:custGeom>
              <a:avLst/>
              <a:gdLst>
                <a:gd name="connsiteX0" fmla="*/ 0 w 13430"/>
                <a:gd name="connsiteY0" fmla="*/ 0 h 13430"/>
                <a:gd name="connsiteX1" fmla="*/ 13430 w 13430"/>
                <a:gd name="connsiteY1" fmla="*/ 13430 h 13430"/>
              </a:gdLst>
              <a:ahLst/>
              <a:cxnLst>
                <a:cxn ang="0">
                  <a:pos x="connsiteX0" y="connsiteY0"/>
                </a:cxn>
                <a:cxn ang="0">
                  <a:pos x="connsiteX1" y="connsiteY1"/>
                </a:cxn>
              </a:cxnLst>
              <a:rect l="l" t="t" r="r" b="b"/>
              <a:pathLst>
                <a:path w="13430" h="13430">
                  <a:moveTo>
                    <a:pt x="0" y="0"/>
                  </a:moveTo>
                  <a:lnTo>
                    <a:pt x="13430" y="1343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6F67DEA-31CA-42B3-B81D-E0C10EBED17E}"/>
                </a:ext>
              </a:extLst>
            </p:cNvPr>
            <p:cNvSpPr/>
            <p:nvPr/>
          </p:nvSpPr>
          <p:spPr>
            <a:xfrm>
              <a:off x="842073" y="4399121"/>
              <a:ext cx="13430" cy="13430"/>
            </a:xfrm>
            <a:custGeom>
              <a:avLst/>
              <a:gdLst>
                <a:gd name="connsiteX0" fmla="*/ 13430 w 13430"/>
                <a:gd name="connsiteY0" fmla="*/ 0 h 13430"/>
                <a:gd name="connsiteX1" fmla="*/ 0 w 13430"/>
                <a:gd name="connsiteY1" fmla="*/ 13430 h 13430"/>
              </a:gdLst>
              <a:ahLst/>
              <a:cxnLst>
                <a:cxn ang="0">
                  <a:pos x="connsiteX0" y="connsiteY0"/>
                </a:cxn>
                <a:cxn ang="0">
                  <a:pos x="connsiteX1" y="connsiteY1"/>
                </a:cxn>
              </a:cxnLst>
              <a:rect l="l" t="t" r="r" b="b"/>
              <a:pathLst>
                <a:path w="13430" h="13430">
                  <a:moveTo>
                    <a:pt x="13430" y="0"/>
                  </a:moveTo>
                  <a:lnTo>
                    <a:pt x="0" y="1343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DB0820F-7D21-4309-A90D-9CE79805D677}"/>
                </a:ext>
              </a:extLst>
            </p:cNvPr>
            <p:cNvSpPr/>
            <p:nvPr/>
          </p:nvSpPr>
          <p:spPr>
            <a:xfrm>
              <a:off x="1138396" y="4102798"/>
              <a:ext cx="13430" cy="13430"/>
            </a:xfrm>
            <a:custGeom>
              <a:avLst/>
              <a:gdLst>
                <a:gd name="connsiteX0" fmla="*/ 0 w 13430"/>
                <a:gd name="connsiteY0" fmla="*/ 13430 h 13430"/>
                <a:gd name="connsiteX1" fmla="*/ 13430 w 13430"/>
                <a:gd name="connsiteY1" fmla="*/ 0 h 13430"/>
              </a:gdLst>
              <a:ahLst/>
              <a:cxnLst>
                <a:cxn ang="0">
                  <a:pos x="connsiteX0" y="connsiteY0"/>
                </a:cxn>
                <a:cxn ang="0">
                  <a:pos x="connsiteX1" y="connsiteY1"/>
                </a:cxn>
              </a:cxnLst>
              <a:rect l="l" t="t" r="r" b="b"/>
              <a:pathLst>
                <a:path w="13430" h="13430">
                  <a:moveTo>
                    <a:pt x="0" y="13430"/>
                  </a:moveTo>
                  <a:lnTo>
                    <a:pt x="1343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9E69830-8771-4A3E-A293-F23F57E906CC}"/>
                </a:ext>
              </a:extLst>
            </p:cNvPr>
            <p:cNvSpPr/>
            <p:nvPr/>
          </p:nvSpPr>
          <p:spPr>
            <a:xfrm>
              <a:off x="785304" y="4309491"/>
              <a:ext cx="18383" cy="4857"/>
            </a:xfrm>
            <a:custGeom>
              <a:avLst/>
              <a:gdLst>
                <a:gd name="connsiteX0" fmla="*/ 18383 w 18383"/>
                <a:gd name="connsiteY0" fmla="*/ 0 h 4857"/>
                <a:gd name="connsiteX1" fmla="*/ 0 w 18383"/>
                <a:gd name="connsiteY1" fmla="*/ 4858 h 4857"/>
              </a:gdLst>
              <a:ahLst/>
              <a:cxnLst>
                <a:cxn ang="0">
                  <a:pos x="connsiteX0" y="connsiteY0"/>
                </a:cxn>
                <a:cxn ang="0">
                  <a:pos x="connsiteX1" y="connsiteY1"/>
                </a:cxn>
              </a:cxnLst>
              <a:rect l="l" t="t" r="r" b="b"/>
              <a:pathLst>
                <a:path w="18383" h="4857">
                  <a:moveTo>
                    <a:pt x="18383" y="0"/>
                  </a:moveTo>
                  <a:lnTo>
                    <a:pt x="0" y="4858"/>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13E0AD9-9761-4C65-89F8-54A3B5E35C32}"/>
                </a:ext>
              </a:extLst>
            </p:cNvPr>
            <p:cNvSpPr/>
            <p:nvPr/>
          </p:nvSpPr>
          <p:spPr>
            <a:xfrm>
              <a:off x="1190117" y="4201001"/>
              <a:ext cx="18478" cy="4857"/>
            </a:xfrm>
            <a:custGeom>
              <a:avLst/>
              <a:gdLst>
                <a:gd name="connsiteX0" fmla="*/ 0 w 18478"/>
                <a:gd name="connsiteY0" fmla="*/ 4858 h 4857"/>
                <a:gd name="connsiteX1" fmla="*/ 18479 w 18478"/>
                <a:gd name="connsiteY1" fmla="*/ 0 h 4857"/>
              </a:gdLst>
              <a:ahLst/>
              <a:cxnLst>
                <a:cxn ang="0">
                  <a:pos x="connsiteX0" y="connsiteY0"/>
                </a:cxn>
                <a:cxn ang="0">
                  <a:pos x="connsiteX1" y="connsiteY1"/>
                </a:cxn>
              </a:cxnLst>
              <a:rect l="l" t="t" r="r" b="b"/>
              <a:pathLst>
                <a:path w="18478" h="4857">
                  <a:moveTo>
                    <a:pt x="0" y="4858"/>
                  </a:moveTo>
                  <a:lnTo>
                    <a:pt x="18479"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F7D45A02-BA85-4D78-A044-805F25AE8E83}"/>
                </a:ext>
              </a:extLst>
            </p:cNvPr>
            <p:cNvSpPr/>
            <p:nvPr/>
          </p:nvSpPr>
          <p:spPr>
            <a:xfrm>
              <a:off x="785304" y="4201001"/>
              <a:ext cx="18383" cy="4857"/>
            </a:xfrm>
            <a:custGeom>
              <a:avLst/>
              <a:gdLst>
                <a:gd name="connsiteX0" fmla="*/ 18383 w 18383"/>
                <a:gd name="connsiteY0" fmla="*/ 4858 h 4857"/>
                <a:gd name="connsiteX1" fmla="*/ 0 w 18383"/>
                <a:gd name="connsiteY1" fmla="*/ 0 h 4857"/>
              </a:gdLst>
              <a:ahLst/>
              <a:cxnLst>
                <a:cxn ang="0">
                  <a:pos x="connsiteX0" y="connsiteY0"/>
                </a:cxn>
                <a:cxn ang="0">
                  <a:pos x="connsiteX1" y="connsiteY1"/>
                </a:cxn>
              </a:cxnLst>
              <a:rect l="l" t="t" r="r" b="b"/>
              <a:pathLst>
                <a:path w="18383" h="4857">
                  <a:moveTo>
                    <a:pt x="18383" y="4858"/>
                  </a:moveTo>
                  <a:lnTo>
                    <a:pt x="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0B6549BE-F00D-46D0-AC40-01BB01C64E2E}"/>
                </a:ext>
              </a:extLst>
            </p:cNvPr>
            <p:cNvSpPr/>
            <p:nvPr/>
          </p:nvSpPr>
          <p:spPr>
            <a:xfrm>
              <a:off x="1190117" y="4309491"/>
              <a:ext cx="18478" cy="4857"/>
            </a:xfrm>
            <a:custGeom>
              <a:avLst/>
              <a:gdLst>
                <a:gd name="connsiteX0" fmla="*/ 0 w 18478"/>
                <a:gd name="connsiteY0" fmla="*/ 0 h 4857"/>
                <a:gd name="connsiteX1" fmla="*/ 18479 w 18478"/>
                <a:gd name="connsiteY1" fmla="*/ 4858 h 4857"/>
              </a:gdLst>
              <a:ahLst/>
              <a:cxnLst>
                <a:cxn ang="0">
                  <a:pos x="connsiteX0" y="connsiteY0"/>
                </a:cxn>
                <a:cxn ang="0">
                  <a:pos x="connsiteX1" y="connsiteY1"/>
                </a:cxn>
              </a:cxnLst>
              <a:rect l="l" t="t" r="r" b="b"/>
              <a:pathLst>
                <a:path w="18478" h="4857">
                  <a:moveTo>
                    <a:pt x="0" y="0"/>
                  </a:moveTo>
                  <a:lnTo>
                    <a:pt x="18479" y="4858"/>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9DA4CEF0-A657-4131-83FA-2F2A90E4B1C7}"/>
                </a:ext>
              </a:extLst>
            </p:cNvPr>
            <p:cNvSpPr/>
            <p:nvPr/>
          </p:nvSpPr>
          <p:spPr>
            <a:xfrm>
              <a:off x="1170209" y="4357687"/>
              <a:ext cx="32956" cy="19050"/>
            </a:xfrm>
            <a:custGeom>
              <a:avLst/>
              <a:gdLst>
                <a:gd name="connsiteX0" fmla="*/ 0 w 32956"/>
                <a:gd name="connsiteY0" fmla="*/ 0 h 19050"/>
                <a:gd name="connsiteX1" fmla="*/ 32957 w 32956"/>
                <a:gd name="connsiteY1" fmla="*/ 19050 h 19050"/>
              </a:gdLst>
              <a:ahLst/>
              <a:cxnLst>
                <a:cxn ang="0">
                  <a:pos x="connsiteX0" y="connsiteY0"/>
                </a:cxn>
                <a:cxn ang="0">
                  <a:pos x="connsiteX1" y="connsiteY1"/>
                </a:cxn>
              </a:cxnLst>
              <a:rect l="l" t="t" r="r" b="b"/>
              <a:pathLst>
                <a:path w="32956" h="19050">
                  <a:moveTo>
                    <a:pt x="0" y="0"/>
                  </a:moveTo>
                  <a:lnTo>
                    <a:pt x="32957" y="1905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1D84153E-EC57-4E5B-869E-5427B79D078D}"/>
                </a:ext>
              </a:extLst>
            </p:cNvPr>
            <p:cNvSpPr/>
            <p:nvPr/>
          </p:nvSpPr>
          <p:spPr>
            <a:xfrm>
              <a:off x="1170209" y="4138612"/>
              <a:ext cx="32956" cy="19050"/>
            </a:xfrm>
            <a:custGeom>
              <a:avLst/>
              <a:gdLst>
                <a:gd name="connsiteX0" fmla="*/ 0 w 32956"/>
                <a:gd name="connsiteY0" fmla="*/ 19050 h 19050"/>
                <a:gd name="connsiteX1" fmla="*/ 32957 w 32956"/>
                <a:gd name="connsiteY1" fmla="*/ 0 h 19050"/>
              </a:gdLst>
              <a:ahLst/>
              <a:cxnLst>
                <a:cxn ang="0">
                  <a:pos x="connsiteX0" y="connsiteY0"/>
                </a:cxn>
                <a:cxn ang="0">
                  <a:pos x="connsiteX1" y="connsiteY1"/>
                </a:cxn>
              </a:cxnLst>
              <a:rect l="l" t="t" r="r" b="b"/>
              <a:pathLst>
                <a:path w="32956" h="19050">
                  <a:moveTo>
                    <a:pt x="0" y="19050"/>
                  </a:moveTo>
                  <a:lnTo>
                    <a:pt x="32957"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0289A101-774F-472C-95A7-0826B27E1EFC}"/>
                </a:ext>
              </a:extLst>
            </p:cNvPr>
            <p:cNvSpPr/>
            <p:nvPr/>
          </p:nvSpPr>
          <p:spPr>
            <a:xfrm>
              <a:off x="911225" y="4229100"/>
              <a:ext cx="171450" cy="142875"/>
            </a:xfrm>
            <a:custGeom>
              <a:avLst/>
              <a:gdLst>
                <a:gd name="connsiteX0" fmla="*/ 133350 w 171450"/>
                <a:gd name="connsiteY0" fmla="*/ 142875 h 142875"/>
                <a:gd name="connsiteX1" fmla="*/ 171450 w 171450"/>
                <a:gd name="connsiteY1" fmla="*/ 104775 h 142875"/>
                <a:gd name="connsiteX2" fmla="*/ 171450 w 171450"/>
                <a:gd name="connsiteY2" fmla="*/ 38100 h 142875"/>
                <a:gd name="connsiteX3" fmla="*/ 148495 w 171450"/>
                <a:gd name="connsiteY3" fmla="*/ 6287 h 142875"/>
                <a:gd name="connsiteX4" fmla="*/ 123825 w 171450"/>
                <a:gd name="connsiteY4" fmla="*/ 0 h 142875"/>
                <a:gd name="connsiteX5" fmla="*/ 85725 w 171450"/>
                <a:gd name="connsiteY5" fmla="*/ 38100 h 142875"/>
                <a:gd name="connsiteX6" fmla="*/ 47625 w 171450"/>
                <a:gd name="connsiteY6" fmla="*/ 0 h 142875"/>
                <a:gd name="connsiteX7" fmla="*/ 22955 w 171450"/>
                <a:gd name="connsiteY7" fmla="*/ 6287 h 142875"/>
                <a:gd name="connsiteX8" fmla="*/ 0 w 171450"/>
                <a:gd name="connsiteY8" fmla="*/ 38100 h 142875"/>
                <a:gd name="connsiteX9" fmla="*/ 0 w 171450"/>
                <a:gd name="connsiteY9" fmla="*/ 104775 h 142875"/>
                <a:gd name="connsiteX10" fmla="*/ 38100 w 171450"/>
                <a:gd name="connsiteY10"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450" h="142875">
                  <a:moveTo>
                    <a:pt x="133350" y="142875"/>
                  </a:moveTo>
                  <a:cubicBezTo>
                    <a:pt x="154400" y="142875"/>
                    <a:pt x="171450" y="125825"/>
                    <a:pt x="171450" y="104775"/>
                  </a:cubicBezTo>
                  <a:lnTo>
                    <a:pt x="171450" y="38100"/>
                  </a:lnTo>
                  <a:cubicBezTo>
                    <a:pt x="171450" y="23717"/>
                    <a:pt x="162211" y="10858"/>
                    <a:pt x="148495" y="6287"/>
                  </a:cubicBezTo>
                  <a:lnTo>
                    <a:pt x="123825" y="0"/>
                  </a:lnTo>
                  <a:lnTo>
                    <a:pt x="85725" y="38100"/>
                  </a:lnTo>
                  <a:lnTo>
                    <a:pt x="47625" y="0"/>
                  </a:lnTo>
                  <a:lnTo>
                    <a:pt x="22955" y="6287"/>
                  </a:lnTo>
                  <a:cubicBezTo>
                    <a:pt x="9239" y="10763"/>
                    <a:pt x="0" y="23717"/>
                    <a:pt x="0" y="38100"/>
                  </a:cubicBezTo>
                  <a:lnTo>
                    <a:pt x="0" y="104775"/>
                  </a:lnTo>
                  <a:cubicBezTo>
                    <a:pt x="0" y="125825"/>
                    <a:pt x="17050" y="142875"/>
                    <a:pt x="38100" y="142875"/>
                  </a:cubicBezTo>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EDC5F3F-9F61-4354-8CD8-AD3E4BBA21A9}"/>
                </a:ext>
              </a:extLst>
            </p:cNvPr>
            <p:cNvSpPr/>
            <p:nvPr/>
          </p:nvSpPr>
          <p:spPr>
            <a:xfrm>
              <a:off x="958850" y="4133850"/>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B948CACE-B037-4FFB-A18E-F6638C902D8B}"/>
                </a:ext>
              </a:extLst>
            </p:cNvPr>
            <p:cNvSpPr/>
            <p:nvPr/>
          </p:nvSpPr>
          <p:spPr>
            <a:xfrm>
              <a:off x="949325" y="4286250"/>
              <a:ext cx="9525" cy="190500"/>
            </a:xfrm>
            <a:custGeom>
              <a:avLst/>
              <a:gdLst>
                <a:gd name="connsiteX0" fmla="*/ 0 w 9525"/>
                <a:gd name="connsiteY0" fmla="*/ 190500 h 190500"/>
                <a:gd name="connsiteX1" fmla="*/ 0 w 9525"/>
                <a:gd name="connsiteY1" fmla="*/ 0 h 190500"/>
              </a:gdLst>
              <a:ahLst/>
              <a:cxnLst>
                <a:cxn ang="0">
                  <a:pos x="connsiteX0" y="connsiteY0"/>
                </a:cxn>
                <a:cxn ang="0">
                  <a:pos x="connsiteX1" y="connsiteY1"/>
                </a:cxn>
              </a:cxnLst>
              <a:rect l="l" t="t" r="r" b="b"/>
              <a:pathLst>
                <a:path w="9525" h="190500">
                  <a:moveTo>
                    <a:pt x="0" y="190500"/>
                  </a:moveTo>
                  <a:lnTo>
                    <a:pt x="0" y="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C1ED7141-394B-4B47-B9B9-5BD535034A16}"/>
                </a:ext>
              </a:extLst>
            </p:cNvPr>
            <p:cNvSpPr/>
            <p:nvPr/>
          </p:nvSpPr>
          <p:spPr>
            <a:xfrm>
              <a:off x="1044575" y="428625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DEC27F09-F835-4158-8048-2F3E8A58A9E2}"/>
                </a:ext>
              </a:extLst>
            </p:cNvPr>
            <p:cNvSpPr/>
            <p:nvPr/>
          </p:nvSpPr>
          <p:spPr>
            <a:xfrm>
              <a:off x="996950" y="4362450"/>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ln w="12700" cap="rnd">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F874512D-1851-41D7-8164-D67B4224A659}"/>
                </a:ext>
              </a:extLst>
            </p:cNvPr>
            <p:cNvSpPr/>
            <p:nvPr/>
          </p:nvSpPr>
          <p:spPr>
            <a:xfrm>
              <a:off x="835044" y="4095764"/>
              <a:ext cx="323830" cy="381080"/>
            </a:xfrm>
            <a:custGeom>
              <a:avLst/>
              <a:gdLst>
                <a:gd name="connsiteX0" fmla="*/ 323830 w 323830"/>
                <a:gd name="connsiteY0" fmla="*/ 161910 h 381080"/>
                <a:gd name="connsiteX1" fmla="*/ 143427 w 323830"/>
                <a:gd name="connsiteY1" fmla="*/ 1033 h 381080"/>
                <a:gd name="connsiteX2" fmla="*/ 1409 w 323830"/>
                <a:gd name="connsiteY2" fmla="*/ 140288 h 381080"/>
                <a:gd name="connsiteX3" fmla="*/ 76180 w 323830"/>
                <a:gd name="connsiteY3" fmla="*/ 299165 h 381080"/>
                <a:gd name="connsiteX4" fmla="*/ 76180 w 323830"/>
                <a:gd name="connsiteY4" fmla="*/ 362030 h 381080"/>
                <a:gd name="connsiteX5" fmla="*/ 95230 w 323830"/>
                <a:gd name="connsiteY5" fmla="*/ 381080 h 381080"/>
                <a:gd name="connsiteX6" fmla="*/ 228580 w 323830"/>
                <a:gd name="connsiteY6" fmla="*/ 381080 h 381080"/>
                <a:gd name="connsiteX7" fmla="*/ 247630 w 323830"/>
                <a:gd name="connsiteY7" fmla="*/ 362030 h 381080"/>
                <a:gd name="connsiteX8" fmla="*/ 247630 w 323830"/>
                <a:gd name="connsiteY8" fmla="*/ 299165 h 381080"/>
                <a:gd name="connsiteX9" fmla="*/ 323830 w 323830"/>
                <a:gd name="connsiteY9" fmla="*/ 162005 h 3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30" h="381080">
                  <a:moveTo>
                    <a:pt x="323830" y="161910"/>
                  </a:moveTo>
                  <a:cubicBezTo>
                    <a:pt x="323830" y="66374"/>
                    <a:pt x="241153" y="-9826"/>
                    <a:pt x="143427" y="1033"/>
                  </a:cubicBezTo>
                  <a:cubicBezTo>
                    <a:pt x="70370" y="9129"/>
                    <a:pt x="10839" y="67422"/>
                    <a:pt x="1409" y="140288"/>
                  </a:cubicBezTo>
                  <a:cubicBezTo>
                    <a:pt x="-7259" y="207059"/>
                    <a:pt x="24841" y="266971"/>
                    <a:pt x="76180" y="299165"/>
                  </a:cubicBezTo>
                  <a:lnTo>
                    <a:pt x="76180" y="362030"/>
                  </a:lnTo>
                  <a:cubicBezTo>
                    <a:pt x="76180" y="372508"/>
                    <a:pt x="84753" y="381080"/>
                    <a:pt x="95230" y="381080"/>
                  </a:cubicBezTo>
                  <a:lnTo>
                    <a:pt x="228580" y="381080"/>
                  </a:lnTo>
                  <a:cubicBezTo>
                    <a:pt x="239058" y="381080"/>
                    <a:pt x="247630" y="372508"/>
                    <a:pt x="247630" y="362030"/>
                  </a:cubicBezTo>
                  <a:lnTo>
                    <a:pt x="247630" y="299165"/>
                  </a:lnTo>
                  <a:cubicBezTo>
                    <a:pt x="293350" y="270590"/>
                    <a:pt x="323830" y="219917"/>
                    <a:pt x="323830" y="162005"/>
                  </a:cubicBezTo>
                  <a:close/>
                </a:path>
              </a:pathLst>
            </a:custGeom>
            <a:noFill/>
            <a:ln w="12700" cap="flat">
              <a:solidFill>
                <a:schemeClr val="accent6"/>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srgbClr val="131E29"/>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854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067B2-74E4-4034-A289-E141C9B18B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619B5C4-ED75-4542-A4B9-6C802298ADEA}"/>
              </a:ext>
            </a:extLst>
          </p:cNvPr>
          <p:cNvSpPr>
            <a:spLocks noGrp="1"/>
          </p:cNvSpPr>
          <p:nvPr>
            <p:ph type="body" sz="quarter" idx="4294967295"/>
          </p:nvPr>
        </p:nvSpPr>
        <p:spPr>
          <a:xfrm>
            <a:off x="4216087" y="2795278"/>
            <a:ext cx="6727825" cy="563562"/>
          </a:xfrm>
          <a:prstGeom prst="rect">
            <a:avLst/>
          </a:prstGeom>
        </p:spPr>
        <p:txBody>
          <a:bodyPr/>
          <a:lstStyle/>
          <a:p>
            <a:pPr marL="0" indent="0" algn="l">
              <a:buNone/>
            </a:pPr>
            <a:r>
              <a:rPr lang="en-US" sz="3600" b="1" dirty="0">
                <a:solidFill>
                  <a:schemeClr val="accent6"/>
                </a:solidFill>
              </a:rPr>
              <a:t>Processing </a:t>
            </a:r>
          </a:p>
        </p:txBody>
      </p:sp>
      <p:sp>
        <p:nvSpPr>
          <p:cNvPr id="4" name="Rectangle 3">
            <a:extLst>
              <a:ext uri="{FF2B5EF4-FFF2-40B4-BE49-F238E27FC236}">
                <a16:creationId xmlns:a16="http://schemas.microsoft.com/office/drawing/2014/main" id="{FAF2E974-1156-447F-9B56-1BBFDACB205A}"/>
              </a:ext>
            </a:extLst>
          </p:cNvPr>
          <p:cNvSpPr/>
          <p:nvPr/>
        </p:nvSpPr>
        <p:spPr>
          <a:xfrm rot="14436">
            <a:off x="4217427" y="3247064"/>
            <a:ext cx="392394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chemeClr val="accent6"/>
                </a:solidFill>
                <a:effectLst/>
                <a:uLnTx/>
                <a:uFillTx/>
              </a:rPr>
              <a:t>CHALLENGES </a:t>
            </a:r>
            <a:endParaRPr kumimoji="0" lang="en-US" sz="3600" b="1" i="0" u="none" strike="noStrike" kern="1200" cap="none" spc="0" normalizeH="0" baseline="0" noProof="0" dirty="0">
              <a:ln>
                <a:noFill/>
              </a:ln>
              <a:solidFill>
                <a:schemeClr val="accent6"/>
              </a:solidFill>
              <a:effectLst/>
              <a:uLnTx/>
              <a:uFillTx/>
            </a:endParaRPr>
          </a:p>
        </p:txBody>
      </p:sp>
      <p:sp>
        <p:nvSpPr>
          <p:cNvPr id="231" name="Text Placeholder 1">
            <a:extLst>
              <a:ext uri="{FF2B5EF4-FFF2-40B4-BE49-F238E27FC236}">
                <a16:creationId xmlns:a16="http://schemas.microsoft.com/office/drawing/2014/main" id="{DBB7C1E7-2155-4E83-8B2C-BAE893F1BB4D}"/>
              </a:ext>
            </a:extLst>
          </p:cNvPr>
          <p:cNvSpPr txBox="1">
            <a:spLocks/>
          </p:cNvSpPr>
          <p:nvPr/>
        </p:nvSpPr>
        <p:spPr>
          <a:xfrm>
            <a:off x="4216087" y="2246007"/>
            <a:ext cx="6727971" cy="543488"/>
          </a:xfrm>
          <a:prstGeom prst="rect">
            <a:avLst/>
          </a:prstGeom>
        </p:spPr>
        <p:txBody>
          <a:bodyPr/>
          <a:lstStyle>
            <a:lvl1pPr marL="0" indent="0" algn="ctr" defTabSz="914400" rtl="0" eaLnBrk="1" latinLnBrk="0" hangingPunct="1">
              <a:lnSpc>
                <a:spcPct val="90000"/>
              </a:lnSpc>
              <a:spcBef>
                <a:spcPts val="1000"/>
              </a:spcBef>
              <a:buFont typeface="+mj-lt"/>
              <a:buNone/>
              <a:defRPr sz="4000" kern="1200" cap="all" baseline="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mj-l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j-l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9pPr>
          </a:lstStyle>
          <a:p>
            <a:pPr algn="l"/>
            <a:r>
              <a:rPr lang="en-US" sz="3600" b="1" cap="none" dirty="0">
                <a:latin typeface="+mn-lt"/>
              </a:rPr>
              <a:t>Order </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en-US" sz="3600" b="1" cap="none" dirty="0">
                <a:latin typeface="+mn-lt"/>
              </a:rPr>
              <a:t> </a:t>
            </a:r>
            <a:endParaRPr kumimoji="0" lang="en-US" sz="3600" b="1" i="0" u="none" strike="noStrike" kern="1200" cap="none" spc="0" normalizeH="0" baseline="0" dirty="0">
              <a:ln>
                <a:noFill/>
              </a:ln>
              <a:effectLst/>
              <a:uLnTx/>
              <a:uFillTx/>
              <a:latin typeface="+mn-lt"/>
            </a:endParaRPr>
          </a:p>
        </p:txBody>
      </p:sp>
      <p:grpSp>
        <p:nvGrpSpPr>
          <p:cNvPr id="343" name="Groupe 19">
            <a:extLst>
              <a:ext uri="{FF2B5EF4-FFF2-40B4-BE49-F238E27FC236}">
                <a16:creationId xmlns:a16="http://schemas.microsoft.com/office/drawing/2014/main" id="{B3AC283A-13C8-4F95-B6C1-96ACF59BE068}"/>
              </a:ext>
            </a:extLst>
          </p:cNvPr>
          <p:cNvGrpSpPr/>
          <p:nvPr/>
        </p:nvGrpSpPr>
        <p:grpSpPr>
          <a:xfrm rot="5400000">
            <a:off x="3375367" y="3021413"/>
            <a:ext cx="1617401" cy="64008"/>
            <a:chOff x="2429997" y="4682436"/>
            <a:chExt cx="7516479" cy="83555"/>
          </a:xfrm>
        </p:grpSpPr>
        <p:sp>
          <p:nvSpPr>
            <p:cNvPr id="344" name="Rectangle 343">
              <a:extLst>
                <a:ext uri="{FF2B5EF4-FFF2-40B4-BE49-F238E27FC236}">
                  <a16:creationId xmlns:a16="http://schemas.microsoft.com/office/drawing/2014/main" id="{FE419BC4-2C6E-444E-BA4C-5B1B14AC9788}"/>
                </a:ext>
              </a:extLst>
            </p:cNvPr>
            <p:cNvSpPr/>
            <p:nvPr/>
          </p:nvSpPr>
          <p:spPr>
            <a:xfrm>
              <a:off x="2429997" y="4682455"/>
              <a:ext cx="798516" cy="83536"/>
            </a:xfrm>
            <a:prstGeom prst="rect">
              <a:avLst/>
            </a:prstGeom>
            <a:solidFill>
              <a:srgbClr val="FB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sp>
          <p:nvSpPr>
            <p:cNvPr id="345" name="Rectangle 344">
              <a:extLst>
                <a:ext uri="{FF2B5EF4-FFF2-40B4-BE49-F238E27FC236}">
                  <a16:creationId xmlns:a16="http://schemas.microsoft.com/office/drawing/2014/main" id="{709DB5F2-850A-40A1-A312-97DDFDF94B2C}"/>
                </a:ext>
              </a:extLst>
            </p:cNvPr>
            <p:cNvSpPr/>
            <p:nvPr/>
          </p:nvSpPr>
          <p:spPr>
            <a:xfrm>
              <a:off x="3227078" y="4682455"/>
              <a:ext cx="798516" cy="83536"/>
            </a:xfrm>
            <a:prstGeom prst="rect">
              <a:avLst/>
            </a:prstGeom>
            <a:solidFill>
              <a:srgbClr val="D82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sp>
          <p:nvSpPr>
            <p:cNvPr id="346" name="Rectangle 345">
              <a:extLst>
                <a:ext uri="{FF2B5EF4-FFF2-40B4-BE49-F238E27FC236}">
                  <a16:creationId xmlns:a16="http://schemas.microsoft.com/office/drawing/2014/main" id="{C773563E-8954-48B6-974A-8F14FE31230C}"/>
                </a:ext>
              </a:extLst>
            </p:cNvPr>
            <p:cNvSpPr/>
            <p:nvPr/>
          </p:nvSpPr>
          <p:spPr>
            <a:xfrm>
              <a:off x="4024160" y="4682455"/>
              <a:ext cx="798516" cy="83536"/>
            </a:xfrm>
            <a:prstGeom prst="rect">
              <a:avLst/>
            </a:prstGeom>
            <a:solidFill>
              <a:srgbClr val="30C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sp>
          <p:nvSpPr>
            <p:cNvPr id="347" name="Rectangle 346">
              <a:extLst>
                <a:ext uri="{FF2B5EF4-FFF2-40B4-BE49-F238E27FC236}">
                  <a16:creationId xmlns:a16="http://schemas.microsoft.com/office/drawing/2014/main" id="{FC7D4FFD-867D-4C0B-A4D2-50B92C918FA0}"/>
                </a:ext>
              </a:extLst>
            </p:cNvPr>
            <p:cNvSpPr/>
            <p:nvPr/>
          </p:nvSpPr>
          <p:spPr>
            <a:xfrm>
              <a:off x="4821242" y="4682455"/>
              <a:ext cx="798516" cy="83536"/>
            </a:xfrm>
            <a:prstGeom prst="rect">
              <a:avLst/>
            </a:prstGeom>
            <a:solidFill>
              <a:srgbClr val="1DB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sp>
          <p:nvSpPr>
            <p:cNvPr id="348" name="Rectangle 347">
              <a:extLst>
                <a:ext uri="{FF2B5EF4-FFF2-40B4-BE49-F238E27FC236}">
                  <a16:creationId xmlns:a16="http://schemas.microsoft.com/office/drawing/2014/main" id="{E408BD27-3D24-4A32-A304-FEA3A37BF396}"/>
                </a:ext>
              </a:extLst>
            </p:cNvPr>
            <p:cNvSpPr/>
            <p:nvPr/>
          </p:nvSpPr>
          <p:spPr>
            <a:xfrm>
              <a:off x="5618324" y="4682455"/>
              <a:ext cx="798516" cy="83536"/>
            </a:xfrm>
            <a:prstGeom prst="rect">
              <a:avLst/>
            </a:prstGeom>
            <a:solidFill>
              <a:srgbClr val="F87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sp>
          <p:nvSpPr>
            <p:cNvPr id="349" name="Rectangle 348">
              <a:extLst>
                <a:ext uri="{FF2B5EF4-FFF2-40B4-BE49-F238E27FC236}">
                  <a16:creationId xmlns:a16="http://schemas.microsoft.com/office/drawing/2014/main" id="{C4D6D730-31CF-423F-893F-833493E5EEC7}"/>
                </a:ext>
              </a:extLst>
            </p:cNvPr>
            <p:cNvSpPr/>
            <p:nvPr/>
          </p:nvSpPr>
          <p:spPr>
            <a:xfrm>
              <a:off x="6415406" y="4682436"/>
              <a:ext cx="3531070" cy="83554"/>
            </a:xfrm>
            <a:prstGeom prst="rect">
              <a:avLst/>
            </a:prstGeom>
            <a:solidFill>
              <a:srgbClr val="F2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ea typeface="Arial Unicode MS" panose="020B0604020202020204" pitchFamily="34" charset="-128"/>
                <a:cs typeface="+mn-cs"/>
              </a:endParaRPr>
            </a:p>
          </p:txBody>
        </p:sp>
      </p:grpSp>
      <p:pic>
        <p:nvPicPr>
          <p:cNvPr id="1032" name="Picture 1031">
            <a:extLst>
              <a:ext uri="{FF2B5EF4-FFF2-40B4-BE49-F238E27FC236}">
                <a16:creationId xmlns:a16="http://schemas.microsoft.com/office/drawing/2014/main" id="{C68BE042-708B-4B37-B57B-A071A55B1F21}"/>
              </a:ext>
            </a:extLst>
          </p:cNvPr>
          <p:cNvPicPr>
            <a:picLocks noChangeAspect="1"/>
          </p:cNvPicPr>
          <p:nvPr/>
        </p:nvPicPr>
        <p:blipFill rotWithShape="1">
          <a:blip r:embed="rId4">
            <a:extLst>
              <a:ext uri="{28A0092B-C50C-407E-A947-70E740481C1C}">
                <a14:useLocalDpi xmlns:a14="http://schemas.microsoft.com/office/drawing/2010/main" val="0"/>
              </a:ext>
            </a:extLst>
          </a:blip>
          <a:srcRect l="3517" t="47548" r="63239" b="15804"/>
          <a:stretch/>
        </p:blipFill>
        <p:spPr>
          <a:xfrm rot="4203388" flipV="1">
            <a:off x="2359731" y="-336704"/>
            <a:ext cx="2369450" cy="2612039"/>
          </a:xfrm>
          <a:prstGeom prst="rect">
            <a:avLst/>
          </a:prstGeom>
        </p:spPr>
      </p:pic>
      <p:sp>
        <p:nvSpPr>
          <p:cNvPr id="360" name="Rectangle 359">
            <a:extLst>
              <a:ext uri="{FF2B5EF4-FFF2-40B4-BE49-F238E27FC236}">
                <a16:creationId xmlns:a16="http://schemas.microsoft.com/office/drawing/2014/main" id="{044BB9A0-84AF-4B38-8B87-9B8A5C6C3D97}"/>
              </a:ext>
            </a:extLst>
          </p:cNvPr>
          <p:cNvSpPr/>
          <p:nvPr/>
        </p:nvSpPr>
        <p:spPr>
          <a:xfrm>
            <a:off x="2611545" y="631091"/>
            <a:ext cx="160454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noProof="0" dirty="0">
                <a:ln>
                  <a:noFill/>
                </a:ln>
                <a:solidFill>
                  <a:srgbClr val="FFFFFF"/>
                </a:solidFill>
                <a:effectLst/>
                <a:uLnTx/>
                <a:uFillTx/>
              </a:rPr>
              <a:t>ORDER PROCESSING COSTS </a:t>
            </a:r>
            <a:endParaRPr kumimoji="0" lang="en-US" sz="1200" b="1" i="0" u="none" strike="noStrike" kern="1200" cap="none" spc="0" normalizeH="0" baseline="0" noProof="0" dirty="0">
              <a:ln>
                <a:noFill/>
              </a:ln>
              <a:solidFill>
                <a:srgbClr val="FFFFFF"/>
              </a:solidFill>
              <a:effectLst/>
              <a:uLnTx/>
              <a:uFillTx/>
            </a:endParaRPr>
          </a:p>
        </p:txBody>
      </p:sp>
      <p:pic>
        <p:nvPicPr>
          <p:cNvPr id="28" name="Picture 27">
            <a:extLst>
              <a:ext uri="{FF2B5EF4-FFF2-40B4-BE49-F238E27FC236}">
                <a16:creationId xmlns:a16="http://schemas.microsoft.com/office/drawing/2014/main" id="{6E9A9BBF-AD9B-451A-B15B-7EBF24A0C403}"/>
              </a:ext>
            </a:extLst>
          </p:cNvPr>
          <p:cNvPicPr>
            <a:picLocks noChangeAspect="1"/>
          </p:cNvPicPr>
          <p:nvPr/>
        </p:nvPicPr>
        <p:blipFill rotWithShape="1">
          <a:blip r:embed="rId5">
            <a:extLst>
              <a:ext uri="{28A0092B-C50C-407E-A947-70E740481C1C}">
                <a14:useLocalDpi xmlns:a14="http://schemas.microsoft.com/office/drawing/2010/main" val="0"/>
              </a:ext>
            </a:extLst>
          </a:blip>
          <a:srcRect l="65877" t="19386" b="47603"/>
          <a:stretch/>
        </p:blipFill>
        <p:spPr>
          <a:xfrm rot="14937802">
            <a:off x="276253" y="496004"/>
            <a:ext cx="2432081" cy="2352854"/>
          </a:xfrm>
          <a:prstGeom prst="rect">
            <a:avLst/>
          </a:prstGeom>
        </p:spPr>
      </p:pic>
      <p:sp>
        <p:nvSpPr>
          <p:cNvPr id="37" name="Rectangle 36">
            <a:extLst>
              <a:ext uri="{FF2B5EF4-FFF2-40B4-BE49-F238E27FC236}">
                <a16:creationId xmlns:a16="http://schemas.microsoft.com/office/drawing/2014/main" id="{9F409C8B-42C7-4A56-B3DF-2C6E4A0B1A39}"/>
              </a:ext>
            </a:extLst>
          </p:cNvPr>
          <p:cNvSpPr/>
          <p:nvPr/>
        </p:nvSpPr>
        <p:spPr>
          <a:xfrm>
            <a:off x="916547" y="1306316"/>
            <a:ext cx="1412438" cy="461665"/>
          </a:xfrm>
          <a:prstGeom prst="rect">
            <a:avLst/>
          </a:prstGeom>
          <a:ln w="9525">
            <a:noFill/>
          </a:ln>
        </p:spPr>
        <p:txBody>
          <a:bodyPr wrap="square">
            <a:spAutoFit/>
          </a:bodyPr>
          <a:lstStyle/>
          <a:p>
            <a:pPr lvl="0" algn="ctr">
              <a:defRPr/>
            </a:pPr>
            <a:r>
              <a:rPr lang="en-US" sz="1200" b="1" dirty="0">
                <a:solidFill>
                  <a:srgbClr val="FFFFFF"/>
                </a:solidFill>
              </a:rPr>
              <a:t>ERROR </a:t>
            </a:r>
          </a:p>
          <a:p>
            <a:pPr lvl="0" algn="ctr">
              <a:defRPr/>
            </a:pPr>
            <a:r>
              <a:rPr lang="en-US" sz="1200" b="1" dirty="0">
                <a:solidFill>
                  <a:srgbClr val="FFFFFF"/>
                </a:solidFill>
              </a:rPr>
              <a:t>RATES</a:t>
            </a:r>
          </a:p>
        </p:txBody>
      </p:sp>
      <p:pic>
        <p:nvPicPr>
          <p:cNvPr id="1024" name="Picture 1023">
            <a:extLst>
              <a:ext uri="{FF2B5EF4-FFF2-40B4-BE49-F238E27FC236}">
                <a16:creationId xmlns:a16="http://schemas.microsoft.com/office/drawing/2014/main" id="{69685C6B-7A1A-4762-BA37-7F786F67F5D0}"/>
              </a:ext>
            </a:extLst>
          </p:cNvPr>
          <p:cNvPicPr>
            <a:picLocks noChangeAspect="1"/>
          </p:cNvPicPr>
          <p:nvPr/>
        </p:nvPicPr>
        <p:blipFill rotWithShape="1">
          <a:blip r:embed="rId6">
            <a:extLst>
              <a:ext uri="{28A0092B-C50C-407E-A947-70E740481C1C}">
                <a14:useLocalDpi xmlns:a14="http://schemas.microsoft.com/office/drawing/2010/main" val="0"/>
              </a:ext>
            </a:extLst>
          </a:blip>
          <a:srcRect l="49447" t="7284" r="16193" b="62656"/>
          <a:stretch/>
        </p:blipFill>
        <p:spPr>
          <a:xfrm rot="14937802">
            <a:off x="-205151" y="2044317"/>
            <a:ext cx="2448979" cy="2142474"/>
          </a:xfrm>
          <a:prstGeom prst="rect">
            <a:avLst/>
          </a:prstGeom>
        </p:spPr>
      </p:pic>
      <p:sp>
        <p:nvSpPr>
          <p:cNvPr id="38" name="Rectangle 37">
            <a:extLst>
              <a:ext uri="{FF2B5EF4-FFF2-40B4-BE49-F238E27FC236}">
                <a16:creationId xmlns:a16="http://schemas.microsoft.com/office/drawing/2014/main" id="{EFE7CB48-6EBB-47DC-8C7B-03EFCB0C20AC}"/>
              </a:ext>
            </a:extLst>
          </p:cNvPr>
          <p:cNvSpPr/>
          <p:nvPr/>
        </p:nvSpPr>
        <p:spPr>
          <a:xfrm>
            <a:off x="446834" y="2970567"/>
            <a:ext cx="103711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solidFill>
                  <a:srgbClr val="FFFFFF"/>
                </a:solidFill>
              </a:rPr>
              <a:t>SLAs NOT MET</a:t>
            </a:r>
            <a:endParaRPr kumimoji="0" lang="en-US" sz="1200" b="1" i="0" u="none" strike="noStrike" kern="1200" cap="none" spc="0" normalizeH="0" baseline="0" noProof="0" dirty="0">
              <a:ln>
                <a:noFill/>
              </a:ln>
              <a:solidFill>
                <a:srgbClr val="FFFFFF"/>
              </a:solidFill>
              <a:effectLst/>
              <a:uLnTx/>
              <a:uFillTx/>
            </a:endParaRPr>
          </a:p>
        </p:txBody>
      </p:sp>
      <p:pic>
        <p:nvPicPr>
          <p:cNvPr id="30" name="Picture 29">
            <a:extLst>
              <a:ext uri="{FF2B5EF4-FFF2-40B4-BE49-F238E27FC236}">
                <a16:creationId xmlns:a16="http://schemas.microsoft.com/office/drawing/2014/main" id="{06C348CC-FF9A-4DF6-82E6-889DC28FEF72}"/>
              </a:ext>
            </a:extLst>
          </p:cNvPr>
          <p:cNvPicPr>
            <a:picLocks noChangeAspect="1"/>
          </p:cNvPicPr>
          <p:nvPr/>
        </p:nvPicPr>
        <p:blipFill rotWithShape="1">
          <a:blip r:embed="rId7">
            <a:extLst>
              <a:ext uri="{28A0092B-C50C-407E-A947-70E740481C1C}">
                <a14:useLocalDpi xmlns:a14="http://schemas.microsoft.com/office/drawing/2010/main" val="0"/>
              </a:ext>
            </a:extLst>
          </a:blip>
          <a:srcRect l="19532" t="6898" r="46561" b="63569"/>
          <a:stretch/>
        </p:blipFill>
        <p:spPr>
          <a:xfrm rot="14902584">
            <a:off x="546379" y="4080763"/>
            <a:ext cx="2416653" cy="2104893"/>
          </a:xfrm>
          <a:prstGeom prst="rect">
            <a:avLst/>
          </a:prstGeom>
        </p:spPr>
      </p:pic>
      <p:sp>
        <p:nvSpPr>
          <p:cNvPr id="39" name="Rectangle 38">
            <a:extLst>
              <a:ext uri="{FF2B5EF4-FFF2-40B4-BE49-F238E27FC236}">
                <a16:creationId xmlns:a16="http://schemas.microsoft.com/office/drawing/2014/main" id="{D3D15860-7ECA-4B09-A7FD-ACFAD6913FE1}"/>
              </a:ext>
            </a:extLst>
          </p:cNvPr>
          <p:cNvSpPr/>
          <p:nvPr/>
        </p:nvSpPr>
        <p:spPr>
          <a:xfrm>
            <a:off x="832399" y="4802349"/>
            <a:ext cx="155607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DISSATIFACTION</a:t>
            </a:r>
            <a:endParaRPr kumimoji="0" lang="en-US" sz="1200" b="1" i="0" u="none" strike="noStrike" kern="1200" cap="none" spc="0" normalizeH="0" baseline="0" noProof="0" dirty="0">
              <a:ln>
                <a:noFill/>
              </a:ln>
              <a:solidFill>
                <a:srgbClr val="FFFFFF"/>
              </a:solidFill>
              <a:effectLst/>
              <a:uLnTx/>
              <a:uFillTx/>
            </a:endParaRPr>
          </a:p>
        </p:txBody>
      </p:sp>
      <p:pic>
        <p:nvPicPr>
          <p:cNvPr id="1030" name="Picture 1029">
            <a:extLst>
              <a:ext uri="{FF2B5EF4-FFF2-40B4-BE49-F238E27FC236}">
                <a16:creationId xmlns:a16="http://schemas.microsoft.com/office/drawing/2014/main" id="{7C8D6F47-74D2-4BAD-B440-E66AB05D1437}"/>
              </a:ext>
            </a:extLst>
          </p:cNvPr>
          <p:cNvPicPr>
            <a:picLocks noChangeAspect="1"/>
          </p:cNvPicPr>
          <p:nvPr/>
        </p:nvPicPr>
        <p:blipFill rotWithShape="1">
          <a:blip r:embed="rId8">
            <a:extLst>
              <a:ext uri="{28A0092B-C50C-407E-A947-70E740481C1C}">
                <a14:useLocalDpi xmlns:a14="http://schemas.microsoft.com/office/drawing/2010/main" val="0"/>
              </a:ext>
            </a:extLst>
          </a:blip>
          <a:srcRect l="6556" t="19395" r="62647" b="47241"/>
          <a:stretch/>
        </p:blipFill>
        <p:spPr>
          <a:xfrm rot="14792104">
            <a:off x="2006318" y="4531295"/>
            <a:ext cx="2195078" cy="2378003"/>
          </a:xfrm>
          <a:prstGeom prst="rect">
            <a:avLst/>
          </a:prstGeom>
        </p:spPr>
      </p:pic>
      <p:sp>
        <p:nvSpPr>
          <p:cNvPr id="40" name="Rectangle 39">
            <a:extLst>
              <a:ext uri="{FF2B5EF4-FFF2-40B4-BE49-F238E27FC236}">
                <a16:creationId xmlns:a16="http://schemas.microsoft.com/office/drawing/2014/main" id="{E212C906-DEFD-4AC6-9347-1CC042CD1F06}"/>
              </a:ext>
            </a:extLst>
          </p:cNvPr>
          <p:cNvSpPr/>
          <p:nvPr/>
        </p:nvSpPr>
        <p:spPr>
          <a:xfrm>
            <a:off x="2506142" y="5350964"/>
            <a:ext cx="1556076" cy="646331"/>
          </a:xfrm>
          <a:prstGeom prst="rect">
            <a:avLst/>
          </a:prstGeom>
        </p:spPr>
        <p:txBody>
          <a:bodyPr wrap="square">
            <a:spAutoFit/>
          </a:bodyPr>
          <a:lstStyle/>
          <a:p>
            <a:pPr lvl="0" algn="ctr">
              <a:defRPr/>
            </a:pPr>
            <a:r>
              <a:rPr lang="en-US" sz="1200" b="1" dirty="0">
                <a:solidFill>
                  <a:srgbClr val="FFFFFF"/>
                </a:solidFill>
              </a:rPr>
              <a:t>TALENT MANAGEMENT </a:t>
            </a:r>
            <a:br>
              <a:rPr lang="en-US" sz="1200" b="1" dirty="0">
                <a:solidFill>
                  <a:srgbClr val="FFFFFF"/>
                </a:solidFill>
              </a:rPr>
            </a:br>
            <a:r>
              <a:rPr lang="en-US" sz="1200" b="1" dirty="0">
                <a:solidFill>
                  <a:srgbClr val="FFFFFF"/>
                </a:solidFill>
              </a:rPr>
              <a:t>&amp; RETENTION</a:t>
            </a:r>
          </a:p>
        </p:txBody>
      </p:sp>
      <p:pic>
        <p:nvPicPr>
          <p:cNvPr id="32" name="Picture 31">
            <a:extLst>
              <a:ext uri="{FF2B5EF4-FFF2-40B4-BE49-F238E27FC236}">
                <a16:creationId xmlns:a16="http://schemas.microsoft.com/office/drawing/2014/main" id="{94DE4D5D-B9BE-4D2E-AAE0-6FF546E1B30D}"/>
              </a:ext>
            </a:extLst>
          </p:cNvPr>
          <p:cNvPicPr>
            <a:picLocks noChangeAspect="1"/>
          </p:cNvPicPr>
          <p:nvPr/>
        </p:nvPicPr>
        <p:blipFill rotWithShape="1">
          <a:blip r:embed="rId9">
            <a:extLst>
              <a:ext uri="{28A0092B-C50C-407E-A947-70E740481C1C}">
                <a14:useLocalDpi xmlns:a14="http://schemas.microsoft.com/office/drawing/2010/main" val="0"/>
              </a:ext>
            </a:extLst>
          </a:blip>
          <a:srcRect l="64918" t="49572" b="16916"/>
          <a:stretch/>
        </p:blipFill>
        <p:spPr>
          <a:xfrm rot="14706844" flipH="1">
            <a:off x="3927931" y="3823710"/>
            <a:ext cx="2500471" cy="2388511"/>
          </a:xfrm>
          <a:prstGeom prst="rect">
            <a:avLst/>
          </a:prstGeom>
        </p:spPr>
      </p:pic>
      <p:sp>
        <p:nvSpPr>
          <p:cNvPr id="41" name="Rectangle 40">
            <a:extLst>
              <a:ext uri="{FF2B5EF4-FFF2-40B4-BE49-F238E27FC236}">
                <a16:creationId xmlns:a16="http://schemas.microsoft.com/office/drawing/2014/main" id="{C84677E7-A68E-4E30-94E5-C0235E3A7B47}"/>
              </a:ext>
            </a:extLst>
          </p:cNvPr>
          <p:cNvSpPr/>
          <p:nvPr/>
        </p:nvSpPr>
        <p:spPr>
          <a:xfrm>
            <a:off x="4257378" y="4586906"/>
            <a:ext cx="1452226"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rPr>
              <a:t>LIMITED PROCESS </a:t>
            </a:r>
            <a:r>
              <a:rPr lang="en-US" sz="1200" b="1" dirty="0">
                <a:solidFill>
                  <a:srgbClr val="FFFFFF"/>
                </a:solidFill>
              </a:rPr>
              <a:t>VISIBILITY</a:t>
            </a:r>
            <a:r>
              <a:rPr kumimoji="0" lang="en-US" sz="1200" b="1" i="0" u="none" strike="noStrike" kern="1200" cap="none" spc="0" normalizeH="0" baseline="0" noProof="0" dirty="0">
                <a:ln>
                  <a:noFill/>
                </a:ln>
                <a:solidFill>
                  <a:srgbClr val="FFFFFF"/>
                </a:solidFill>
                <a:effectLst/>
                <a:uLnTx/>
                <a:uFillTx/>
              </a:rPr>
              <a:t> AND </a:t>
            </a:r>
            <a:r>
              <a:rPr lang="en-US" sz="1200" b="1" dirty="0">
                <a:solidFill>
                  <a:srgbClr val="FFFFFF"/>
                </a:solidFill>
              </a:rPr>
              <a:t>CONTROL</a:t>
            </a:r>
            <a:endParaRPr kumimoji="0" lang="en-US" sz="1200" b="1" i="0" u="none" strike="noStrike" kern="1200" cap="none" spc="0" normalizeH="0" baseline="0" noProof="0" dirty="0">
              <a:ln>
                <a:noFill/>
              </a:ln>
              <a:solidFill>
                <a:srgbClr val="FFFFFF"/>
              </a:solidFill>
              <a:effectLst/>
              <a:uLnTx/>
              <a:uFillTx/>
            </a:endParaRPr>
          </a:p>
        </p:txBody>
      </p:sp>
      <p:pic>
        <p:nvPicPr>
          <p:cNvPr id="26" name="Image 62">
            <a:extLst>
              <a:ext uri="{FF2B5EF4-FFF2-40B4-BE49-F238E27FC236}">
                <a16:creationId xmlns:a16="http://schemas.microsoft.com/office/drawing/2014/main" id="{3090F539-B3DF-4FFD-B272-1D957F6353DD}"/>
              </a:ext>
            </a:extLst>
          </p:cNvPr>
          <p:cNvPicPr>
            <a:picLocks noChangeAspect="1"/>
          </p:cNvPicPr>
          <p:nvPr/>
        </p:nvPicPr>
        <p:blipFill>
          <a:blip r:embed="rId10" cstate="screen">
            <a:lum bright="70000" contrast="-70000"/>
            <a:extLst>
              <a:ext uri="{28A0092B-C50C-407E-A947-70E740481C1C}">
                <a14:useLocalDpi xmlns:a14="http://schemas.microsoft.com/office/drawing/2010/main"/>
              </a:ext>
            </a:extLst>
          </a:blip>
          <a:stretch>
            <a:fillRect/>
          </a:stretch>
        </p:blipFill>
        <p:spPr>
          <a:xfrm>
            <a:off x="11164156" y="6217751"/>
            <a:ext cx="799676" cy="372263"/>
          </a:xfrm>
          <a:prstGeom prst="rect">
            <a:avLst/>
          </a:prstGeom>
        </p:spPr>
      </p:pic>
    </p:spTree>
    <p:extLst>
      <p:ext uri="{BB962C8B-B14F-4D97-AF65-F5344CB8AC3E}">
        <p14:creationId xmlns:p14="http://schemas.microsoft.com/office/powerpoint/2010/main" val="129546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82725" y="4117415"/>
            <a:ext cx="3040777" cy="1207472"/>
            <a:chOff x="86316" y="1769899"/>
            <a:chExt cx="3040777" cy="1207472"/>
          </a:xfrm>
        </p:grpSpPr>
        <p:sp>
          <p:nvSpPr>
            <p:cNvPr id="18" name="Rectangle 17"/>
            <p:cNvSpPr/>
            <p:nvPr/>
          </p:nvSpPr>
          <p:spPr bwMode="auto">
            <a:xfrm>
              <a:off x="86316" y="2238707"/>
              <a:ext cx="2412567"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rPr>
                <a:t>Clarify orders via tracked conversations, both internally &amp; with customers</a:t>
              </a:r>
            </a:p>
          </p:txBody>
        </p:sp>
        <p:sp>
          <p:nvSpPr>
            <p:cNvPr id="19" name="TextBox 16"/>
            <p:cNvSpPr txBox="1">
              <a:spLocks noChangeArrowheads="1"/>
            </p:cNvSpPr>
            <p:nvPr/>
          </p:nvSpPr>
          <p:spPr bwMode="auto">
            <a:xfrm>
              <a:off x="315190" y="1769899"/>
              <a:ext cx="2506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8998"/>
                  </a:solidFill>
                  <a:effectLst/>
                  <a:uLnTx/>
                  <a:uFillTx/>
                  <a:latin typeface="Bahnschrift" panose="020B0502040204020203" pitchFamily="34" charset="0"/>
                </a:rPr>
                <a:t>COLLABORATION &amp; COMMUNICATION</a:t>
              </a:r>
              <a:endPar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endParaRPr>
            </a:p>
          </p:txBody>
        </p:sp>
        <p:sp>
          <p:nvSpPr>
            <p:cNvPr id="20" name="Ellipse 19"/>
            <p:cNvSpPr/>
            <p:nvPr/>
          </p:nvSpPr>
          <p:spPr>
            <a:xfrm>
              <a:off x="2517493" y="1807812"/>
              <a:ext cx="609600" cy="609600"/>
            </a:xfrm>
            <a:prstGeom prst="ellipse">
              <a:avLst/>
            </a:prstGeom>
            <a:ln>
              <a:solidFill>
                <a:srgbClr val="008998"/>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8998"/>
                </a:solidFill>
                <a:effectLst/>
                <a:uLnTx/>
                <a:uFillTx/>
                <a:latin typeface="Calibri"/>
                <a:cs typeface="+mn-cs"/>
              </a:endParaRPr>
            </a:p>
          </p:txBody>
        </p:sp>
        <p:pic>
          <p:nvPicPr>
            <p:cNvPr id="32" name="Image 3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41948" y="1978939"/>
              <a:ext cx="380716" cy="302056"/>
            </a:xfrm>
            <a:prstGeom prst="rect">
              <a:avLst/>
            </a:prstGeom>
          </p:spPr>
        </p:pic>
      </p:grpSp>
      <p:grpSp>
        <p:nvGrpSpPr>
          <p:cNvPr id="4" name="Groupe 3"/>
          <p:cNvGrpSpPr/>
          <p:nvPr/>
        </p:nvGrpSpPr>
        <p:grpSpPr>
          <a:xfrm>
            <a:off x="169823" y="2987372"/>
            <a:ext cx="3127093" cy="1013001"/>
            <a:chOff x="0" y="3032092"/>
            <a:chExt cx="3127093" cy="1013001"/>
          </a:xfrm>
        </p:grpSpPr>
        <p:sp>
          <p:nvSpPr>
            <p:cNvPr id="24" name="Ellipse 23"/>
            <p:cNvSpPr/>
            <p:nvPr/>
          </p:nvSpPr>
          <p:spPr>
            <a:xfrm>
              <a:off x="2517493" y="3032092"/>
              <a:ext cx="609600" cy="609600"/>
            </a:xfrm>
            <a:prstGeom prst="ellipse">
              <a:avLst/>
            </a:prstGeom>
            <a:ln>
              <a:solidFill>
                <a:srgbClr val="008998"/>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8998"/>
                </a:solidFill>
                <a:effectLst/>
                <a:uLnTx/>
                <a:uFillTx/>
                <a:latin typeface="Calibri"/>
                <a:cs typeface="+mn-cs"/>
              </a:endParaRPr>
            </a:p>
          </p:txBody>
        </p:sp>
        <p:sp>
          <p:nvSpPr>
            <p:cNvPr id="26" name="Rectangle 25"/>
            <p:cNvSpPr/>
            <p:nvPr/>
          </p:nvSpPr>
          <p:spPr bwMode="auto">
            <a:xfrm>
              <a:off x="0" y="3306429"/>
              <a:ext cx="2506722"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rPr>
                <a:t>Machine and deep learning technology to automatically extract data from orders</a:t>
              </a:r>
            </a:p>
          </p:txBody>
        </p:sp>
        <p:sp>
          <p:nvSpPr>
            <p:cNvPr id="27" name="TextBox 16"/>
            <p:cNvSpPr txBox="1">
              <a:spLocks noChangeArrowheads="1"/>
            </p:cNvSpPr>
            <p:nvPr/>
          </p:nvSpPr>
          <p:spPr bwMode="auto">
            <a:xfrm>
              <a:off x="94155" y="3032092"/>
              <a:ext cx="2412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8998"/>
                  </a:solidFill>
                  <a:effectLst/>
                  <a:uLnTx/>
                  <a:uFillTx/>
                  <a:latin typeface="Bahnschrift" panose="020B0502040204020203" pitchFamily="34" charset="0"/>
                </a:rPr>
                <a:t>AI-DRIVEN RECOGNITION</a:t>
              </a:r>
              <a:endPar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endParaRPr>
            </a:p>
          </p:txBody>
        </p:sp>
        <p:pic>
          <p:nvPicPr>
            <p:cNvPr id="33" name="Image 3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41948" y="3192588"/>
              <a:ext cx="380716" cy="302056"/>
            </a:xfrm>
            <a:prstGeom prst="rect">
              <a:avLst/>
            </a:prstGeom>
          </p:spPr>
        </p:pic>
      </p:grpSp>
      <p:grpSp>
        <p:nvGrpSpPr>
          <p:cNvPr id="9" name="Groupe 8"/>
          <p:cNvGrpSpPr/>
          <p:nvPr/>
        </p:nvGrpSpPr>
        <p:grpSpPr>
          <a:xfrm>
            <a:off x="8932576" y="2978552"/>
            <a:ext cx="3389684" cy="1198411"/>
            <a:chOff x="8818582" y="1775636"/>
            <a:chExt cx="3389684" cy="1198411"/>
          </a:xfrm>
        </p:grpSpPr>
        <p:sp>
          <p:nvSpPr>
            <p:cNvPr id="6" name="Rectangle 5"/>
            <p:cNvSpPr/>
            <p:nvPr/>
          </p:nvSpPr>
          <p:spPr bwMode="auto">
            <a:xfrm>
              <a:off x="9434863" y="2235383"/>
              <a:ext cx="247331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394A59"/>
                  </a:solidFill>
                  <a:latin typeface="Bahnschrift Light" panose="020B0502040204020203" pitchFamily="34" charset="0"/>
                </a:rPr>
                <a:t>Ensure PO Data is accurate and PO and reportable data are retained for compliance.</a:t>
              </a:r>
              <a:endPar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endParaRPr>
            </a:p>
          </p:txBody>
        </p:sp>
        <p:sp>
          <p:nvSpPr>
            <p:cNvPr id="8" name="Ellipse 7"/>
            <p:cNvSpPr/>
            <p:nvPr/>
          </p:nvSpPr>
          <p:spPr>
            <a:xfrm>
              <a:off x="8818582" y="1820123"/>
              <a:ext cx="609600" cy="609600"/>
            </a:xfrm>
            <a:prstGeom prst="ellipse">
              <a:avLst/>
            </a:prstGeom>
            <a:noFill/>
            <a:ln w="12700">
              <a:solidFill>
                <a:srgbClr val="008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8998"/>
                </a:solidFill>
                <a:effectLst/>
                <a:uLnTx/>
                <a:uFillTx/>
                <a:latin typeface="Calibri"/>
                <a:cs typeface="+mn-cs"/>
              </a:endParaRPr>
            </a:p>
          </p:txBody>
        </p:sp>
        <p:sp>
          <p:nvSpPr>
            <p:cNvPr id="11" name="TextBox 16"/>
            <p:cNvSpPr txBox="1">
              <a:spLocks noChangeArrowheads="1"/>
            </p:cNvSpPr>
            <p:nvPr/>
          </p:nvSpPr>
          <p:spPr bwMode="auto">
            <a:xfrm>
              <a:off x="9472711" y="1775636"/>
              <a:ext cx="2735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8998"/>
                  </a:solidFill>
                  <a:effectLst/>
                  <a:uLnTx/>
                  <a:uFillTx/>
                  <a:latin typeface="Bahnschrift" panose="020B0502040204020203" pitchFamily="34" charset="0"/>
                </a:rPr>
                <a:t>DATA VALIDATION &amp;</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8998"/>
                  </a:solidFill>
                  <a:effectLst/>
                  <a:uLnTx/>
                  <a:uFillTx/>
                  <a:latin typeface="Bahnschrift" panose="020B0502040204020203" pitchFamily="34" charset="0"/>
                </a:rPr>
                <a:t>ARCHIVING</a:t>
              </a:r>
              <a:endPar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endParaRPr>
            </a:p>
          </p:txBody>
        </p:sp>
        <p:pic>
          <p:nvPicPr>
            <p:cNvPr id="39" name="Image 38"/>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52108" y="1991250"/>
              <a:ext cx="380716" cy="302056"/>
            </a:xfrm>
            <a:prstGeom prst="rect">
              <a:avLst/>
            </a:prstGeom>
          </p:spPr>
        </p:pic>
      </p:grpSp>
      <p:sp>
        <p:nvSpPr>
          <p:cNvPr id="42" name="Espace réservé du texte 1">
            <a:extLst>
              <a:ext uri="{FF2B5EF4-FFF2-40B4-BE49-F238E27FC236}">
                <a16:creationId xmlns:a16="http://schemas.microsoft.com/office/drawing/2014/main" id="{45F1917F-3E52-4D7D-B2DA-D4EF3E917E93}"/>
              </a:ext>
            </a:extLst>
          </p:cNvPr>
          <p:cNvSpPr txBox="1">
            <a:spLocks/>
          </p:cNvSpPr>
          <p:nvPr/>
        </p:nvSpPr>
        <p:spPr>
          <a:xfrm>
            <a:off x="384751" y="375984"/>
            <a:ext cx="11407199" cy="563516"/>
          </a:xfrm>
          <a:prstGeom prst="rect">
            <a:avLst/>
          </a:prstGeom>
        </p:spPr>
        <p:txBody>
          <a:bodyPr/>
          <a:lstStyle>
            <a:lvl1pPr marL="0" indent="0" algn="ctr" defTabSz="914400" rtl="0" eaLnBrk="1" latinLnBrk="0" hangingPunct="1">
              <a:lnSpc>
                <a:spcPct val="90000"/>
              </a:lnSpc>
              <a:spcBef>
                <a:spcPts val="1000"/>
              </a:spcBef>
              <a:buFont typeface="+mj-lt"/>
              <a:buNone/>
              <a:defRPr sz="4000" kern="1200" cap="all" baseline="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mj-l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j-l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mj-lt"/>
              <a:buNone/>
              <a:tabLst/>
              <a:defRPr/>
            </a:pPr>
            <a:r>
              <a:rPr kumimoji="0" lang="en-US" sz="4000" b="1" i="0" u="none" strike="noStrike" kern="1200" cap="all" spc="0" normalizeH="0" baseline="0" noProof="0" dirty="0">
                <a:ln>
                  <a:noFill/>
                </a:ln>
                <a:solidFill>
                  <a:srgbClr val="394A59"/>
                </a:solidFill>
                <a:effectLst/>
                <a:uLnTx/>
                <a:uFillTx/>
                <a:latin typeface="Bahnschrift" panose="020B0502040204020203" pitchFamily="34" charset="0"/>
              </a:rPr>
              <a:t>SOLUTION FEATURES</a:t>
            </a:r>
          </a:p>
        </p:txBody>
      </p:sp>
      <p:sp>
        <p:nvSpPr>
          <p:cNvPr id="43" name="Espace réservé du texte 2">
            <a:extLst>
              <a:ext uri="{FF2B5EF4-FFF2-40B4-BE49-F238E27FC236}">
                <a16:creationId xmlns:a16="http://schemas.microsoft.com/office/drawing/2014/main" id="{7CC95D71-8B7E-4E4B-8641-9E26827ED4D3}"/>
              </a:ext>
            </a:extLst>
          </p:cNvPr>
          <p:cNvSpPr txBox="1">
            <a:spLocks/>
          </p:cNvSpPr>
          <p:nvPr/>
        </p:nvSpPr>
        <p:spPr>
          <a:xfrm>
            <a:off x="384751" y="979619"/>
            <a:ext cx="11407199" cy="286870"/>
          </a:xfrm>
          <a:prstGeom prst="rect">
            <a:avLst/>
          </a:prstGeom>
        </p:spPr>
        <p:txBody>
          <a:bodyPr/>
          <a:lstStyle>
            <a:lvl1pPr marL="0" indent="0" algn="ctr" defTabSz="914400" rtl="0" eaLnBrk="1" latinLnBrk="0" hangingPunct="1">
              <a:lnSpc>
                <a:spcPct val="90000"/>
              </a:lnSpc>
              <a:spcBef>
                <a:spcPts val="1000"/>
              </a:spcBef>
              <a:buFont typeface="+mj-lt"/>
              <a:buNone/>
              <a:defRPr sz="2000" b="1" kern="1200" cap="all" baseline="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mj-l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j-l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j-lt"/>
              <a:buChar char="•"/>
              <a:defRPr sz="1800" kern="1200">
                <a:solidFill>
                  <a:schemeClr val="tx1"/>
                </a:solidFill>
                <a:latin typeface="+mn-lt"/>
                <a:ea typeface="+mn-ea"/>
                <a:cs typeface="+mn-cs"/>
              </a:defRPr>
            </a:lvl9pPr>
          </a:lstStyle>
          <a:p>
            <a:r>
              <a:rPr lang="en-US" b="0" dirty="0">
                <a:solidFill>
                  <a:srgbClr val="0D8F9D"/>
                </a:solidFill>
                <a:latin typeface="Bahnschrift Light" panose="020B0502040204020203" pitchFamily="34" charset="0"/>
              </a:rPr>
              <a:t>BEHIND THE BENEFITS</a:t>
            </a:r>
          </a:p>
        </p:txBody>
      </p:sp>
      <p:grpSp>
        <p:nvGrpSpPr>
          <p:cNvPr id="44" name="Groupe 43">
            <a:extLst>
              <a:ext uri="{FF2B5EF4-FFF2-40B4-BE49-F238E27FC236}">
                <a16:creationId xmlns:a16="http://schemas.microsoft.com/office/drawing/2014/main" id="{7FEB7EFE-DCBD-4D74-8937-53F6CA47CD2F}"/>
              </a:ext>
            </a:extLst>
          </p:cNvPr>
          <p:cNvGrpSpPr/>
          <p:nvPr/>
        </p:nvGrpSpPr>
        <p:grpSpPr>
          <a:xfrm>
            <a:off x="8981518" y="1884550"/>
            <a:ext cx="3319348" cy="1046375"/>
            <a:chOff x="8818582" y="4256372"/>
            <a:chExt cx="3319348" cy="1046375"/>
          </a:xfrm>
        </p:grpSpPr>
        <p:sp>
          <p:nvSpPr>
            <p:cNvPr id="46" name="TextBox 16">
              <a:extLst>
                <a:ext uri="{FF2B5EF4-FFF2-40B4-BE49-F238E27FC236}">
                  <a16:creationId xmlns:a16="http://schemas.microsoft.com/office/drawing/2014/main" id="{8C90E45C-66CF-44E3-889A-84923CDD6002}"/>
                </a:ext>
              </a:extLst>
            </p:cNvPr>
            <p:cNvSpPr txBox="1">
              <a:spLocks noChangeArrowheads="1"/>
            </p:cNvSpPr>
            <p:nvPr/>
          </p:nvSpPr>
          <p:spPr bwMode="auto">
            <a:xfrm>
              <a:off x="9472711" y="4256372"/>
              <a:ext cx="25067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rPr>
                <a:t>ERP INTEGRATION</a:t>
              </a:r>
            </a:p>
          </p:txBody>
        </p:sp>
        <p:sp>
          <p:nvSpPr>
            <p:cNvPr id="47" name="Rectangle 46">
              <a:extLst>
                <a:ext uri="{FF2B5EF4-FFF2-40B4-BE49-F238E27FC236}">
                  <a16:creationId xmlns:a16="http://schemas.microsoft.com/office/drawing/2014/main" id="{BF1F051C-EE48-4E75-8D5B-04D161563A81}"/>
                </a:ext>
              </a:extLst>
            </p:cNvPr>
            <p:cNvSpPr/>
            <p:nvPr/>
          </p:nvSpPr>
          <p:spPr bwMode="auto">
            <a:xfrm>
              <a:off x="9483052" y="4564083"/>
              <a:ext cx="2654878"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rPr>
                <a:t>Integration with 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rPr>
                <a:t>ERP system via APIs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rPr>
                <a:t>or flat files</a:t>
              </a:r>
            </a:p>
          </p:txBody>
        </p:sp>
        <p:sp>
          <p:nvSpPr>
            <p:cNvPr id="48" name="Ellipse 47">
              <a:extLst>
                <a:ext uri="{FF2B5EF4-FFF2-40B4-BE49-F238E27FC236}">
                  <a16:creationId xmlns:a16="http://schemas.microsoft.com/office/drawing/2014/main" id="{BD01FD66-B99B-41A2-B581-FC3815E0CC19}"/>
                </a:ext>
              </a:extLst>
            </p:cNvPr>
            <p:cNvSpPr/>
            <p:nvPr/>
          </p:nvSpPr>
          <p:spPr>
            <a:xfrm>
              <a:off x="8818582" y="4281772"/>
              <a:ext cx="609600" cy="609600"/>
            </a:xfrm>
            <a:prstGeom prst="ellipse">
              <a:avLst/>
            </a:prstGeom>
            <a:noFill/>
            <a:ln w="19050">
              <a:solidFill>
                <a:srgbClr val="008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8998"/>
                </a:solidFill>
                <a:effectLst/>
                <a:uLnTx/>
                <a:uFillTx/>
                <a:latin typeface="Calibri"/>
                <a:cs typeface="+mn-cs"/>
              </a:endParaRPr>
            </a:p>
          </p:txBody>
        </p:sp>
        <p:pic>
          <p:nvPicPr>
            <p:cNvPr id="49" name="Image 48">
              <a:extLst>
                <a:ext uri="{FF2B5EF4-FFF2-40B4-BE49-F238E27FC236}">
                  <a16:creationId xmlns:a16="http://schemas.microsoft.com/office/drawing/2014/main" id="{40B83860-EAB2-4254-92A6-371A92BA5B94}"/>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47092" y="4445201"/>
              <a:ext cx="380716" cy="302056"/>
            </a:xfrm>
            <a:prstGeom prst="rect">
              <a:avLst/>
            </a:prstGeom>
          </p:spPr>
        </p:pic>
      </p:grpSp>
      <p:grpSp>
        <p:nvGrpSpPr>
          <p:cNvPr id="37" name="Groupe 36">
            <a:extLst>
              <a:ext uri="{FF2B5EF4-FFF2-40B4-BE49-F238E27FC236}">
                <a16:creationId xmlns:a16="http://schemas.microsoft.com/office/drawing/2014/main" id="{83472D48-CC6E-4D17-8F24-2D772C38C082}"/>
              </a:ext>
            </a:extLst>
          </p:cNvPr>
          <p:cNvGrpSpPr/>
          <p:nvPr/>
        </p:nvGrpSpPr>
        <p:grpSpPr>
          <a:xfrm>
            <a:off x="8939258" y="4317198"/>
            <a:ext cx="3171192" cy="1429612"/>
            <a:chOff x="8818582" y="2994554"/>
            <a:chExt cx="3171192" cy="1429612"/>
          </a:xfrm>
        </p:grpSpPr>
        <p:sp>
          <p:nvSpPr>
            <p:cNvPr id="41" name="Ellipse 40">
              <a:extLst>
                <a:ext uri="{FF2B5EF4-FFF2-40B4-BE49-F238E27FC236}">
                  <a16:creationId xmlns:a16="http://schemas.microsoft.com/office/drawing/2014/main" id="{982F277D-B4C5-4302-B424-B1DAA0A696C8}"/>
                </a:ext>
              </a:extLst>
            </p:cNvPr>
            <p:cNvSpPr/>
            <p:nvPr/>
          </p:nvSpPr>
          <p:spPr>
            <a:xfrm>
              <a:off x="8818582" y="2994554"/>
              <a:ext cx="609600" cy="609600"/>
            </a:xfrm>
            <a:prstGeom prst="ellipse">
              <a:avLst/>
            </a:prstGeom>
            <a:noFill/>
            <a:ln w="19050">
              <a:solidFill>
                <a:srgbClr val="008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8998"/>
                </a:solidFill>
                <a:effectLst/>
                <a:uLnTx/>
                <a:uFillTx/>
                <a:latin typeface="Calibri"/>
                <a:cs typeface="+mn-cs"/>
              </a:endParaRPr>
            </a:p>
          </p:txBody>
        </p:sp>
        <p:sp>
          <p:nvSpPr>
            <p:cNvPr id="45" name="Rectangle 44">
              <a:extLst>
                <a:ext uri="{FF2B5EF4-FFF2-40B4-BE49-F238E27FC236}">
                  <a16:creationId xmlns:a16="http://schemas.microsoft.com/office/drawing/2014/main" id="{83154EA9-A1AF-4F86-87F1-3E52288A5E99}"/>
                </a:ext>
              </a:extLst>
            </p:cNvPr>
            <p:cNvSpPr/>
            <p:nvPr/>
          </p:nvSpPr>
          <p:spPr bwMode="auto">
            <a:xfrm>
              <a:off x="9483052" y="3470059"/>
              <a:ext cx="250672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kern="1200" cap="none" spc="0" normalizeH="0" baseline="0" noProof="0" dirty="0">
                  <a:ln>
                    <a:noFill/>
                  </a:ln>
                  <a:solidFill>
                    <a:srgbClr val="2B3743"/>
                  </a:solidFill>
                  <a:effectLst/>
                  <a:uLnTx/>
                  <a:uFillTx/>
                  <a:latin typeface="Bahnschrift Light" panose="020B0502040204020203" pitchFamily="34" charset="0"/>
                </a:rPr>
                <a:t>Deliver confirmations according to customer preferences (email, portal and/or EDI)</a:t>
              </a:r>
            </a:p>
          </p:txBody>
        </p:sp>
        <p:sp>
          <p:nvSpPr>
            <p:cNvPr id="50" name="TextBox 16">
              <a:extLst>
                <a:ext uri="{FF2B5EF4-FFF2-40B4-BE49-F238E27FC236}">
                  <a16:creationId xmlns:a16="http://schemas.microsoft.com/office/drawing/2014/main" id="{A582F033-0437-4099-BB94-B85FE3D753DC}"/>
                </a:ext>
              </a:extLst>
            </p:cNvPr>
            <p:cNvSpPr txBox="1">
              <a:spLocks noChangeArrowheads="1"/>
            </p:cNvSpPr>
            <p:nvPr/>
          </p:nvSpPr>
          <p:spPr bwMode="auto">
            <a:xfrm>
              <a:off x="9483052" y="2994554"/>
              <a:ext cx="2384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400" b="1" i="0" u="none" kern="1200" cap="none" spc="0" normalizeH="0" baseline="0" noProof="0" dirty="0">
                  <a:ln>
                    <a:noFill/>
                  </a:ln>
                  <a:solidFill>
                    <a:srgbClr val="008998"/>
                  </a:solidFill>
                  <a:effectLst/>
                  <a:uLnTx/>
                  <a:uFillTx/>
                  <a:latin typeface="Bahnschrift" panose="020B0502040204020203" pitchFamily="34" charset="0"/>
                </a:rPr>
                <a:t>ORDER CONFIRMATION &amp; ADVANCED SHIP NOTICES</a:t>
              </a:r>
              <a:endParaRPr kumimoji="0" lang="en-US" sz="1400" b="1" i="0" u="none" kern="1200" cap="none" spc="0" normalizeH="0" baseline="0" noProof="0" dirty="0">
                <a:ln>
                  <a:noFill/>
                </a:ln>
                <a:solidFill>
                  <a:srgbClr val="008998"/>
                </a:solidFill>
                <a:effectLst/>
                <a:uLnTx/>
                <a:uFillTx/>
                <a:latin typeface="Bahnschrift" panose="020B0502040204020203" pitchFamily="34" charset="0"/>
              </a:endParaRPr>
            </a:p>
          </p:txBody>
        </p:sp>
        <p:pic>
          <p:nvPicPr>
            <p:cNvPr id="51" name="Image 50">
              <a:extLst>
                <a:ext uri="{FF2B5EF4-FFF2-40B4-BE49-F238E27FC236}">
                  <a16:creationId xmlns:a16="http://schemas.microsoft.com/office/drawing/2014/main" id="{76C8DF90-C94E-40B2-A0A9-A0A2272FF328}"/>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52108" y="3155050"/>
              <a:ext cx="380716" cy="302056"/>
            </a:xfrm>
            <a:prstGeom prst="rect">
              <a:avLst/>
            </a:prstGeom>
          </p:spPr>
        </p:pic>
      </p:grpSp>
      <p:grpSp>
        <p:nvGrpSpPr>
          <p:cNvPr id="52" name="Groupe 3">
            <a:extLst>
              <a:ext uri="{FF2B5EF4-FFF2-40B4-BE49-F238E27FC236}">
                <a16:creationId xmlns:a16="http://schemas.microsoft.com/office/drawing/2014/main" id="{B0A44E65-F717-415C-907C-3AA44F51A4E4}"/>
              </a:ext>
            </a:extLst>
          </p:cNvPr>
          <p:cNvGrpSpPr/>
          <p:nvPr/>
        </p:nvGrpSpPr>
        <p:grpSpPr>
          <a:xfrm>
            <a:off x="117697" y="1792669"/>
            <a:ext cx="3127093" cy="1013001"/>
            <a:chOff x="0" y="3032092"/>
            <a:chExt cx="3127093" cy="1013001"/>
          </a:xfrm>
        </p:grpSpPr>
        <p:sp>
          <p:nvSpPr>
            <p:cNvPr id="53" name="Ellipse 23">
              <a:extLst>
                <a:ext uri="{FF2B5EF4-FFF2-40B4-BE49-F238E27FC236}">
                  <a16:creationId xmlns:a16="http://schemas.microsoft.com/office/drawing/2014/main" id="{918ADBF6-D09E-4451-8D4B-7E3846F5C789}"/>
                </a:ext>
              </a:extLst>
            </p:cNvPr>
            <p:cNvSpPr/>
            <p:nvPr/>
          </p:nvSpPr>
          <p:spPr>
            <a:xfrm>
              <a:off x="2517493" y="3032092"/>
              <a:ext cx="609600" cy="6096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8998"/>
                </a:solidFill>
                <a:effectLst/>
                <a:uLnTx/>
                <a:uFillTx/>
                <a:latin typeface="Calibri"/>
                <a:cs typeface="+mn-cs"/>
              </a:endParaRPr>
            </a:p>
          </p:txBody>
        </p:sp>
        <p:sp>
          <p:nvSpPr>
            <p:cNvPr id="54" name="Rectangle 53">
              <a:extLst>
                <a:ext uri="{FF2B5EF4-FFF2-40B4-BE49-F238E27FC236}">
                  <a16:creationId xmlns:a16="http://schemas.microsoft.com/office/drawing/2014/main" id="{582C72A7-3171-4285-8085-CCF0047597B8}"/>
                </a:ext>
              </a:extLst>
            </p:cNvPr>
            <p:cNvSpPr/>
            <p:nvPr/>
          </p:nvSpPr>
          <p:spPr bwMode="auto">
            <a:xfrm>
              <a:off x="0" y="3306429"/>
              <a:ext cx="2506722"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solidFill>
                    <a:srgbClr val="394A59"/>
                  </a:solidFill>
                  <a:latin typeface="Bahnschrift Light" panose="020B0502040204020203" pitchFamily="34" charset="0"/>
                </a:rPr>
                <a:t>Identification of </a:t>
              </a:r>
              <a:r>
                <a:rPr lang="fr-FR" sz="1400" dirty="0" err="1">
                  <a:solidFill>
                    <a:srgbClr val="394A59"/>
                  </a:solidFill>
                  <a:latin typeface="Bahnschrift Light" panose="020B0502040204020203" pitchFamily="34" charset="0"/>
                </a:rPr>
                <a:t>orders</a:t>
              </a:r>
              <a:r>
                <a:rPr lang="fr-FR" sz="1400" dirty="0">
                  <a:solidFill>
                    <a:srgbClr val="394A59"/>
                  </a:solidFill>
                  <a:latin typeface="Bahnschrift Light"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solidFill>
                    <a:srgbClr val="394A59"/>
                  </a:solidFill>
                  <a:latin typeface="Bahnschrift Light" panose="020B0502040204020203" pitchFamily="34" charset="0"/>
                </a:rPr>
                <a:t>in an email flow </a:t>
              </a:r>
              <a:r>
                <a:rPr lang="fr-FR" sz="1400" dirty="0" err="1">
                  <a:solidFill>
                    <a:srgbClr val="394A59"/>
                  </a:solidFill>
                  <a:latin typeface="Bahnschrift Light" panose="020B0502040204020203" pitchFamily="34" charset="0"/>
                </a:rPr>
                <a:t>with</a:t>
              </a:r>
              <a:r>
                <a:rPr lang="fr-FR" sz="1400" dirty="0">
                  <a:solidFill>
                    <a:srgbClr val="394A59"/>
                  </a:solidFill>
                  <a:latin typeface="Bahnschrift Light"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400" dirty="0">
                  <a:solidFill>
                    <a:srgbClr val="394A59"/>
                  </a:solidFill>
                  <a:latin typeface="Bahnschrift Light" panose="020B0502040204020203" pitchFamily="34" charset="0"/>
                </a:rPr>
                <a:t>AI classification </a:t>
              </a:r>
            </a:p>
          </p:txBody>
        </p:sp>
        <p:sp>
          <p:nvSpPr>
            <p:cNvPr id="55" name="TextBox 16">
              <a:extLst>
                <a:ext uri="{FF2B5EF4-FFF2-40B4-BE49-F238E27FC236}">
                  <a16:creationId xmlns:a16="http://schemas.microsoft.com/office/drawing/2014/main" id="{9D37D929-19E4-443B-914B-B26AC978ED08}"/>
                </a:ext>
              </a:extLst>
            </p:cNvPr>
            <p:cNvSpPr txBox="1">
              <a:spLocks noChangeArrowheads="1"/>
            </p:cNvSpPr>
            <p:nvPr/>
          </p:nvSpPr>
          <p:spPr bwMode="auto">
            <a:xfrm>
              <a:off x="94155" y="3032092"/>
              <a:ext cx="2412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08998"/>
                  </a:solidFill>
                  <a:effectLst/>
                  <a:uLnTx/>
                  <a:uFillTx/>
                  <a:latin typeface="Bahnschrift" panose="020B0502040204020203" pitchFamily="34" charset="0"/>
                </a:rPr>
                <a:t>ORDER TRIAGE</a:t>
              </a:r>
              <a:endPar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endParaRPr>
            </a:p>
          </p:txBody>
        </p:sp>
        <p:pic>
          <p:nvPicPr>
            <p:cNvPr id="56" name="Image 32">
              <a:extLst>
                <a:ext uri="{FF2B5EF4-FFF2-40B4-BE49-F238E27FC236}">
                  <a16:creationId xmlns:a16="http://schemas.microsoft.com/office/drawing/2014/main" id="{6BF4D9E9-8546-4F5B-91CC-09222A874812}"/>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41948" y="3192588"/>
              <a:ext cx="380716" cy="302056"/>
            </a:xfrm>
            <a:prstGeom prst="rect">
              <a:avLst/>
            </a:prstGeom>
          </p:spPr>
        </p:pic>
      </p:grpSp>
      <p:pic>
        <p:nvPicPr>
          <p:cNvPr id="7" name="Image 6">
            <a:extLst>
              <a:ext uri="{FF2B5EF4-FFF2-40B4-BE49-F238E27FC236}">
                <a16:creationId xmlns:a16="http://schemas.microsoft.com/office/drawing/2014/main" id="{367D879F-3626-4430-B12A-369E096A4738}"/>
              </a:ext>
            </a:extLst>
          </p:cNvPr>
          <p:cNvPicPr>
            <a:picLocks noChangeAspect="1"/>
          </p:cNvPicPr>
          <p:nvPr/>
        </p:nvPicPr>
        <p:blipFill>
          <a:blip r:embed="rId4"/>
          <a:stretch>
            <a:fillRect/>
          </a:stretch>
        </p:blipFill>
        <p:spPr>
          <a:xfrm>
            <a:off x="194605" y="6390187"/>
            <a:ext cx="676275" cy="381000"/>
          </a:xfrm>
          <a:prstGeom prst="rect">
            <a:avLst/>
          </a:prstGeom>
        </p:spPr>
      </p:pic>
      <p:grpSp>
        <p:nvGrpSpPr>
          <p:cNvPr id="2" name="Group 1">
            <a:extLst>
              <a:ext uri="{FF2B5EF4-FFF2-40B4-BE49-F238E27FC236}">
                <a16:creationId xmlns:a16="http://schemas.microsoft.com/office/drawing/2014/main" id="{F763B7C2-8ABD-61C9-0699-4FAA861F4FB4}"/>
              </a:ext>
            </a:extLst>
          </p:cNvPr>
          <p:cNvGrpSpPr/>
          <p:nvPr/>
        </p:nvGrpSpPr>
        <p:grpSpPr>
          <a:xfrm>
            <a:off x="2765669" y="1614248"/>
            <a:ext cx="6705590" cy="3850268"/>
            <a:chOff x="2765669" y="2132727"/>
            <a:chExt cx="6705590" cy="3850268"/>
          </a:xfrm>
        </p:grpSpPr>
        <p:pic>
          <p:nvPicPr>
            <p:cNvPr id="38" name="Image 37">
              <a:extLst>
                <a:ext uri="{FF2B5EF4-FFF2-40B4-BE49-F238E27FC236}">
                  <a16:creationId xmlns:a16="http://schemas.microsoft.com/office/drawing/2014/main" id="{42CE3BD5-6F38-4365-B0C2-401B859FD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669" y="2467175"/>
              <a:ext cx="6705590" cy="3316602"/>
            </a:xfrm>
            <a:prstGeom prst="rect">
              <a:avLst/>
            </a:prstGeom>
          </p:spPr>
        </p:pic>
        <p:grpSp>
          <p:nvGrpSpPr>
            <p:cNvPr id="5" name="Groupe 4"/>
            <p:cNvGrpSpPr/>
            <p:nvPr/>
          </p:nvGrpSpPr>
          <p:grpSpPr>
            <a:xfrm>
              <a:off x="3350937" y="2132727"/>
              <a:ext cx="5494167" cy="3850268"/>
              <a:chOff x="-1808944" y="504173"/>
              <a:chExt cx="5494167" cy="3850268"/>
            </a:xfrm>
            <a:solidFill>
              <a:schemeClr val="bg1"/>
            </a:solidFill>
          </p:grpSpPr>
          <p:sp>
            <p:nvSpPr>
              <p:cNvPr id="30" name="Rectangle 29"/>
              <p:cNvSpPr/>
              <p:nvPr/>
            </p:nvSpPr>
            <p:spPr bwMode="auto">
              <a:xfrm>
                <a:off x="-1808944" y="4046664"/>
                <a:ext cx="5494167" cy="307777"/>
              </a:xfrm>
              <a:prstGeom prst="rect">
                <a:avLst/>
              </a:prstGeom>
              <a:grp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A2732"/>
                    </a:solidFill>
                    <a:effectLst/>
                    <a:uLnTx/>
                    <a:uFillTx/>
                    <a:latin typeface="Bahnschrift Light" panose="020B0502040204020203" pitchFamily="34" charset="0"/>
                  </a:rPr>
                  <a:t>Instant access to order processing KPIs and performance trends</a:t>
                </a:r>
                <a:endPar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endParaRPr>
              </a:p>
            </p:txBody>
          </p:sp>
          <p:sp>
            <p:nvSpPr>
              <p:cNvPr id="31" name="TextBox 16"/>
              <p:cNvSpPr txBox="1">
                <a:spLocks noChangeArrowheads="1"/>
              </p:cNvSpPr>
              <p:nvPr/>
            </p:nvSpPr>
            <p:spPr bwMode="auto">
              <a:xfrm>
                <a:off x="844633" y="504173"/>
                <a:ext cx="2670201" cy="307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accent6"/>
                    </a:solidFill>
                    <a:effectLst/>
                    <a:uLnTx/>
                    <a:uFillTx/>
                    <a:latin typeface="Bahnschrift" panose="020B0502040204020203" pitchFamily="34" charset="0"/>
                  </a:rPr>
                  <a:t>DASHBOARDS &amp; ANALYTICS</a:t>
                </a:r>
              </a:p>
            </p:txBody>
          </p:sp>
        </p:grpSp>
        <p:pic>
          <p:nvPicPr>
            <p:cNvPr id="40" name="Image 39">
              <a:extLst>
                <a:ext uri="{FF2B5EF4-FFF2-40B4-BE49-F238E27FC236}">
                  <a16:creationId xmlns:a16="http://schemas.microsoft.com/office/drawing/2014/main" id="{C3569CAC-A6F7-4DD0-BCEA-54DDA00F421A}"/>
                </a:ext>
              </a:extLst>
            </p:cNvPr>
            <p:cNvPicPr>
              <a:picLocks noChangeAspect="1"/>
            </p:cNvPicPr>
            <p:nvPr/>
          </p:nvPicPr>
          <p:blipFill>
            <a:blip r:embed="rId6" cstate="print">
              <a:extLst>
                <a:ext uri="{28A0092B-C50C-407E-A947-70E740481C1C}">
                  <a14:useLocalDpi xmlns:a14="http://schemas.microsoft.com/office/drawing/2010/main" val="0"/>
                </a:ext>
              </a:extLst>
            </a:blip>
            <a:srcRect t="267" b="267"/>
            <a:stretch/>
          </p:blipFill>
          <p:spPr>
            <a:xfrm>
              <a:off x="3567819" y="2590445"/>
              <a:ext cx="5106896" cy="2857304"/>
            </a:xfrm>
            <a:prstGeom prst="rect">
              <a:avLst/>
            </a:prstGeom>
          </p:spPr>
        </p:pic>
      </p:grpSp>
      <p:grpSp>
        <p:nvGrpSpPr>
          <p:cNvPr id="10" name="Groupe 2">
            <a:extLst>
              <a:ext uri="{FF2B5EF4-FFF2-40B4-BE49-F238E27FC236}">
                <a16:creationId xmlns:a16="http://schemas.microsoft.com/office/drawing/2014/main" id="{5B3AA930-1E11-4DBC-AD78-1B6142B48F82}"/>
              </a:ext>
            </a:extLst>
          </p:cNvPr>
          <p:cNvGrpSpPr/>
          <p:nvPr/>
        </p:nvGrpSpPr>
        <p:grpSpPr>
          <a:xfrm>
            <a:off x="4551472" y="5528507"/>
            <a:ext cx="3115924" cy="1228444"/>
            <a:chOff x="11169" y="1775636"/>
            <a:chExt cx="3115924" cy="1228444"/>
          </a:xfrm>
        </p:grpSpPr>
        <p:sp>
          <p:nvSpPr>
            <p:cNvPr id="12" name="Rectangle 11">
              <a:extLst>
                <a:ext uri="{FF2B5EF4-FFF2-40B4-BE49-F238E27FC236}">
                  <a16:creationId xmlns:a16="http://schemas.microsoft.com/office/drawing/2014/main" id="{69E1A0AC-7677-A04E-7B80-318C0AABDDA1}"/>
                </a:ext>
              </a:extLst>
            </p:cNvPr>
            <p:cNvSpPr/>
            <p:nvPr/>
          </p:nvSpPr>
          <p:spPr bwMode="auto">
            <a:xfrm>
              <a:off x="105323" y="2049973"/>
              <a:ext cx="2412567"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A2732"/>
                  </a:solidFill>
                  <a:effectLst/>
                  <a:uLnTx/>
                  <a:uFillTx/>
                  <a:latin typeface="Bahnschrift Light" panose="020B0502040204020203" pitchFamily="34" charset="0"/>
                </a:rPr>
                <a:t>One single solution to receive and process fax, email, EDI, E-commerce,  portal &amp; mobile orders</a:t>
              </a:r>
              <a:endParaRPr kumimoji="0" lang="en-US" sz="1400" b="0" i="0" u="none" strike="noStrike" kern="1200" cap="none" spc="0" normalizeH="0" baseline="0" noProof="0" dirty="0">
                <a:ln>
                  <a:noFill/>
                </a:ln>
                <a:solidFill>
                  <a:srgbClr val="394A59"/>
                </a:solidFill>
                <a:effectLst/>
                <a:uLnTx/>
                <a:uFillTx/>
                <a:latin typeface="Bahnschrift Light" panose="020B0502040204020203" pitchFamily="34" charset="0"/>
              </a:endParaRPr>
            </a:p>
          </p:txBody>
        </p:sp>
        <p:sp>
          <p:nvSpPr>
            <p:cNvPr id="13" name="TextBox 16">
              <a:extLst>
                <a:ext uri="{FF2B5EF4-FFF2-40B4-BE49-F238E27FC236}">
                  <a16:creationId xmlns:a16="http://schemas.microsoft.com/office/drawing/2014/main" id="{4D97A168-2EA3-B478-2A65-7BAF1C9BEF4F}"/>
                </a:ext>
              </a:extLst>
            </p:cNvPr>
            <p:cNvSpPr txBox="1">
              <a:spLocks noChangeArrowheads="1"/>
            </p:cNvSpPr>
            <p:nvPr/>
          </p:nvSpPr>
          <p:spPr bwMode="auto">
            <a:xfrm>
              <a:off x="11169" y="1775636"/>
              <a:ext cx="25067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8998"/>
                  </a:solidFill>
                  <a:effectLst/>
                  <a:uLnTx/>
                  <a:uFillTx/>
                  <a:latin typeface="Bahnschrift" panose="020B0502040204020203" pitchFamily="34" charset="0"/>
                </a:rPr>
                <a:t>ANY CHANNEL, ANY FORMAT</a:t>
              </a:r>
            </a:p>
          </p:txBody>
        </p:sp>
        <p:sp>
          <p:nvSpPr>
            <p:cNvPr id="14" name="Ellipse 19">
              <a:extLst>
                <a:ext uri="{FF2B5EF4-FFF2-40B4-BE49-F238E27FC236}">
                  <a16:creationId xmlns:a16="http://schemas.microsoft.com/office/drawing/2014/main" id="{B6FA8073-DEAA-6174-975F-1E569E94BB14}"/>
                </a:ext>
              </a:extLst>
            </p:cNvPr>
            <p:cNvSpPr/>
            <p:nvPr/>
          </p:nvSpPr>
          <p:spPr>
            <a:xfrm>
              <a:off x="2517493" y="1807812"/>
              <a:ext cx="609600" cy="609600"/>
            </a:xfrm>
            <a:prstGeom prst="ellipse">
              <a:avLst/>
            </a:prstGeom>
            <a:ln>
              <a:solidFill>
                <a:srgbClr val="008998"/>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8998"/>
                </a:solidFill>
                <a:effectLst/>
                <a:uLnTx/>
                <a:uFillTx/>
                <a:latin typeface="Calibri"/>
                <a:cs typeface="+mn-cs"/>
              </a:endParaRPr>
            </a:p>
          </p:txBody>
        </p:sp>
        <p:pic>
          <p:nvPicPr>
            <p:cNvPr id="15" name="Image 31">
              <a:extLst>
                <a:ext uri="{FF2B5EF4-FFF2-40B4-BE49-F238E27FC236}">
                  <a16:creationId xmlns:a16="http://schemas.microsoft.com/office/drawing/2014/main" id="{F85F0C8F-2DB4-65CE-B238-CDEAFA0D120A}"/>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41948" y="1978939"/>
              <a:ext cx="380716" cy="302056"/>
            </a:xfrm>
            <a:prstGeom prst="rect">
              <a:avLst/>
            </a:prstGeom>
          </p:spPr>
        </p:pic>
      </p:grpSp>
    </p:spTree>
    <p:extLst>
      <p:ext uri="{BB962C8B-B14F-4D97-AF65-F5344CB8AC3E}">
        <p14:creationId xmlns:p14="http://schemas.microsoft.com/office/powerpoint/2010/main" val="33413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1C88C02C-5A1C-47BE-A081-B44F18820EEB}"/>
              </a:ext>
            </a:extLst>
          </p:cNvPr>
          <p:cNvSpPr/>
          <p:nvPr/>
        </p:nvSpPr>
        <p:spPr>
          <a:xfrm>
            <a:off x="285751" y="6052342"/>
            <a:ext cx="1250222" cy="789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12">
            <a:extLst>
              <a:ext uri="{FF2B5EF4-FFF2-40B4-BE49-F238E27FC236}">
                <a16:creationId xmlns:a16="http://schemas.microsoft.com/office/drawing/2014/main" id="{D8ECAA2A-BA15-4B13-843D-65EE3542CB05}"/>
              </a:ext>
            </a:extLst>
          </p:cNvPr>
          <p:cNvSpPr>
            <a:spLocks noGrp="1"/>
          </p:cNvSpPr>
          <p:nvPr>
            <p:ph type="body" sz="quarter" idx="21"/>
          </p:nvPr>
        </p:nvSpPr>
        <p:spPr>
          <a:xfrm>
            <a:off x="4341450" y="1056827"/>
            <a:ext cx="3509100" cy="280174"/>
          </a:xfrm>
        </p:spPr>
        <p:txBody>
          <a:bodyPr/>
          <a:lstStyle/>
          <a:p>
            <a:r>
              <a:rPr lang="en-US" dirty="0">
                <a:latin typeface="+mn-lt"/>
              </a:rPr>
              <a:t>Regardless of reception channel &amp; format</a:t>
            </a:r>
          </a:p>
        </p:txBody>
      </p:sp>
      <p:grpSp>
        <p:nvGrpSpPr>
          <p:cNvPr id="11" name="Groupe 10">
            <a:extLst>
              <a:ext uri="{FF2B5EF4-FFF2-40B4-BE49-F238E27FC236}">
                <a16:creationId xmlns:a16="http://schemas.microsoft.com/office/drawing/2014/main" id="{5BA658F7-E3E4-49D1-A2AA-AB66827A629A}"/>
              </a:ext>
            </a:extLst>
          </p:cNvPr>
          <p:cNvGrpSpPr/>
          <p:nvPr/>
        </p:nvGrpSpPr>
        <p:grpSpPr>
          <a:xfrm>
            <a:off x="0" y="1796067"/>
            <a:ext cx="2279523" cy="336624"/>
            <a:chOff x="1" y="1784412"/>
            <a:chExt cx="1828077" cy="231093"/>
          </a:xfrm>
        </p:grpSpPr>
        <p:sp>
          <p:nvSpPr>
            <p:cNvPr id="9" name="Rectangle 8">
              <a:extLst>
                <a:ext uri="{FF2B5EF4-FFF2-40B4-BE49-F238E27FC236}">
                  <a16:creationId xmlns:a16="http://schemas.microsoft.com/office/drawing/2014/main" id="{CC05044E-35F3-4A57-919F-CA3CC4765E8E}"/>
                </a:ext>
              </a:extLst>
            </p:cNvPr>
            <p:cNvSpPr/>
            <p:nvPr/>
          </p:nvSpPr>
          <p:spPr>
            <a:xfrm>
              <a:off x="1" y="1784412"/>
              <a:ext cx="1660124" cy="231093"/>
            </a:xfrm>
            <a:prstGeom prst="rect">
              <a:avLst/>
            </a:prstGeom>
            <a:solidFill>
              <a:schemeClr val="accent1">
                <a:lumMod val="2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E1310317-18FF-4B19-92C9-5297A869E141}"/>
                </a:ext>
              </a:extLst>
            </p:cNvPr>
            <p:cNvSpPr txBox="1"/>
            <p:nvPr/>
          </p:nvSpPr>
          <p:spPr>
            <a:xfrm>
              <a:off x="167954" y="1786906"/>
              <a:ext cx="1660124" cy="221853"/>
            </a:xfrm>
            <a:prstGeom prst="rect">
              <a:avLst/>
            </a:prstGeom>
            <a:noFill/>
          </p:spPr>
          <p:txBody>
            <a:bodyPr wrap="square" rtlCol="0">
              <a:spAutoFit/>
            </a:bodyPr>
            <a:lstStyle/>
            <a:p>
              <a:r>
                <a:rPr lang="fr-FR" sz="1500" b="1" dirty="0">
                  <a:solidFill>
                    <a:schemeClr val="bg1"/>
                  </a:solidFill>
                </a:rPr>
                <a:t>MULTICHANNEL</a:t>
              </a:r>
            </a:p>
          </p:txBody>
        </p:sp>
      </p:grpSp>
      <p:sp>
        <p:nvSpPr>
          <p:cNvPr id="20" name="Forme libre : forme 19">
            <a:extLst>
              <a:ext uri="{FF2B5EF4-FFF2-40B4-BE49-F238E27FC236}">
                <a16:creationId xmlns:a16="http://schemas.microsoft.com/office/drawing/2014/main" id="{E13CAB4D-72AE-426A-BFB3-00A92ECF1742}"/>
              </a:ext>
            </a:extLst>
          </p:cNvPr>
          <p:cNvSpPr/>
          <p:nvPr/>
        </p:nvSpPr>
        <p:spPr>
          <a:xfrm flipH="1">
            <a:off x="5241101" y="2542915"/>
            <a:ext cx="1075896" cy="2030605"/>
          </a:xfrm>
          <a:custGeom>
            <a:avLst/>
            <a:gdLst>
              <a:gd name="connsiteX0" fmla="*/ 9436 w 1371334"/>
              <a:gd name="connsiteY0" fmla="*/ 2408642 h 2730087"/>
              <a:gd name="connsiteX1" fmla="*/ 9436 w 1371334"/>
              <a:gd name="connsiteY1" fmla="*/ 2695490 h 2730087"/>
              <a:gd name="connsiteX2" fmla="*/ 47179 w 1371334"/>
              <a:gd name="connsiteY2" fmla="*/ 2731975 h 2730087"/>
              <a:gd name="connsiteX3" fmla="*/ 1371963 w 1371334"/>
              <a:gd name="connsiteY3" fmla="*/ 1370705 h 2730087"/>
              <a:gd name="connsiteX4" fmla="*/ 487516 w 1371334"/>
              <a:gd name="connsiteY4" fmla="*/ 94987 h 2730087"/>
              <a:gd name="connsiteX5" fmla="*/ 47179 w 1371334"/>
              <a:gd name="connsiteY5" fmla="*/ 9436 h 2730087"/>
              <a:gd name="connsiteX6" fmla="*/ 9436 w 1371334"/>
              <a:gd name="connsiteY6" fmla="*/ 45921 h 2730087"/>
              <a:gd name="connsiteX7" fmla="*/ 9436 w 1371334"/>
              <a:gd name="connsiteY7" fmla="*/ 289993 h 27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334" h="2730087">
                <a:moveTo>
                  <a:pt x="9436" y="2408642"/>
                </a:moveTo>
                <a:lnTo>
                  <a:pt x="9436" y="2695490"/>
                </a:lnTo>
                <a:cubicBezTo>
                  <a:pt x="9436" y="2715619"/>
                  <a:pt x="25791" y="2733233"/>
                  <a:pt x="47179" y="2731975"/>
                </a:cubicBezTo>
                <a:cubicBezTo>
                  <a:pt x="781912" y="2711845"/>
                  <a:pt x="1371963" y="2110471"/>
                  <a:pt x="1371963" y="1370705"/>
                </a:cubicBezTo>
                <a:cubicBezTo>
                  <a:pt x="1371963" y="786945"/>
                  <a:pt x="1004596" y="288735"/>
                  <a:pt x="487516" y="94987"/>
                </a:cubicBezTo>
                <a:cubicBezTo>
                  <a:pt x="350382" y="43405"/>
                  <a:pt x="201926" y="13210"/>
                  <a:pt x="47179" y="9436"/>
                </a:cubicBezTo>
                <a:cubicBezTo>
                  <a:pt x="27049" y="9436"/>
                  <a:pt x="9436" y="25791"/>
                  <a:pt x="9436" y="45921"/>
                </a:cubicBezTo>
                <a:lnTo>
                  <a:pt x="9436" y="289993"/>
                </a:lnTo>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21" name="Groupe 20">
            <a:extLst>
              <a:ext uri="{FF2B5EF4-FFF2-40B4-BE49-F238E27FC236}">
                <a16:creationId xmlns:a16="http://schemas.microsoft.com/office/drawing/2014/main" id="{9F739791-7AC7-4586-ABC9-CB03693F5091}"/>
              </a:ext>
            </a:extLst>
          </p:cNvPr>
          <p:cNvGrpSpPr/>
          <p:nvPr/>
        </p:nvGrpSpPr>
        <p:grpSpPr>
          <a:xfrm>
            <a:off x="2894217" y="1718740"/>
            <a:ext cx="2439811" cy="1578808"/>
            <a:chOff x="611462" y="698972"/>
            <a:chExt cx="4085407" cy="2643674"/>
          </a:xfrm>
        </p:grpSpPr>
        <p:grpSp>
          <p:nvGrpSpPr>
            <p:cNvPr id="22" name="Groupe 21">
              <a:extLst>
                <a:ext uri="{FF2B5EF4-FFF2-40B4-BE49-F238E27FC236}">
                  <a16:creationId xmlns:a16="http://schemas.microsoft.com/office/drawing/2014/main" id="{3528BB45-CDCA-4A46-9402-D7B69365797A}"/>
                </a:ext>
              </a:extLst>
            </p:cNvPr>
            <p:cNvGrpSpPr/>
            <p:nvPr/>
          </p:nvGrpSpPr>
          <p:grpSpPr>
            <a:xfrm flipH="1">
              <a:off x="611462" y="698972"/>
              <a:ext cx="4085407" cy="2643674"/>
              <a:chOff x="7640396" y="-243727"/>
              <a:chExt cx="4045853" cy="2643674"/>
            </a:xfrm>
          </p:grpSpPr>
          <p:sp>
            <p:nvSpPr>
              <p:cNvPr id="24" name="ZoneTexte 23">
                <a:extLst>
                  <a:ext uri="{FF2B5EF4-FFF2-40B4-BE49-F238E27FC236}">
                    <a16:creationId xmlns:a16="http://schemas.microsoft.com/office/drawing/2014/main" id="{08AFE130-DF65-4D4C-ABA5-839A692A3141}"/>
                  </a:ext>
                </a:extLst>
              </p:cNvPr>
              <p:cNvSpPr txBox="1"/>
              <p:nvPr/>
            </p:nvSpPr>
            <p:spPr>
              <a:xfrm>
                <a:off x="10834077" y="-243727"/>
                <a:ext cx="441959" cy="11853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2</a:t>
                </a:r>
              </a:p>
            </p:txBody>
          </p:sp>
          <p:sp>
            <p:nvSpPr>
              <p:cNvPr id="25" name="ZoneTexte 24">
                <a:extLst>
                  <a:ext uri="{FF2B5EF4-FFF2-40B4-BE49-F238E27FC236}">
                    <a16:creationId xmlns:a16="http://schemas.microsoft.com/office/drawing/2014/main" id="{CDB89307-F0F9-4AD4-BC24-627E2D3ECB89}"/>
                  </a:ext>
                </a:extLst>
              </p:cNvPr>
              <p:cNvSpPr txBox="1"/>
              <p:nvPr/>
            </p:nvSpPr>
            <p:spPr>
              <a:xfrm>
                <a:off x="10678919" y="603619"/>
                <a:ext cx="1007330" cy="5153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365"/>
                    </a:solidFill>
                    <a:effectLst/>
                    <a:uLnTx/>
                    <a:uFillTx/>
                  </a:rPr>
                  <a:t>FAX</a:t>
                </a:r>
              </a:p>
            </p:txBody>
          </p:sp>
          <p:sp>
            <p:nvSpPr>
              <p:cNvPr id="26" name="Forme libre : forme 25">
                <a:extLst>
                  <a:ext uri="{FF2B5EF4-FFF2-40B4-BE49-F238E27FC236}">
                    <a16:creationId xmlns:a16="http://schemas.microsoft.com/office/drawing/2014/main" id="{0F259EAC-C494-4F61-9F1C-0A72E0BBE582}"/>
                  </a:ext>
                </a:extLst>
              </p:cNvPr>
              <p:cNvSpPr/>
              <p:nvPr/>
            </p:nvSpPr>
            <p:spPr>
              <a:xfrm>
                <a:off x="7714642" y="1104090"/>
                <a:ext cx="2023411" cy="1198983"/>
              </a:xfrm>
              <a:custGeom>
                <a:avLst/>
                <a:gdLst>
                  <a:gd name="connsiteX0" fmla="*/ 9436 w 301945"/>
                  <a:gd name="connsiteY0" fmla="*/ 200668 h 201296"/>
                  <a:gd name="connsiteX1" fmla="*/ 296284 w 301945"/>
                  <a:gd name="connsiteY1" fmla="*/ 9436 h 201296"/>
                  <a:gd name="connsiteX2" fmla="*/ 9436 w 301945"/>
                  <a:gd name="connsiteY2" fmla="*/ 200668 h 201296"/>
                </a:gdLst>
                <a:ahLst/>
                <a:cxnLst>
                  <a:cxn ang="0">
                    <a:pos x="connsiteX0" y="connsiteY0"/>
                  </a:cxn>
                  <a:cxn ang="0">
                    <a:pos x="connsiteX1" y="connsiteY1"/>
                  </a:cxn>
                  <a:cxn ang="0">
                    <a:pos x="connsiteX2" y="connsiteY2"/>
                  </a:cxn>
                </a:cxnLst>
                <a:rect l="l" t="t" r="r" b="b"/>
                <a:pathLst>
                  <a:path w="301945" h="201296">
                    <a:moveTo>
                      <a:pt x="9436" y="200668"/>
                    </a:moveTo>
                    <a:lnTo>
                      <a:pt x="296284" y="9436"/>
                    </a:lnTo>
                    <a:lnTo>
                      <a:pt x="9436" y="200668"/>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27" name="Forme libre : forme 26">
                <a:extLst>
                  <a:ext uri="{FF2B5EF4-FFF2-40B4-BE49-F238E27FC236}">
                    <a16:creationId xmlns:a16="http://schemas.microsoft.com/office/drawing/2014/main" id="{306CF9B4-5E2E-426F-AF6E-A0C8659256D0}"/>
                  </a:ext>
                </a:extLst>
              </p:cNvPr>
              <p:cNvSpPr/>
              <p:nvPr/>
            </p:nvSpPr>
            <p:spPr>
              <a:xfrm>
                <a:off x="7640396" y="2261555"/>
                <a:ext cx="138392" cy="138392"/>
              </a:xfrm>
              <a:custGeom>
                <a:avLst/>
                <a:gdLst>
                  <a:gd name="connsiteX0" fmla="*/ 132730 w 138391"/>
                  <a:gd name="connsiteY0" fmla="*/ 71083 h 138391"/>
                  <a:gd name="connsiteX1" fmla="*/ 71083 w 138391"/>
                  <a:gd name="connsiteY1" fmla="*/ 132730 h 138391"/>
                  <a:gd name="connsiteX2" fmla="*/ 9436 w 138391"/>
                  <a:gd name="connsiteY2" fmla="*/ 71083 h 138391"/>
                  <a:gd name="connsiteX3" fmla="*/ 71083 w 138391"/>
                  <a:gd name="connsiteY3" fmla="*/ 9436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105052"/>
                      <a:pt x="105052" y="132730"/>
                      <a:pt x="71083" y="132730"/>
                    </a:cubicBezTo>
                    <a:cubicBezTo>
                      <a:pt x="37114" y="132730"/>
                      <a:pt x="9436" y="105052"/>
                      <a:pt x="9436" y="71083"/>
                    </a:cubicBezTo>
                    <a:cubicBezTo>
                      <a:pt x="9436" y="37114"/>
                      <a:pt x="37114" y="9436"/>
                      <a:pt x="71083" y="9436"/>
                    </a:cubicBezTo>
                    <a:cubicBezTo>
                      <a:pt x="105052" y="9436"/>
                      <a:pt x="132730" y="37114"/>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28" name="Groupe 27">
                <a:extLst>
                  <a:ext uri="{FF2B5EF4-FFF2-40B4-BE49-F238E27FC236}">
                    <a16:creationId xmlns:a16="http://schemas.microsoft.com/office/drawing/2014/main" id="{3868DBDD-9609-4109-A41B-93928A7C9AF9}"/>
                  </a:ext>
                </a:extLst>
              </p:cNvPr>
              <p:cNvGrpSpPr/>
              <p:nvPr/>
            </p:nvGrpSpPr>
            <p:grpSpPr>
              <a:xfrm>
                <a:off x="9612311" y="417436"/>
                <a:ext cx="1094551" cy="1094551"/>
                <a:chOff x="9612311" y="417436"/>
                <a:chExt cx="1094551" cy="1094551"/>
              </a:xfrm>
            </p:grpSpPr>
            <p:sp>
              <p:nvSpPr>
                <p:cNvPr id="30" name="Forme libre : forme 29">
                  <a:extLst>
                    <a:ext uri="{FF2B5EF4-FFF2-40B4-BE49-F238E27FC236}">
                      <a16:creationId xmlns:a16="http://schemas.microsoft.com/office/drawing/2014/main" id="{CBB8A44C-3F93-4D30-B0B4-CB841E385076}"/>
                    </a:ext>
                  </a:extLst>
                </p:cNvPr>
                <p:cNvSpPr/>
                <p:nvPr/>
              </p:nvSpPr>
              <p:spPr>
                <a:xfrm>
                  <a:off x="9612311" y="417436"/>
                  <a:ext cx="1094551" cy="1094551"/>
                </a:xfrm>
                <a:custGeom>
                  <a:avLst/>
                  <a:gdLst>
                    <a:gd name="connsiteX0" fmla="*/ 547905 w 1094551"/>
                    <a:gd name="connsiteY0" fmla="*/ 1086374 h 1094551"/>
                    <a:gd name="connsiteX1" fmla="*/ 1086374 w 1094551"/>
                    <a:gd name="connsiteY1" fmla="*/ 547905 h 1094551"/>
                    <a:gd name="connsiteX2" fmla="*/ 547905 w 1094551"/>
                    <a:gd name="connsiteY2" fmla="*/ 9436 h 1094551"/>
                    <a:gd name="connsiteX3" fmla="*/ 9436 w 1094551"/>
                    <a:gd name="connsiteY3" fmla="*/ 547905 h 1094551"/>
                    <a:gd name="connsiteX4" fmla="*/ 547905 w 1094551"/>
                    <a:gd name="connsiteY4" fmla="*/ 1086374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05" y="1086374"/>
                      </a:moveTo>
                      <a:cubicBezTo>
                        <a:pt x="846076" y="1086374"/>
                        <a:pt x="1086374" y="844817"/>
                        <a:pt x="1086374" y="547905"/>
                      </a:cubicBezTo>
                      <a:cubicBezTo>
                        <a:pt x="1086374" y="249734"/>
                        <a:pt x="844818" y="9436"/>
                        <a:pt x="547905" y="9436"/>
                      </a:cubicBezTo>
                      <a:cubicBezTo>
                        <a:pt x="249734" y="9436"/>
                        <a:pt x="9436" y="250992"/>
                        <a:pt x="9436" y="547905"/>
                      </a:cubicBezTo>
                      <a:cubicBezTo>
                        <a:pt x="9436" y="844817"/>
                        <a:pt x="249734" y="1086374"/>
                        <a:pt x="547905" y="1086374"/>
                      </a:cubicBezTo>
                      <a:close/>
                    </a:path>
                  </a:pathLst>
                </a:custGeom>
                <a:solidFill>
                  <a:srgbClr val="F3A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31" name="Forme libre : forme 30">
                  <a:extLst>
                    <a:ext uri="{FF2B5EF4-FFF2-40B4-BE49-F238E27FC236}">
                      <a16:creationId xmlns:a16="http://schemas.microsoft.com/office/drawing/2014/main" id="{AB393D4C-C153-42E8-9ED1-4FD576C32EB2}"/>
                    </a:ext>
                  </a:extLst>
                </p:cNvPr>
                <p:cNvSpPr/>
                <p:nvPr/>
              </p:nvSpPr>
              <p:spPr>
                <a:xfrm>
                  <a:off x="9729308" y="534440"/>
                  <a:ext cx="855511" cy="855511"/>
                </a:xfrm>
                <a:custGeom>
                  <a:avLst/>
                  <a:gdLst>
                    <a:gd name="connsiteX0" fmla="*/ 430907 w 855511"/>
                    <a:gd name="connsiteY0" fmla="*/ 852366 h 855511"/>
                    <a:gd name="connsiteX1" fmla="*/ 852372 w 855511"/>
                    <a:gd name="connsiteY1" fmla="*/ 430901 h 855511"/>
                    <a:gd name="connsiteX2" fmla="*/ 430907 w 855511"/>
                    <a:gd name="connsiteY2" fmla="*/ 9436 h 855511"/>
                    <a:gd name="connsiteX3" fmla="*/ 9442 w 855511"/>
                    <a:gd name="connsiteY3" fmla="*/ 430901 h 855511"/>
                    <a:gd name="connsiteX4" fmla="*/ 430907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7" y="852366"/>
                      </a:moveTo>
                      <a:cubicBezTo>
                        <a:pt x="663657" y="852366"/>
                        <a:pt x="852372" y="663650"/>
                        <a:pt x="852372" y="430901"/>
                      </a:cubicBezTo>
                      <a:cubicBezTo>
                        <a:pt x="852372" y="198152"/>
                        <a:pt x="663657" y="9436"/>
                        <a:pt x="430907" y="9436"/>
                      </a:cubicBezTo>
                      <a:cubicBezTo>
                        <a:pt x="198158" y="9436"/>
                        <a:pt x="9442" y="198152"/>
                        <a:pt x="9442" y="430901"/>
                      </a:cubicBezTo>
                      <a:cubicBezTo>
                        <a:pt x="8184" y="663650"/>
                        <a:pt x="198158" y="852366"/>
                        <a:pt x="430907"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sp>
            <p:nvSpPr>
              <p:cNvPr id="29" name="Forme libre : forme 28">
                <a:extLst>
                  <a:ext uri="{FF2B5EF4-FFF2-40B4-BE49-F238E27FC236}">
                    <a16:creationId xmlns:a16="http://schemas.microsoft.com/office/drawing/2014/main" id="{6F61D9EF-7C8E-4732-8AC8-729C27FF13D4}"/>
                  </a:ext>
                </a:extLst>
              </p:cNvPr>
              <p:cNvSpPr/>
              <p:nvPr/>
            </p:nvSpPr>
            <p:spPr>
              <a:xfrm>
                <a:off x="7664485" y="2292379"/>
                <a:ext cx="75486" cy="75486"/>
              </a:xfrm>
              <a:custGeom>
                <a:avLst/>
                <a:gdLst>
                  <a:gd name="connsiteX0" fmla="*/ 77374 w 75486"/>
                  <a:gd name="connsiteY0" fmla="*/ 43405 h 75486"/>
                  <a:gd name="connsiteX1" fmla="*/ 43405 w 75486"/>
                  <a:gd name="connsiteY1" fmla="*/ 77373 h 75486"/>
                  <a:gd name="connsiteX2" fmla="*/ 9436 w 75486"/>
                  <a:gd name="connsiteY2" fmla="*/ 43405 h 75486"/>
                  <a:gd name="connsiteX3" fmla="*/ 43405 w 75486"/>
                  <a:gd name="connsiteY3" fmla="*/ 9436 h 75486"/>
                  <a:gd name="connsiteX4" fmla="*/ 77374 w 75486"/>
                  <a:gd name="connsiteY4" fmla="*/ 43405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5"/>
                    </a:moveTo>
                    <a:cubicBezTo>
                      <a:pt x="77374" y="62276"/>
                      <a:pt x="62276" y="77373"/>
                      <a:pt x="43405" y="77373"/>
                    </a:cubicBezTo>
                    <a:cubicBezTo>
                      <a:pt x="24533" y="77373"/>
                      <a:pt x="9436" y="62276"/>
                      <a:pt x="9436" y="43405"/>
                    </a:cubicBezTo>
                    <a:cubicBezTo>
                      <a:pt x="9436" y="24533"/>
                      <a:pt x="24533" y="9436"/>
                      <a:pt x="43405" y="9436"/>
                    </a:cubicBezTo>
                    <a:cubicBezTo>
                      <a:pt x="62276" y="9436"/>
                      <a:pt x="77374" y="24533"/>
                      <a:pt x="77374" y="43405"/>
                    </a:cubicBezTo>
                    <a:close/>
                  </a:path>
                </a:pathLst>
              </a:custGeom>
              <a:solidFill>
                <a:srgbClr val="F3A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pic>
          <p:nvPicPr>
            <p:cNvPr id="23" name="Image 22">
              <a:extLst>
                <a:ext uri="{FF2B5EF4-FFF2-40B4-BE49-F238E27FC236}">
                  <a16:creationId xmlns:a16="http://schemas.microsoft.com/office/drawing/2014/main" id="{D0E9BA72-ECB4-466B-BACF-A6280F796BDE}"/>
                </a:ext>
              </a:extLst>
            </p:cNvPr>
            <p:cNvPicPr>
              <a:picLocks noChangeAspect="1"/>
            </p:cNvPicPr>
            <p:nvPr/>
          </p:nvPicPr>
          <p:blipFill>
            <a:blip r:embed="rId2">
              <a:duotone>
                <a:prstClr val="black"/>
                <a:schemeClr val="tx2">
                  <a:tint val="45000"/>
                  <a:satMod val="400000"/>
                </a:schemeClr>
              </a:duotone>
              <a:lum bright="-40000" contrast="-40000"/>
            </a:blip>
            <a:stretch>
              <a:fillRect/>
            </a:stretch>
          </p:blipFill>
          <p:spPr>
            <a:xfrm>
              <a:off x="1877430" y="1635233"/>
              <a:ext cx="554232" cy="539817"/>
            </a:xfrm>
            <a:prstGeom prst="rect">
              <a:avLst/>
            </a:prstGeom>
          </p:spPr>
        </p:pic>
      </p:grpSp>
      <p:grpSp>
        <p:nvGrpSpPr>
          <p:cNvPr id="32" name="Groupe 31">
            <a:extLst>
              <a:ext uri="{FF2B5EF4-FFF2-40B4-BE49-F238E27FC236}">
                <a16:creationId xmlns:a16="http://schemas.microsoft.com/office/drawing/2014/main" id="{CB2EACC2-9952-493B-A8EA-81465BB80A9B}"/>
              </a:ext>
            </a:extLst>
          </p:cNvPr>
          <p:cNvGrpSpPr/>
          <p:nvPr/>
        </p:nvGrpSpPr>
        <p:grpSpPr>
          <a:xfrm>
            <a:off x="4339759" y="1524709"/>
            <a:ext cx="1309329" cy="1340411"/>
            <a:chOff x="3111789" y="251951"/>
            <a:chExt cx="2192440" cy="2244485"/>
          </a:xfrm>
        </p:grpSpPr>
        <p:grpSp>
          <p:nvGrpSpPr>
            <p:cNvPr id="33" name="Groupe 32">
              <a:extLst>
                <a:ext uri="{FF2B5EF4-FFF2-40B4-BE49-F238E27FC236}">
                  <a16:creationId xmlns:a16="http://schemas.microsoft.com/office/drawing/2014/main" id="{03DD39DF-85B6-4C14-8D88-90586EEA2A14}"/>
                </a:ext>
              </a:extLst>
            </p:cNvPr>
            <p:cNvGrpSpPr/>
            <p:nvPr/>
          </p:nvGrpSpPr>
          <p:grpSpPr>
            <a:xfrm>
              <a:off x="3111789" y="251951"/>
              <a:ext cx="2192440" cy="2244485"/>
              <a:chOff x="3111789" y="251951"/>
              <a:chExt cx="2192440" cy="2244485"/>
            </a:xfrm>
          </p:grpSpPr>
          <p:sp>
            <p:nvSpPr>
              <p:cNvPr id="45" name="Forme libre : forme 44">
                <a:extLst>
                  <a:ext uri="{FF2B5EF4-FFF2-40B4-BE49-F238E27FC236}">
                    <a16:creationId xmlns:a16="http://schemas.microsoft.com/office/drawing/2014/main" id="{A33084F3-1A69-4BA6-95D7-AD1C4123EEAC}"/>
                  </a:ext>
                </a:extLst>
              </p:cNvPr>
              <p:cNvSpPr/>
              <p:nvPr/>
            </p:nvSpPr>
            <p:spPr>
              <a:xfrm>
                <a:off x="5165837" y="2304317"/>
                <a:ext cx="138392" cy="138392"/>
              </a:xfrm>
              <a:custGeom>
                <a:avLst/>
                <a:gdLst>
                  <a:gd name="connsiteX0" fmla="*/ 132730 w 138391"/>
                  <a:gd name="connsiteY0" fmla="*/ 71083 h 138391"/>
                  <a:gd name="connsiteX1" fmla="*/ 71082 w 138391"/>
                  <a:gd name="connsiteY1" fmla="*/ 132730 h 138391"/>
                  <a:gd name="connsiteX2" fmla="*/ 9436 w 138391"/>
                  <a:gd name="connsiteY2" fmla="*/ 71083 h 138391"/>
                  <a:gd name="connsiteX3" fmla="*/ 71082 w 138391"/>
                  <a:gd name="connsiteY3" fmla="*/ 9436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105052"/>
                      <a:pt x="105051" y="132730"/>
                      <a:pt x="71082" y="132730"/>
                    </a:cubicBezTo>
                    <a:cubicBezTo>
                      <a:pt x="37114" y="132730"/>
                      <a:pt x="9436" y="105052"/>
                      <a:pt x="9436" y="71083"/>
                    </a:cubicBezTo>
                    <a:cubicBezTo>
                      <a:pt x="9436" y="37114"/>
                      <a:pt x="37114" y="9436"/>
                      <a:pt x="71082" y="9436"/>
                    </a:cubicBezTo>
                    <a:cubicBezTo>
                      <a:pt x="106310" y="9436"/>
                      <a:pt x="132730" y="37114"/>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46" name="Groupe 45">
                <a:extLst>
                  <a:ext uri="{FF2B5EF4-FFF2-40B4-BE49-F238E27FC236}">
                    <a16:creationId xmlns:a16="http://schemas.microsoft.com/office/drawing/2014/main" id="{09B29E5B-F679-4CC5-A9A1-7B3303BCC91E}"/>
                  </a:ext>
                </a:extLst>
              </p:cNvPr>
              <p:cNvGrpSpPr/>
              <p:nvPr/>
            </p:nvGrpSpPr>
            <p:grpSpPr>
              <a:xfrm>
                <a:off x="3111789" y="251951"/>
                <a:ext cx="2161911" cy="2244485"/>
                <a:chOff x="3111789" y="251951"/>
                <a:chExt cx="2161911" cy="2244485"/>
              </a:xfrm>
            </p:grpSpPr>
            <p:sp>
              <p:nvSpPr>
                <p:cNvPr id="47" name="Forme libre : forme 46">
                  <a:extLst>
                    <a:ext uri="{FF2B5EF4-FFF2-40B4-BE49-F238E27FC236}">
                      <a16:creationId xmlns:a16="http://schemas.microsoft.com/office/drawing/2014/main" id="{19A7630D-9841-484C-9A73-D947EE97CBEF}"/>
                    </a:ext>
                  </a:extLst>
                </p:cNvPr>
                <p:cNvSpPr/>
                <p:nvPr/>
              </p:nvSpPr>
              <p:spPr>
                <a:xfrm rot="19211453">
                  <a:off x="4639515" y="1905127"/>
                  <a:ext cx="526799" cy="591309"/>
                </a:xfrm>
                <a:custGeom>
                  <a:avLst/>
                  <a:gdLst>
                    <a:gd name="connsiteX0" fmla="*/ 9436 w 12581"/>
                    <a:gd name="connsiteY0" fmla="*/ 591938 h 591309"/>
                    <a:gd name="connsiteX1" fmla="*/ 9436 w 12581"/>
                    <a:gd name="connsiteY1" fmla="*/ 9436 h 591309"/>
                    <a:gd name="connsiteX2" fmla="*/ 9436 w 12581"/>
                    <a:gd name="connsiteY2" fmla="*/ 591938 h 591309"/>
                  </a:gdLst>
                  <a:ahLst/>
                  <a:cxnLst>
                    <a:cxn ang="0">
                      <a:pos x="connsiteX0" y="connsiteY0"/>
                    </a:cxn>
                    <a:cxn ang="0">
                      <a:pos x="connsiteX1" y="connsiteY1"/>
                    </a:cxn>
                    <a:cxn ang="0">
                      <a:pos x="connsiteX2" y="connsiteY2"/>
                    </a:cxn>
                  </a:cxnLst>
                  <a:rect l="l" t="t" r="r" b="b"/>
                  <a:pathLst>
                    <a:path w="12581" h="591309">
                      <a:moveTo>
                        <a:pt x="9436" y="591938"/>
                      </a:moveTo>
                      <a:lnTo>
                        <a:pt x="9436" y="9436"/>
                      </a:lnTo>
                      <a:lnTo>
                        <a:pt x="9436" y="591938"/>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48" name="Forme libre : forme 47">
                  <a:extLst>
                    <a:ext uri="{FF2B5EF4-FFF2-40B4-BE49-F238E27FC236}">
                      <a16:creationId xmlns:a16="http://schemas.microsoft.com/office/drawing/2014/main" id="{A68DC65D-503E-4E48-882F-AD5C1CCDF7DE}"/>
                    </a:ext>
                  </a:extLst>
                </p:cNvPr>
                <p:cNvSpPr/>
                <p:nvPr/>
              </p:nvSpPr>
              <p:spPr>
                <a:xfrm>
                  <a:off x="5198214" y="2337074"/>
                  <a:ext cx="75486" cy="75486"/>
                </a:xfrm>
                <a:custGeom>
                  <a:avLst/>
                  <a:gdLst>
                    <a:gd name="connsiteX0" fmla="*/ 77374 w 75486"/>
                    <a:gd name="connsiteY0" fmla="*/ 43405 h 75486"/>
                    <a:gd name="connsiteX1" fmla="*/ 43405 w 75486"/>
                    <a:gd name="connsiteY1" fmla="*/ 77373 h 75486"/>
                    <a:gd name="connsiteX2" fmla="*/ 9436 w 75486"/>
                    <a:gd name="connsiteY2" fmla="*/ 43405 h 75486"/>
                    <a:gd name="connsiteX3" fmla="*/ 43405 w 75486"/>
                    <a:gd name="connsiteY3" fmla="*/ 9436 h 75486"/>
                    <a:gd name="connsiteX4" fmla="*/ 77374 w 75486"/>
                    <a:gd name="connsiteY4" fmla="*/ 43405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5"/>
                      </a:moveTo>
                      <a:cubicBezTo>
                        <a:pt x="77374" y="62276"/>
                        <a:pt x="62276" y="77373"/>
                        <a:pt x="43405" y="77373"/>
                      </a:cubicBezTo>
                      <a:cubicBezTo>
                        <a:pt x="24533" y="77373"/>
                        <a:pt x="9436" y="62276"/>
                        <a:pt x="9436" y="43405"/>
                      </a:cubicBezTo>
                      <a:cubicBezTo>
                        <a:pt x="9436" y="24533"/>
                        <a:pt x="24533" y="9436"/>
                        <a:pt x="43405" y="9436"/>
                      </a:cubicBezTo>
                      <a:cubicBezTo>
                        <a:pt x="62276" y="9436"/>
                        <a:pt x="77374" y="24533"/>
                        <a:pt x="77374" y="43405"/>
                      </a:cubicBezTo>
                      <a:close/>
                    </a:path>
                  </a:pathLst>
                </a:custGeom>
                <a:solidFill>
                  <a:srgbClr val="46BC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49" name="Groupe 48">
                  <a:extLst>
                    <a:ext uri="{FF2B5EF4-FFF2-40B4-BE49-F238E27FC236}">
                      <a16:creationId xmlns:a16="http://schemas.microsoft.com/office/drawing/2014/main" id="{6F6D6179-72B8-47E0-A946-FFB96FF73FEA}"/>
                    </a:ext>
                  </a:extLst>
                </p:cNvPr>
                <p:cNvGrpSpPr/>
                <p:nvPr/>
              </p:nvGrpSpPr>
              <p:grpSpPr>
                <a:xfrm>
                  <a:off x="3111789" y="251951"/>
                  <a:ext cx="1880436" cy="1831668"/>
                  <a:chOff x="4645883" y="493484"/>
                  <a:chExt cx="1880436" cy="1831668"/>
                </a:xfrm>
              </p:grpSpPr>
              <p:sp>
                <p:nvSpPr>
                  <p:cNvPr id="50" name="ZoneTexte 49">
                    <a:extLst>
                      <a:ext uri="{FF2B5EF4-FFF2-40B4-BE49-F238E27FC236}">
                        <a16:creationId xmlns:a16="http://schemas.microsoft.com/office/drawing/2014/main" id="{B9811519-4A2B-4F26-94F8-7F1C185C741D}"/>
                      </a:ext>
                    </a:extLst>
                  </p:cNvPr>
                  <p:cNvSpPr txBox="1"/>
                  <p:nvPr/>
                </p:nvSpPr>
                <p:spPr>
                  <a:xfrm>
                    <a:off x="5192073" y="493484"/>
                    <a:ext cx="441959" cy="11853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1</a:t>
                    </a:r>
                  </a:p>
                </p:txBody>
              </p:sp>
              <p:sp>
                <p:nvSpPr>
                  <p:cNvPr id="51" name="ZoneTexte 50">
                    <a:extLst>
                      <a:ext uri="{FF2B5EF4-FFF2-40B4-BE49-F238E27FC236}">
                        <a16:creationId xmlns:a16="http://schemas.microsoft.com/office/drawing/2014/main" id="{5A16E981-757E-4CF1-A38E-22DEE8EAA62E}"/>
                      </a:ext>
                    </a:extLst>
                  </p:cNvPr>
                  <p:cNvSpPr txBox="1"/>
                  <p:nvPr/>
                </p:nvSpPr>
                <p:spPr>
                  <a:xfrm>
                    <a:off x="4645883" y="1263843"/>
                    <a:ext cx="868304" cy="5153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445365"/>
                        </a:solidFill>
                        <a:effectLst/>
                        <a:uLnTx/>
                        <a:uFillTx/>
                      </a:rPr>
                      <a:t>EDI </a:t>
                    </a:r>
                  </a:p>
                </p:txBody>
              </p:sp>
              <p:grpSp>
                <p:nvGrpSpPr>
                  <p:cNvPr id="52" name="Groupe 51">
                    <a:extLst>
                      <a:ext uri="{FF2B5EF4-FFF2-40B4-BE49-F238E27FC236}">
                        <a16:creationId xmlns:a16="http://schemas.microsoft.com/office/drawing/2014/main" id="{6D9C6789-FDAD-4452-A273-31D2326BD2E5}"/>
                      </a:ext>
                    </a:extLst>
                  </p:cNvPr>
                  <p:cNvGrpSpPr/>
                  <p:nvPr/>
                </p:nvGrpSpPr>
                <p:grpSpPr>
                  <a:xfrm>
                    <a:off x="5431768" y="1230601"/>
                    <a:ext cx="1094551" cy="1094551"/>
                    <a:chOff x="5530480" y="688510"/>
                    <a:chExt cx="1094551" cy="1094551"/>
                  </a:xfrm>
                </p:grpSpPr>
                <p:sp>
                  <p:nvSpPr>
                    <p:cNvPr id="53" name="Forme libre : forme 52">
                      <a:extLst>
                        <a:ext uri="{FF2B5EF4-FFF2-40B4-BE49-F238E27FC236}">
                          <a16:creationId xmlns:a16="http://schemas.microsoft.com/office/drawing/2014/main" id="{98AF815C-330B-466C-9DDA-6A42C85DB63F}"/>
                        </a:ext>
                      </a:extLst>
                    </p:cNvPr>
                    <p:cNvSpPr/>
                    <p:nvPr/>
                  </p:nvSpPr>
                  <p:spPr>
                    <a:xfrm>
                      <a:off x="5530480" y="688510"/>
                      <a:ext cx="1094551" cy="1094551"/>
                    </a:xfrm>
                    <a:custGeom>
                      <a:avLst/>
                      <a:gdLst>
                        <a:gd name="connsiteX0" fmla="*/ 547910 w 1094551"/>
                        <a:gd name="connsiteY0" fmla="*/ 1087632 h 1094551"/>
                        <a:gd name="connsiteX1" fmla="*/ 1086379 w 1094551"/>
                        <a:gd name="connsiteY1" fmla="*/ 549163 h 1094551"/>
                        <a:gd name="connsiteX2" fmla="*/ 547910 w 1094551"/>
                        <a:gd name="connsiteY2" fmla="*/ 9436 h 1094551"/>
                        <a:gd name="connsiteX3" fmla="*/ 9441 w 1094551"/>
                        <a:gd name="connsiteY3" fmla="*/ 547905 h 1094551"/>
                        <a:gd name="connsiteX4" fmla="*/ 547910 w 1094551"/>
                        <a:gd name="connsiteY4" fmla="*/ 1087632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10" y="1087632"/>
                          </a:moveTo>
                          <a:cubicBezTo>
                            <a:pt x="846081" y="1087632"/>
                            <a:pt x="1086379" y="846076"/>
                            <a:pt x="1086379" y="549163"/>
                          </a:cubicBezTo>
                          <a:cubicBezTo>
                            <a:pt x="1086379" y="250992"/>
                            <a:pt x="844822" y="9436"/>
                            <a:pt x="547910" y="9436"/>
                          </a:cubicBezTo>
                          <a:cubicBezTo>
                            <a:pt x="249739" y="9436"/>
                            <a:pt x="9441" y="250992"/>
                            <a:pt x="9441" y="547905"/>
                          </a:cubicBezTo>
                          <a:cubicBezTo>
                            <a:pt x="8182" y="846076"/>
                            <a:pt x="249739" y="1087632"/>
                            <a:pt x="547910" y="1087632"/>
                          </a:cubicBezTo>
                          <a:close/>
                        </a:path>
                      </a:pathLst>
                    </a:custGeom>
                    <a:solidFill>
                      <a:srgbClr val="46BC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54" name="Forme libre : forme 53">
                      <a:extLst>
                        <a:ext uri="{FF2B5EF4-FFF2-40B4-BE49-F238E27FC236}">
                          <a16:creationId xmlns:a16="http://schemas.microsoft.com/office/drawing/2014/main" id="{184CF36B-476A-45DA-A62E-655FA332B6BD}"/>
                        </a:ext>
                      </a:extLst>
                    </p:cNvPr>
                    <p:cNvSpPr/>
                    <p:nvPr/>
                  </p:nvSpPr>
                  <p:spPr>
                    <a:xfrm>
                      <a:off x="5636882" y="811116"/>
                      <a:ext cx="855511" cy="855511"/>
                    </a:xfrm>
                    <a:custGeom>
                      <a:avLst/>
                      <a:gdLst>
                        <a:gd name="connsiteX0" fmla="*/ 430907 w 855511"/>
                        <a:gd name="connsiteY0" fmla="*/ 852366 h 855511"/>
                        <a:gd name="connsiteX1" fmla="*/ 852372 w 855511"/>
                        <a:gd name="connsiteY1" fmla="*/ 430901 h 855511"/>
                        <a:gd name="connsiteX2" fmla="*/ 430907 w 855511"/>
                        <a:gd name="connsiteY2" fmla="*/ 9436 h 855511"/>
                        <a:gd name="connsiteX3" fmla="*/ 9442 w 855511"/>
                        <a:gd name="connsiteY3" fmla="*/ 430901 h 855511"/>
                        <a:gd name="connsiteX4" fmla="*/ 430907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7" y="852366"/>
                          </a:moveTo>
                          <a:cubicBezTo>
                            <a:pt x="663657" y="852366"/>
                            <a:pt x="852372" y="663650"/>
                            <a:pt x="852372" y="430901"/>
                          </a:cubicBezTo>
                          <a:cubicBezTo>
                            <a:pt x="852372" y="198152"/>
                            <a:pt x="663657" y="9436"/>
                            <a:pt x="430907" y="9436"/>
                          </a:cubicBezTo>
                          <a:cubicBezTo>
                            <a:pt x="198158" y="9436"/>
                            <a:pt x="9442" y="198152"/>
                            <a:pt x="9442" y="430901"/>
                          </a:cubicBezTo>
                          <a:cubicBezTo>
                            <a:pt x="8184" y="663650"/>
                            <a:pt x="196900" y="852366"/>
                            <a:pt x="430907"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grpSp>
          </p:grpSp>
        </p:grpSp>
        <p:grpSp>
          <p:nvGrpSpPr>
            <p:cNvPr id="34" name="Groupe 33">
              <a:extLst>
                <a:ext uri="{FF2B5EF4-FFF2-40B4-BE49-F238E27FC236}">
                  <a16:creationId xmlns:a16="http://schemas.microsoft.com/office/drawing/2014/main" id="{938D0546-50B4-4154-A0BD-F20589A768A7}"/>
                </a:ext>
              </a:extLst>
            </p:cNvPr>
            <p:cNvGrpSpPr>
              <a:grpSpLocks noChangeAspect="1"/>
            </p:cNvGrpSpPr>
            <p:nvPr/>
          </p:nvGrpSpPr>
          <p:grpSpPr>
            <a:xfrm>
              <a:off x="4265580" y="1271692"/>
              <a:ext cx="373544" cy="491094"/>
              <a:chOff x="11084589" y="699392"/>
              <a:chExt cx="454025" cy="596900"/>
            </a:xfrm>
          </p:grpSpPr>
          <p:grpSp>
            <p:nvGrpSpPr>
              <p:cNvPr id="35" name="Groupe 34">
                <a:extLst>
                  <a:ext uri="{FF2B5EF4-FFF2-40B4-BE49-F238E27FC236}">
                    <a16:creationId xmlns:a16="http://schemas.microsoft.com/office/drawing/2014/main" id="{17EDD812-9B78-4486-B322-DDE58E9F68EC}"/>
                  </a:ext>
                </a:extLst>
              </p:cNvPr>
              <p:cNvGrpSpPr/>
              <p:nvPr/>
            </p:nvGrpSpPr>
            <p:grpSpPr>
              <a:xfrm>
                <a:off x="11084589" y="699392"/>
                <a:ext cx="454025" cy="596900"/>
                <a:chOff x="3479801" y="2909888"/>
                <a:chExt cx="454025" cy="596900"/>
              </a:xfrm>
            </p:grpSpPr>
            <p:sp>
              <p:nvSpPr>
                <p:cNvPr id="38" name="Freeform 256">
                  <a:extLst>
                    <a:ext uri="{FF2B5EF4-FFF2-40B4-BE49-F238E27FC236}">
                      <a16:creationId xmlns:a16="http://schemas.microsoft.com/office/drawing/2014/main" id="{1DC43157-6CBC-49C4-8116-134F1F347B15}"/>
                    </a:ext>
                  </a:extLst>
                </p:cNvPr>
                <p:cNvSpPr>
                  <a:spLocks/>
                </p:cNvSpPr>
                <p:nvPr/>
              </p:nvSpPr>
              <p:spPr bwMode="auto">
                <a:xfrm>
                  <a:off x="3787776" y="2957513"/>
                  <a:ext cx="98425" cy="98425"/>
                </a:xfrm>
                <a:custGeom>
                  <a:avLst/>
                  <a:gdLst>
                    <a:gd name="T0" fmla="*/ 0 w 31"/>
                    <a:gd name="T1" fmla="*/ 0 h 31"/>
                    <a:gd name="T2" fmla="*/ 0 w 31"/>
                    <a:gd name="T3" fmla="*/ 19 h 31"/>
                    <a:gd name="T4" fmla="*/ 12 w 31"/>
                    <a:gd name="T5" fmla="*/ 31 h 31"/>
                    <a:gd name="T6" fmla="*/ 31 w 31"/>
                    <a:gd name="T7" fmla="*/ 31 h 31"/>
                  </a:gdLst>
                  <a:ahLst/>
                  <a:cxnLst>
                    <a:cxn ang="0">
                      <a:pos x="T0" y="T1"/>
                    </a:cxn>
                    <a:cxn ang="0">
                      <a:pos x="T2" y="T3"/>
                    </a:cxn>
                    <a:cxn ang="0">
                      <a:pos x="T4" y="T5"/>
                    </a:cxn>
                    <a:cxn ang="0">
                      <a:pos x="T6" y="T7"/>
                    </a:cxn>
                  </a:cxnLst>
                  <a:rect l="0" t="0" r="r" b="b"/>
                  <a:pathLst>
                    <a:path w="31" h="31">
                      <a:moveTo>
                        <a:pt x="0" y="0"/>
                      </a:moveTo>
                      <a:cubicBezTo>
                        <a:pt x="0" y="19"/>
                        <a:pt x="0" y="19"/>
                        <a:pt x="0" y="19"/>
                      </a:cubicBezTo>
                      <a:cubicBezTo>
                        <a:pt x="0" y="26"/>
                        <a:pt x="5" y="31"/>
                        <a:pt x="12" y="31"/>
                      </a:cubicBezTo>
                      <a:cubicBezTo>
                        <a:pt x="31" y="31"/>
                        <a:pt x="31" y="31"/>
                        <a:pt x="31" y="31"/>
                      </a:cubicBezTo>
                    </a:path>
                  </a:pathLst>
                </a:custGeom>
                <a:noFill/>
                <a:ln w="19050" cap="rnd">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Freeform 257">
                  <a:extLst>
                    <a:ext uri="{FF2B5EF4-FFF2-40B4-BE49-F238E27FC236}">
                      <a16:creationId xmlns:a16="http://schemas.microsoft.com/office/drawing/2014/main" id="{34B13EAF-DB51-41E2-82B7-9215FE0349AB}"/>
                    </a:ext>
                  </a:extLst>
                </p:cNvPr>
                <p:cNvSpPr>
                  <a:spLocks/>
                </p:cNvSpPr>
                <p:nvPr/>
              </p:nvSpPr>
              <p:spPr bwMode="auto">
                <a:xfrm>
                  <a:off x="3479801" y="2909888"/>
                  <a:ext cx="454025" cy="596900"/>
                </a:xfrm>
                <a:custGeom>
                  <a:avLst/>
                  <a:gdLst>
                    <a:gd name="T0" fmla="*/ 0 w 144"/>
                    <a:gd name="T1" fmla="*/ 174 h 189"/>
                    <a:gd name="T2" fmla="*/ 15 w 144"/>
                    <a:gd name="T3" fmla="*/ 189 h 189"/>
                    <a:gd name="T4" fmla="*/ 129 w 144"/>
                    <a:gd name="T5" fmla="*/ 189 h 189"/>
                    <a:gd name="T6" fmla="*/ 144 w 144"/>
                    <a:gd name="T7" fmla="*/ 174 h 189"/>
                    <a:gd name="T8" fmla="*/ 144 w 144"/>
                    <a:gd name="T9" fmla="*/ 44 h 189"/>
                    <a:gd name="T10" fmla="*/ 139 w 144"/>
                    <a:gd name="T11" fmla="*/ 34 h 189"/>
                    <a:gd name="T12" fmla="*/ 110 w 144"/>
                    <a:gd name="T13" fmla="*/ 5 h 189"/>
                    <a:gd name="T14" fmla="*/ 100 w 144"/>
                    <a:gd name="T15" fmla="*/ 0 h 189"/>
                    <a:gd name="T16" fmla="*/ 15 w 144"/>
                    <a:gd name="T17" fmla="*/ 0 h 189"/>
                    <a:gd name="T18" fmla="*/ 0 w 144"/>
                    <a:gd name="T19" fmla="*/ 15 h 189"/>
                    <a:gd name="T20" fmla="*/ 0 w 144"/>
                    <a:gd name="T21" fmla="*/ 1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89">
                      <a:moveTo>
                        <a:pt x="0" y="174"/>
                      </a:moveTo>
                      <a:cubicBezTo>
                        <a:pt x="0" y="182"/>
                        <a:pt x="7" y="189"/>
                        <a:pt x="15" y="189"/>
                      </a:cubicBezTo>
                      <a:cubicBezTo>
                        <a:pt x="129" y="189"/>
                        <a:pt x="129" y="189"/>
                        <a:pt x="129" y="189"/>
                      </a:cubicBezTo>
                      <a:cubicBezTo>
                        <a:pt x="137" y="189"/>
                        <a:pt x="144" y="182"/>
                        <a:pt x="144" y="174"/>
                      </a:cubicBezTo>
                      <a:cubicBezTo>
                        <a:pt x="144" y="44"/>
                        <a:pt x="144" y="44"/>
                        <a:pt x="144" y="44"/>
                      </a:cubicBezTo>
                      <a:cubicBezTo>
                        <a:pt x="144" y="40"/>
                        <a:pt x="142" y="36"/>
                        <a:pt x="139" y="34"/>
                      </a:cubicBezTo>
                      <a:cubicBezTo>
                        <a:pt x="110" y="5"/>
                        <a:pt x="110" y="5"/>
                        <a:pt x="110" y="5"/>
                      </a:cubicBezTo>
                      <a:cubicBezTo>
                        <a:pt x="108" y="2"/>
                        <a:pt x="104" y="0"/>
                        <a:pt x="100" y="0"/>
                      </a:cubicBezTo>
                      <a:cubicBezTo>
                        <a:pt x="15" y="0"/>
                        <a:pt x="15" y="0"/>
                        <a:pt x="15" y="0"/>
                      </a:cubicBezTo>
                      <a:cubicBezTo>
                        <a:pt x="7" y="0"/>
                        <a:pt x="0" y="7"/>
                        <a:pt x="0" y="15"/>
                      </a:cubicBezTo>
                      <a:lnTo>
                        <a:pt x="0" y="174"/>
                      </a:lnTo>
                      <a:close/>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258">
                  <a:extLst>
                    <a:ext uri="{FF2B5EF4-FFF2-40B4-BE49-F238E27FC236}">
                      <a16:creationId xmlns:a16="http://schemas.microsoft.com/office/drawing/2014/main" id="{EF0E3E64-E681-4839-858D-4E1BF5D3B40C}"/>
                    </a:ext>
                  </a:extLst>
                </p:cNvPr>
                <p:cNvSpPr>
                  <a:spLocks noChangeShapeType="1"/>
                </p:cNvSpPr>
                <p:nvPr/>
              </p:nvSpPr>
              <p:spPr bwMode="auto">
                <a:xfrm flipH="1">
                  <a:off x="3552826" y="3292475"/>
                  <a:ext cx="30797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259">
                  <a:extLst>
                    <a:ext uri="{FF2B5EF4-FFF2-40B4-BE49-F238E27FC236}">
                      <a16:creationId xmlns:a16="http://schemas.microsoft.com/office/drawing/2014/main" id="{7B17610F-2B56-44D4-B08E-C875B7D5ECE3}"/>
                    </a:ext>
                  </a:extLst>
                </p:cNvPr>
                <p:cNvSpPr>
                  <a:spLocks noChangeShapeType="1"/>
                </p:cNvSpPr>
                <p:nvPr/>
              </p:nvSpPr>
              <p:spPr bwMode="auto">
                <a:xfrm flipH="1">
                  <a:off x="3552826" y="3244850"/>
                  <a:ext cx="30797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260">
                  <a:extLst>
                    <a:ext uri="{FF2B5EF4-FFF2-40B4-BE49-F238E27FC236}">
                      <a16:creationId xmlns:a16="http://schemas.microsoft.com/office/drawing/2014/main" id="{259FAB43-CF93-43F8-9402-069312248777}"/>
                    </a:ext>
                  </a:extLst>
                </p:cNvPr>
                <p:cNvSpPr>
                  <a:spLocks noChangeShapeType="1"/>
                </p:cNvSpPr>
                <p:nvPr/>
              </p:nvSpPr>
              <p:spPr bwMode="auto">
                <a:xfrm flipH="1">
                  <a:off x="3552826" y="3340100"/>
                  <a:ext cx="30797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261">
                  <a:extLst>
                    <a:ext uri="{FF2B5EF4-FFF2-40B4-BE49-F238E27FC236}">
                      <a16:creationId xmlns:a16="http://schemas.microsoft.com/office/drawing/2014/main" id="{67F74BFC-9277-40A3-9B54-382F32D50BE3}"/>
                    </a:ext>
                  </a:extLst>
                </p:cNvPr>
                <p:cNvSpPr>
                  <a:spLocks noChangeShapeType="1"/>
                </p:cNvSpPr>
                <p:nvPr/>
              </p:nvSpPr>
              <p:spPr bwMode="auto">
                <a:xfrm flipH="1">
                  <a:off x="3552826" y="3386138"/>
                  <a:ext cx="21272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Oval 265">
                  <a:extLst>
                    <a:ext uri="{FF2B5EF4-FFF2-40B4-BE49-F238E27FC236}">
                      <a16:creationId xmlns:a16="http://schemas.microsoft.com/office/drawing/2014/main" id="{5EE62E49-F1A8-4F88-AC2F-0C275019D107}"/>
                    </a:ext>
                  </a:extLst>
                </p:cNvPr>
                <p:cNvSpPr>
                  <a:spLocks noChangeArrowheads="1"/>
                </p:cNvSpPr>
                <p:nvPr/>
              </p:nvSpPr>
              <p:spPr bwMode="auto">
                <a:xfrm>
                  <a:off x="3598863" y="2982913"/>
                  <a:ext cx="95250" cy="95250"/>
                </a:xfrm>
                <a:prstGeom prst="ellipse">
                  <a:avLst/>
                </a:pr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6" name="Line 259">
                <a:extLst>
                  <a:ext uri="{FF2B5EF4-FFF2-40B4-BE49-F238E27FC236}">
                    <a16:creationId xmlns:a16="http://schemas.microsoft.com/office/drawing/2014/main" id="{1DDE2BCD-A3BC-466A-B2E3-DA144EA1BEB8}"/>
                  </a:ext>
                </a:extLst>
              </p:cNvPr>
              <p:cNvSpPr>
                <a:spLocks noChangeShapeType="1"/>
              </p:cNvSpPr>
              <p:nvPr/>
            </p:nvSpPr>
            <p:spPr bwMode="auto">
              <a:xfrm flipH="1">
                <a:off x="11157613" y="994136"/>
                <a:ext cx="30797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59">
                <a:extLst>
                  <a:ext uri="{FF2B5EF4-FFF2-40B4-BE49-F238E27FC236}">
                    <a16:creationId xmlns:a16="http://schemas.microsoft.com/office/drawing/2014/main" id="{7C0676EB-E490-459F-AED9-173535E33D6F}"/>
                  </a:ext>
                </a:extLst>
              </p:cNvPr>
              <p:cNvSpPr>
                <a:spLocks noChangeShapeType="1"/>
              </p:cNvSpPr>
              <p:nvPr/>
            </p:nvSpPr>
            <p:spPr bwMode="auto">
              <a:xfrm flipH="1">
                <a:off x="11144913" y="942914"/>
                <a:ext cx="30797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55" name="Groupe 54">
            <a:extLst>
              <a:ext uri="{FF2B5EF4-FFF2-40B4-BE49-F238E27FC236}">
                <a16:creationId xmlns:a16="http://schemas.microsoft.com/office/drawing/2014/main" id="{6ADE5469-0196-48AE-8927-D4123C4B85BC}"/>
              </a:ext>
            </a:extLst>
          </p:cNvPr>
          <p:cNvGrpSpPr/>
          <p:nvPr/>
        </p:nvGrpSpPr>
        <p:grpSpPr>
          <a:xfrm>
            <a:off x="1801206" y="2662809"/>
            <a:ext cx="3472392" cy="962168"/>
            <a:chOff x="-1138958" y="2157670"/>
            <a:chExt cx="5814439" cy="1611126"/>
          </a:xfrm>
        </p:grpSpPr>
        <p:grpSp>
          <p:nvGrpSpPr>
            <p:cNvPr id="56" name="Groupe 55">
              <a:extLst>
                <a:ext uri="{FF2B5EF4-FFF2-40B4-BE49-F238E27FC236}">
                  <a16:creationId xmlns:a16="http://schemas.microsoft.com/office/drawing/2014/main" id="{8524C12A-0791-434B-99F0-48C8E3BEF0FF}"/>
                </a:ext>
              </a:extLst>
            </p:cNvPr>
            <p:cNvGrpSpPr/>
            <p:nvPr/>
          </p:nvGrpSpPr>
          <p:grpSpPr>
            <a:xfrm flipH="1">
              <a:off x="-1138958" y="2157670"/>
              <a:ext cx="5814439" cy="1611126"/>
              <a:chOff x="7917179" y="1637143"/>
              <a:chExt cx="5694023" cy="1611126"/>
            </a:xfrm>
          </p:grpSpPr>
          <p:sp>
            <p:nvSpPr>
              <p:cNvPr id="65" name="ZoneTexte 64">
                <a:extLst>
                  <a:ext uri="{FF2B5EF4-FFF2-40B4-BE49-F238E27FC236}">
                    <a16:creationId xmlns:a16="http://schemas.microsoft.com/office/drawing/2014/main" id="{29A80748-BF1D-4A39-A11A-4362CA59E159}"/>
                  </a:ext>
                </a:extLst>
              </p:cNvPr>
              <p:cNvSpPr txBox="1"/>
              <p:nvPr/>
            </p:nvSpPr>
            <p:spPr>
              <a:xfrm>
                <a:off x="11483047" y="1637143"/>
                <a:ext cx="441958" cy="11853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3</a:t>
                </a:r>
              </a:p>
            </p:txBody>
          </p:sp>
          <p:sp>
            <p:nvSpPr>
              <p:cNvPr id="66" name="ZoneTexte 65">
                <a:extLst>
                  <a:ext uri="{FF2B5EF4-FFF2-40B4-BE49-F238E27FC236}">
                    <a16:creationId xmlns:a16="http://schemas.microsoft.com/office/drawing/2014/main" id="{9DB78319-CE1F-4353-ACFD-6D8C67397FA1}"/>
                  </a:ext>
                </a:extLst>
              </p:cNvPr>
              <p:cNvSpPr txBox="1"/>
              <p:nvPr/>
            </p:nvSpPr>
            <p:spPr>
              <a:xfrm>
                <a:off x="11335117" y="2472595"/>
                <a:ext cx="2276085" cy="5153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365"/>
                    </a:solidFill>
                    <a:effectLst/>
                    <a:uLnTx/>
                    <a:uFillTx/>
                  </a:rPr>
                  <a:t>EMAIL</a:t>
                </a:r>
              </a:p>
            </p:txBody>
          </p:sp>
          <p:sp>
            <p:nvSpPr>
              <p:cNvPr id="67" name="Forme libre : forme 66">
                <a:extLst>
                  <a:ext uri="{FF2B5EF4-FFF2-40B4-BE49-F238E27FC236}">
                    <a16:creationId xmlns:a16="http://schemas.microsoft.com/office/drawing/2014/main" id="{B115E226-1F1A-43FD-8F77-3CD14DDBCD2C}"/>
                  </a:ext>
                </a:extLst>
              </p:cNvPr>
              <p:cNvSpPr/>
              <p:nvPr/>
            </p:nvSpPr>
            <p:spPr>
              <a:xfrm rot="21014825">
                <a:off x="8028826" y="2876143"/>
                <a:ext cx="2242136" cy="60938"/>
              </a:xfrm>
              <a:custGeom>
                <a:avLst/>
                <a:gdLst>
                  <a:gd name="connsiteX0" fmla="*/ 9436 w 591309"/>
                  <a:gd name="connsiteY0" fmla="*/ 9436 h 12581"/>
                  <a:gd name="connsiteX1" fmla="*/ 593197 w 591309"/>
                  <a:gd name="connsiteY1" fmla="*/ 9436 h 12581"/>
                  <a:gd name="connsiteX2" fmla="*/ 9436 w 591309"/>
                  <a:gd name="connsiteY2" fmla="*/ 9436 h 12581"/>
                </a:gdLst>
                <a:ahLst/>
                <a:cxnLst>
                  <a:cxn ang="0">
                    <a:pos x="connsiteX0" y="connsiteY0"/>
                  </a:cxn>
                  <a:cxn ang="0">
                    <a:pos x="connsiteX1" y="connsiteY1"/>
                  </a:cxn>
                  <a:cxn ang="0">
                    <a:pos x="connsiteX2" y="connsiteY2"/>
                  </a:cxn>
                </a:cxnLst>
                <a:rect l="l" t="t" r="r" b="b"/>
                <a:pathLst>
                  <a:path w="591309" h="12581">
                    <a:moveTo>
                      <a:pt x="9436" y="9436"/>
                    </a:moveTo>
                    <a:lnTo>
                      <a:pt x="593197" y="9436"/>
                    </a:lnTo>
                    <a:lnTo>
                      <a:pt x="9436" y="9436"/>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68" name="Forme libre : forme 67">
                <a:extLst>
                  <a:ext uri="{FF2B5EF4-FFF2-40B4-BE49-F238E27FC236}">
                    <a16:creationId xmlns:a16="http://schemas.microsoft.com/office/drawing/2014/main" id="{3489DC11-A889-452E-97AA-D46C00F87DC7}"/>
                  </a:ext>
                </a:extLst>
              </p:cNvPr>
              <p:cNvSpPr/>
              <p:nvPr/>
            </p:nvSpPr>
            <p:spPr>
              <a:xfrm>
                <a:off x="7917179" y="3043259"/>
                <a:ext cx="138392" cy="138392"/>
              </a:xfrm>
              <a:custGeom>
                <a:avLst/>
                <a:gdLst>
                  <a:gd name="connsiteX0" fmla="*/ 132730 w 138391"/>
                  <a:gd name="connsiteY0" fmla="*/ 71083 h 138391"/>
                  <a:gd name="connsiteX1" fmla="*/ 71083 w 138391"/>
                  <a:gd name="connsiteY1" fmla="*/ 132730 h 138391"/>
                  <a:gd name="connsiteX2" fmla="*/ 9436 w 138391"/>
                  <a:gd name="connsiteY2" fmla="*/ 71083 h 138391"/>
                  <a:gd name="connsiteX3" fmla="*/ 71083 w 138391"/>
                  <a:gd name="connsiteY3" fmla="*/ 9436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105052"/>
                      <a:pt x="105052" y="132730"/>
                      <a:pt x="71083" y="132730"/>
                    </a:cubicBezTo>
                    <a:cubicBezTo>
                      <a:pt x="37114" y="132730"/>
                      <a:pt x="9436" y="105052"/>
                      <a:pt x="9436" y="71083"/>
                    </a:cubicBezTo>
                    <a:cubicBezTo>
                      <a:pt x="9436" y="37114"/>
                      <a:pt x="37114" y="9436"/>
                      <a:pt x="71083" y="9436"/>
                    </a:cubicBezTo>
                    <a:cubicBezTo>
                      <a:pt x="105052" y="10694"/>
                      <a:pt x="132730" y="37114"/>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nvGrpSpPr>
              <p:cNvPr id="69" name="Groupe 68">
                <a:extLst>
                  <a:ext uri="{FF2B5EF4-FFF2-40B4-BE49-F238E27FC236}">
                    <a16:creationId xmlns:a16="http://schemas.microsoft.com/office/drawing/2014/main" id="{215D5159-2738-4AD9-A207-65248DEC928E}"/>
                  </a:ext>
                </a:extLst>
              </p:cNvPr>
              <p:cNvGrpSpPr/>
              <p:nvPr/>
            </p:nvGrpSpPr>
            <p:grpSpPr>
              <a:xfrm>
                <a:off x="10269143" y="2153718"/>
                <a:ext cx="1094551" cy="1094551"/>
                <a:chOff x="10269143" y="2153718"/>
                <a:chExt cx="1094551" cy="1094551"/>
              </a:xfrm>
            </p:grpSpPr>
            <p:sp>
              <p:nvSpPr>
                <p:cNvPr id="71" name="Forme libre : forme 70">
                  <a:extLst>
                    <a:ext uri="{FF2B5EF4-FFF2-40B4-BE49-F238E27FC236}">
                      <a16:creationId xmlns:a16="http://schemas.microsoft.com/office/drawing/2014/main" id="{B842892A-FC5A-4852-8BFF-70C2BB18089E}"/>
                    </a:ext>
                  </a:extLst>
                </p:cNvPr>
                <p:cNvSpPr/>
                <p:nvPr/>
              </p:nvSpPr>
              <p:spPr>
                <a:xfrm>
                  <a:off x="10269143" y="2153718"/>
                  <a:ext cx="1094551" cy="1094551"/>
                </a:xfrm>
                <a:custGeom>
                  <a:avLst/>
                  <a:gdLst>
                    <a:gd name="connsiteX0" fmla="*/ 547905 w 1094551"/>
                    <a:gd name="connsiteY0" fmla="*/ 1086374 h 1094551"/>
                    <a:gd name="connsiteX1" fmla="*/ 1086373 w 1094551"/>
                    <a:gd name="connsiteY1" fmla="*/ 547905 h 1094551"/>
                    <a:gd name="connsiteX2" fmla="*/ 547905 w 1094551"/>
                    <a:gd name="connsiteY2" fmla="*/ 9436 h 1094551"/>
                    <a:gd name="connsiteX3" fmla="*/ 9436 w 1094551"/>
                    <a:gd name="connsiteY3" fmla="*/ 547905 h 1094551"/>
                    <a:gd name="connsiteX4" fmla="*/ 547905 w 1094551"/>
                    <a:gd name="connsiteY4" fmla="*/ 1086374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05" y="1086374"/>
                      </a:moveTo>
                      <a:cubicBezTo>
                        <a:pt x="846076" y="1086374"/>
                        <a:pt x="1086373" y="844818"/>
                        <a:pt x="1086373" y="547905"/>
                      </a:cubicBezTo>
                      <a:cubicBezTo>
                        <a:pt x="1086373" y="249734"/>
                        <a:pt x="844817" y="9436"/>
                        <a:pt x="547905" y="9436"/>
                      </a:cubicBezTo>
                      <a:cubicBezTo>
                        <a:pt x="249734" y="9436"/>
                        <a:pt x="9436" y="250992"/>
                        <a:pt x="9436" y="547905"/>
                      </a:cubicBezTo>
                      <a:cubicBezTo>
                        <a:pt x="9436" y="844818"/>
                        <a:pt x="250992" y="1086374"/>
                        <a:pt x="547905" y="1086374"/>
                      </a:cubicBezTo>
                      <a:close/>
                    </a:path>
                  </a:pathLst>
                </a:custGeom>
                <a:solidFill>
                  <a:srgbClr val="E51D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72" name="Forme libre : forme 71">
                  <a:extLst>
                    <a:ext uri="{FF2B5EF4-FFF2-40B4-BE49-F238E27FC236}">
                      <a16:creationId xmlns:a16="http://schemas.microsoft.com/office/drawing/2014/main" id="{FD332680-0817-4262-854A-FC0A6E5A1AA4}"/>
                    </a:ext>
                  </a:extLst>
                </p:cNvPr>
                <p:cNvSpPr/>
                <p:nvPr/>
              </p:nvSpPr>
              <p:spPr>
                <a:xfrm>
                  <a:off x="10386148" y="2270722"/>
                  <a:ext cx="855511" cy="855511"/>
                </a:xfrm>
                <a:custGeom>
                  <a:avLst/>
                  <a:gdLst>
                    <a:gd name="connsiteX0" fmla="*/ 430901 w 855511"/>
                    <a:gd name="connsiteY0" fmla="*/ 852366 h 855511"/>
                    <a:gd name="connsiteX1" fmla="*/ 852366 w 855511"/>
                    <a:gd name="connsiteY1" fmla="*/ 430901 h 855511"/>
                    <a:gd name="connsiteX2" fmla="*/ 430901 w 855511"/>
                    <a:gd name="connsiteY2" fmla="*/ 9436 h 855511"/>
                    <a:gd name="connsiteX3" fmla="*/ 9436 w 855511"/>
                    <a:gd name="connsiteY3" fmla="*/ 430901 h 855511"/>
                    <a:gd name="connsiteX4" fmla="*/ 430901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1" y="852366"/>
                      </a:moveTo>
                      <a:cubicBezTo>
                        <a:pt x="663650" y="852366"/>
                        <a:pt x="852366" y="663650"/>
                        <a:pt x="852366" y="430901"/>
                      </a:cubicBezTo>
                      <a:cubicBezTo>
                        <a:pt x="852366" y="198152"/>
                        <a:pt x="663650" y="9436"/>
                        <a:pt x="430901" y="9436"/>
                      </a:cubicBezTo>
                      <a:cubicBezTo>
                        <a:pt x="198152" y="9436"/>
                        <a:pt x="9436" y="198152"/>
                        <a:pt x="9436" y="430901"/>
                      </a:cubicBezTo>
                      <a:cubicBezTo>
                        <a:pt x="9436" y="663650"/>
                        <a:pt x="198152" y="852366"/>
                        <a:pt x="430901"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sp>
            <p:nvSpPr>
              <p:cNvPr id="70" name="Forme libre : forme 69">
                <a:extLst>
                  <a:ext uri="{FF2B5EF4-FFF2-40B4-BE49-F238E27FC236}">
                    <a16:creationId xmlns:a16="http://schemas.microsoft.com/office/drawing/2014/main" id="{CE287E39-3EE3-4956-9157-8C94BC88AE0C}"/>
                  </a:ext>
                </a:extLst>
              </p:cNvPr>
              <p:cNvSpPr/>
              <p:nvPr/>
            </p:nvSpPr>
            <p:spPr>
              <a:xfrm>
                <a:off x="7944861" y="3070937"/>
                <a:ext cx="75486" cy="75486"/>
              </a:xfrm>
              <a:custGeom>
                <a:avLst/>
                <a:gdLst>
                  <a:gd name="connsiteX0" fmla="*/ 77374 w 75486"/>
                  <a:gd name="connsiteY0" fmla="*/ 43405 h 75486"/>
                  <a:gd name="connsiteX1" fmla="*/ 43405 w 75486"/>
                  <a:gd name="connsiteY1" fmla="*/ 77374 h 75486"/>
                  <a:gd name="connsiteX2" fmla="*/ 9436 w 75486"/>
                  <a:gd name="connsiteY2" fmla="*/ 43405 h 75486"/>
                  <a:gd name="connsiteX3" fmla="*/ 43405 w 75486"/>
                  <a:gd name="connsiteY3" fmla="*/ 9436 h 75486"/>
                  <a:gd name="connsiteX4" fmla="*/ 77374 w 75486"/>
                  <a:gd name="connsiteY4" fmla="*/ 43405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5"/>
                    </a:moveTo>
                    <a:cubicBezTo>
                      <a:pt x="77374" y="62276"/>
                      <a:pt x="62276" y="77374"/>
                      <a:pt x="43405" y="77374"/>
                    </a:cubicBezTo>
                    <a:cubicBezTo>
                      <a:pt x="24533" y="77374"/>
                      <a:pt x="9436" y="62276"/>
                      <a:pt x="9436" y="43405"/>
                    </a:cubicBezTo>
                    <a:cubicBezTo>
                      <a:pt x="9436" y="24533"/>
                      <a:pt x="24533" y="9436"/>
                      <a:pt x="43405" y="9436"/>
                    </a:cubicBezTo>
                    <a:cubicBezTo>
                      <a:pt x="62276" y="9436"/>
                      <a:pt x="77374" y="24533"/>
                      <a:pt x="77374" y="43405"/>
                    </a:cubicBezTo>
                    <a:close/>
                  </a:path>
                </a:pathLst>
              </a:custGeom>
              <a:solidFill>
                <a:srgbClr val="E51D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grpSp>
          <p:nvGrpSpPr>
            <p:cNvPr id="57" name="Groupe 56">
              <a:extLst>
                <a:ext uri="{FF2B5EF4-FFF2-40B4-BE49-F238E27FC236}">
                  <a16:creationId xmlns:a16="http://schemas.microsoft.com/office/drawing/2014/main" id="{F4931B00-AD2A-4890-9D3B-4C56F27FDA4A}"/>
                </a:ext>
              </a:extLst>
            </p:cNvPr>
            <p:cNvGrpSpPr>
              <a:grpSpLocks noChangeAspect="1"/>
            </p:cNvGrpSpPr>
            <p:nvPr/>
          </p:nvGrpSpPr>
          <p:grpSpPr>
            <a:xfrm>
              <a:off x="1377624" y="3028861"/>
              <a:ext cx="650311" cy="380286"/>
              <a:chOff x="9416879" y="967072"/>
              <a:chExt cx="833062" cy="487154"/>
            </a:xfrm>
          </p:grpSpPr>
          <p:sp>
            <p:nvSpPr>
              <p:cNvPr id="58" name="Freeform 297">
                <a:extLst>
                  <a:ext uri="{FF2B5EF4-FFF2-40B4-BE49-F238E27FC236}">
                    <a16:creationId xmlns:a16="http://schemas.microsoft.com/office/drawing/2014/main" id="{8F8336A3-6DB5-4AF5-903D-26E051D8CC53}"/>
                  </a:ext>
                </a:extLst>
              </p:cNvPr>
              <p:cNvSpPr>
                <a:spLocks/>
              </p:cNvSpPr>
              <p:nvPr/>
            </p:nvSpPr>
            <p:spPr bwMode="auto">
              <a:xfrm>
                <a:off x="9416879" y="1381201"/>
                <a:ext cx="682625" cy="73025"/>
              </a:xfrm>
              <a:custGeom>
                <a:avLst/>
                <a:gdLst>
                  <a:gd name="T0" fmla="*/ 0 w 218"/>
                  <a:gd name="T1" fmla="*/ 0 h 23"/>
                  <a:gd name="T2" fmla="*/ 0 w 218"/>
                  <a:gd name="T3" fmla="*/ 8 h 23"/>
                  <a:gd name="T4" fmla="*/ 15 w 218"/>
                  <a:gd name="T5" fmla="*/ 23 h 23"/>
                  <a:gd name="T6" fmla="*/ 203 w 218"/>
                  <a:gd name="T7" fmla="*/ 23 h 23"/>
                  <a:gd name="T8" fmla="*/ 218 w 218"/>
                  <a:gd name="T9" fmla="*/ 8 h 23"/>
                  <a:gd name="T10" fmla="*/ 218 w 218"/>
                  <a:gd name="T11" fmla="*/ 0 h 23"/>
                  <a:gd name="T12" fmla="*/ 124 w 218"/>
                  <a:gd name="T13" fmla="*/ 0 h 23"/>
                  <a:gd name="T14" fmla="*/ 116 w 218"/>
                  <a:gd name="T15" fmla="*/ 8 h 23"/>
                  <a:gd name="T16" fmla="*/ 101 w 218"/>
                  <a:gd name="T17" fmla="*/ 8 h 23"/>
                  <a:gd name="T18" fmla="*/ 94 w 218"/>
                  <a:gd name="T19" fmla="*/ 0 h 23"/>
                  <a:gd name="T20" fmla="*/ 0 w 218"/>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
                    <a:moveTo>
                      <a:pt x="0" y="0"/>
                    </a:moveTo>
                    <a:cubicBezTo>
                      <a:pt x="0" y="8"/>
                      <a:pt x="0" y="8"/>
                      <a:pt x="0" y="8"/>
                    </a:cubicBezTo>
                    <a:cubicBezTo>
                      <a:pt x="0" y="16"/>
                      <a:pt x="7" y="23"/>
                      <a:pt x="15" y="23"/>
                    </a:cubicBezTo>
                    <a:cubicBezTo>
                      <a:pt x="203" y="23"/>
                      <a:pt x="203" y="23"/>
                      <a:pt x="203" y="23"/>
                    </a:cubicBezTo>
                    <a:cubicBezTo>
                      <a:pt x="211" y="23"/>
                      <a:pt x="218" y="16"/>
                      <a:pt x="218" y="8"/>
                    </a:cubicBezTo>
                    <a:cubicBezTo>
                      <a:pt x="218" y="0"/>
                      <a:pt x="218" y="0"/>
                      <a:pt x="218" y="0"/>
                    </a:cubicBezTo>
                    <a:cubicBezTo>
                      <a:pt x="124" y="0"/>
                      <a:pt x="124" y="0"/>
                      <a:pt x="124" y="0"/>
                    </a:cubicBezTo>
                    <a:cubicBezTo>
                      <a:pt x="124" y="4"/>
                      <a:pt x="120" y="8"/>
                      <a:pt x="116" y="8"/>
                    </a:cubicBezTo>
                    <a:cubicBezTo>
                      <a:pt x="101" y="8"/>
                      <a:pt x="101" y="8"/>
                      <a:pt x="101" y="8"/>
                    </a:cubicBezTo>
                    <a:cubicBezTo>
                      <a:pt x="97" y="8"/>
                      <a:pt x="94" y="4"/>
                      <a:pt x="94" y="0"/>
                    </a:cubicBezTo>
                    <a:lnTo>
                      <a:pt x="0" y="0"/>
                    </a:lnTo>
                    <a:close/>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299">
                <a:extLst>
                  <a:ext uri="{FF2B5EF4-FFF2-40B4-BE49-F238E27FC236}">
                    <a16:creationId xmlns:a16="http://schemas.microsoft.com/office/drawing/2014/main" id="{24DE80C1-C68D-40F3-BF68-BAF716656B10}"/>
                  </a:ext>
                </a:extLst>
              </p:cNvPr>
              <p:cNvSpPr>
                <a:spLocks noEditPoints="1"/>
              </p:cNvSpPr>
              <p:nvPr/>
            </p:nvSpPr>
            <p:spPr bwMode="auto">
              <a:xfrm>
                <a:off x="9486729" y="1030363"/>
                <a:ext cx="539750" cy="350838"/>
              </a:xfrm>
              <a:custGeom>
                <a:avLst/>
                <a:gdLst>
                  <a:gd name="T0" fmla="*/ 134 w 173"/>
                  <a:gd name="T1" fmla="*/ 0 h 112"/>
                  <a:gd name="T2" fmla="*/ 8 w 173"/>
                  <a:gd name="T3" fmla="*/ 0 h 112"/>
                  <a:gd name="T4" fmla="*/ 0 w 173"/>
                  <a:gd name="T5" fmla="*/ 7 h 112"/>
                  <a:gd name="T6" fmla="*/ 0 w 173"/>
                  <a:gd name="T7" fmla="*/ 112 h 112"/>
                  <a:gd name="T8" fmla="*/ 173 w 173"/>
                  <a:gd name="T9" fmla="*/ 112 h 112"/>
                  <a:gd name="T10" fmla="*/ 173 w 173"/>
                  <a:gd name="T11" fmla="*/ 67 h 112"/>
                  <a:gd name="T12" fmla="*/ 173 w 173"/>
                  <a:gd name="T13" fmla="*/ 0 h 112"/>
                  <a:gd name="T14" fmla="*/ 173 w 173"/>
                  <a:gd name="T15" fmla="*/ 0 h 112"/>
                  <a:gd name="T16" fmla="*/ 173 w 173"/>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12">
                    <a:moveTo>
                      <a:pt x="134" y="0"/>
                    </a:moveTo>
                    <a:cubicBezTo>
                      <a:pt x="8" y="0"/>
                      <a:pt x="8" y="0"/>
                      <a:pt x="8" y="0"/>
                    </a:cubicBezTo>
                    <a:cubicBezTo>
                      <a:pt x="4" y="0"/>
                      <a:pt x="0" y="3"/>
                      <a:pt x="0" y="7"/>
                    </a:cubicBezTo>
                    <a:cubicBezTo>
                      <a:pt x="0" y="112"/>
                      <a:pt x="0" y="112"/>
                      <a:pt x="0" y="112"/>
                    </a:cubicBezTo>
                    <a:moveTo>
                      <a:pt x="173" y="112"/>
                    </a:moveTo>
                    <a:cubicBezTo>
                      <a:pt x="173" y="67"/>
                      <a:pt x="173" y="67"/>
                      <a:pt x="173" y="67"/>
                    </a:cubicBezTo>
                    <a:moveTo>
                      <a:pt x="173" y="0"/>
                    </a:moveTo>
                    <a:cubicBezTo>
                      <a:pt x="173" y="0"/>
                      <a:pt x="173" y="0"/>
                      <a:pt x="173" y="0"/>
                    </a:cubicBezTo>
                    <a:cubicBezTo>
                      <a:pt x="173" y="0"/>
                      <a:pt x="173" y="0"/>
                      <a:pt x="173" y="0"/>
                    </a:cubicBezTo>
                    <a:close/>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60" name="Groupe 59">
                <a:extLst>
                  <a:ext uri="{FF2B5EF4-FFF2-40B4-BE49-F238E27FC236}">
                    <a16:creationId xmlns:a16="http://schemas.microsoft.com/office/drawing/2014/main" id="{6BCA6A74-E605-45DD-8145-E39289625FFE}"/>
                  </a:ext>
                </a:extLst>
              </p:cNvPr>
              <p:cNvGrpSpPr>
                <a:grpSpLocks noChangeAspect="1"/>
              </p:cNvGrpSpPr>
              <p:nvPr/>
            </p:nvGrpSpPr>
            <p:grpSpPr>
              <a:xfrm>
                <a:off x="9896363" y="967072"/>
                <a:ext cx="353578" cy="275400"/>
                <a:chOff x="8145463" y="1766888"/>
                <a:chExt cx="631825" cy="492125"/>
              </a:xfrm>
            </p:grpSpPr>
            <p:sp>
              <p:nvSpPr>
                <p:cNvPr id="61" name="Freeform 441">
                  <a:extLst>
                    <a:ext uri="{FF2B5EF4-FFF2-40B4-BE49-F238E27FC236}">
                      <a16:creationId xmlns:a16="http://schemas.microsoft.com/office/drawing/2014/main" id="{E76C1A60-1FF6-4FDD-AB58-2517EBE44934}"/>
                    </a:ext>
                  </a:extLst>
                </p:cNvPr>
                <p:cNvSpPr>
                  <a:spLocks/>
                </p:cNvSpPr>
                <p:nvPr/>
              </p:nvSpPr>
              <p:spPr bwMode="auto">
                <a:xfrm>
                  <a:off x="8145463" y="1766888"/>
                  <a:ext cx="631825" cy="492125"/>
                </a:xfrm>
                <a:custGeom>
                  <a:avLst/>
                  <a:gdLst>
                    <a:gd name="T0" fmla="*/ 202 w 202"/>
                    <a:gd name="T1" fmla="*/ 134 h 157"/>
                    <a:gd name="T2" fmla="*/ 180 w 202"/>
                    <a:gd name="T3" fmla="*/ 157 h 157"/>
                    <a:gd name="T4" fmla="*/ 23 w 202"/>
                    <a:gd name="T5" fmla="*/ 157 h 157"/>
                    <a:gd name="T6" fmla="*/ 0 w 202"/>
                    <a:gd name="T7" fmla="*/ 134 h 157"/>
                    <a:gd name="T8" fmla="*/ 0 w 202"/>
                    <a:gd name="T9" fmla="*/ 22 h 157"/>
                    <a:gd name="T10" fmla="*/ 23 w 202"/>
                    <a:gd name="T11" fmla="*/ 0 h 157"/>
                    <a:gd name="T12" fmla="*/ 180 w 202"/>
                    <a:gd name="T13" fmla="*/ 0 h 157"/>
                    <a:gd name="T14" fmla="*/ 202 w 202"/>
                    <a:gd name="T15" fmla="*/ 22 h 157"/>
                    <a:gd name="T16" fmla="*/ 202 w 202"/>
                    <a:gd name="T17" fmla="*/ 13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57">
                      <a:moveTo>
                        <a:pt x="202" y="134"/>
                      </a:moveTo>
                      <a:cubicBezTo>
                        <a:pt x="202" y="147"/>
                        <a:pt x="192" y="157"/>
                        <a:pt x="180" y="157"/>
                      </a:cubicBezTo>
                      <a:cubicBezTo>
                        <a:pt x="23" y="157"/>
                        <a:pt x="23" y="157"/>
                        <a:pt x="23" y="157"/>
                      </a:cubicBezTo>
                      <a:cubicBezTo>
                        <a:pt x="10" y="157"/>
                        <a:pt x="0" y="147"/>
                        <a:pt x="0" y="134"/>
                      </a:cubicBezTo>
                      <a:cubicBezTo>
                        <a:pt x="0" y="22"/>
                        <a:pt x="0" y="22"/>
                        <a:pt x="0" y="22"/>
                      </a:cubicBezTo>
                      <a:cubicBezTo>
                        <a:pt x="0" y="10"/>
                        <a:pt x="10" y="0"/>
                        <a:pt x="23" y="0"/>
                      </a:cubicBezTo>
                      <a:cubicBezTo>
                        <a:pt x="180" y="0"/>
                        <a:pt x="180" y="0"/>
                        <a:pt x="180" y="0"/>
                      </a:cubicBezTo>
                      <a:cubicBezTo>
                        <a:pt x="192" y="0"/>
                        <a:pt x="202" y="10"/>
                        <a:pt x="202" y="22"/>
                      </a:cubicBezTo>
                      <a:lnTo>
                        <a:pt x="202" y="134"/>
                      </a:lnTo>
                      <a:close/>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62" name="Freeform 442">
                  <a:extLst>
                    <a:ext uri="{FF2B5EF4-FFF2-40B4-BE49-F238E27FC236}">
                      <a16:creationId xmlns:a16="http://schemas.microsoft.com/office/drawing/2014/main" id="{4A212D7D-5779-46C8-BE1F-15005FC1B562}"/>
                    </a:ext>
                  </a:extLst>
                </p:cNvPr>
                <p:cNvSpPr>
                  <a:spLocks/>
                </p:cNvSpPr>
                <p:nvPr/>
              </p:nvSpPr>
              <p:spPr bwMode="auto">
                <a:xfrm>
                  <a:off x="8145463" y="1836738"/>
                  <a:ext cx="631825" cy="234950"/>
                </a:xfrm>
                <a:custGeom>
                  <a:avLst/>
                  <a:gdLst>
                    <a:gd name="T0" fmla="*/ 0 w 398"/>
                    <a:gd name="T1" fmla="*/ 0 h 148"/>
                    <a:gd name="T2" fmla="*/ 199 w 398"/>
                    <a:gd name="T3" fmla="*/ 148 h 148"/>
                    <a:gd name="T4" fmla="*/ 398 w 398"/>
                    <a:gd name="T5" fmla="*/ 0 h 148"/>
                  </a:gdLst>
                  <a:ahLst/>
                  <a:cxnLst>
                    <a:cxn ang="0">
                      <a:pos x="T0" y="T1"/>
                    </a:cxn>
                    <a:cxn ang="0">
                      <a:pos x="T2" y="T3"/>
                    </a:cxn>
                    <a:cxn ang="0">
                      <a:pos x="T4" y="T5"/>
                    </a:cxn>
                  </a:cxnLst>
                  <a:rect l="0" t="0" r="r" b="b"/>
                  <a:pathLst>
                    <a:path w="398" h="148">
                      <a:moveTo>
                        <a:pt x="0" y="0"/>
                      </a:moveTo>
                      <a:lnTo>
                        <a:pt x="199" y="148"/>
                      </a:lnTo>
                      <a:lnTo>
                        <a:pt x="398" y="0"/>
                      </a:lnTo>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dirty="0"/>
                </a:p>
              </p:txBody>
            </p:sp>
            <p:sp>
              <p:nvSpPr>
                <p:cNvPr id="63" name="Line 443">
                  <a:extLst>
                    <a:ext uri="{FF2B5EF4-FFF2-40B4-BE49-F238E27FC236}">
                      <a16:creationId xmlns:a16="http://schemas.microsoft.com/office/drawing/2014/main" id="{ED30C5A2-7A44-48D8-B275-C7C6BF59E77D}"/>
                    </a:ext>
                  </a:extLst>
                </p:cNvPr>
                <p:cNvSpPr>
                  <a:spLocks noChangeShapeType="1"/>
                </p:cNvSpPr>
                <p:nvPr/>
              </p:nvSpPr>
              <p:spPr bwMode="auto">
                <a:xfrm flipH="1" flipV="1">
                  <a:off x="8542338" y="2011363"/>
                  <a:ext cx="234950" cy="176213"/>
                </a:xfrm>
                <a:prstGeom prst="line">
                  <a:avLst/>
                </a:prstGeom>
                <a:noFill/>
                <a:ln w="19050" cap="flat">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sp>
              <p:nvSpPr>
                <p:cNvPr id="64" name="Line 444">
                  <a:extLst>
                    <a:ext uri="{FF2B5EF4-FFF2-40B4-BE49-F238E27FC236}">
                      <a16:creationId xmlns:a16="http://schemas.microsoft.com/office/drawing/2014/main" id="{A10A8C6E-8E3B-4BBE-AE2B-4DF5800994DC}"/>
                    </a:ext>
                  </a:extLst>
                </p:cNvPr>
                <p:cNvSpPr>
                  <a:spLocks noChangeShapeType="1"/>
                </p:cNvSpPr>
                <p:nvPr/>
              </p:nvSpPr>
              <p:spPr bwMode="auto">
                <a:xfrm flipH="1">
                  <a:off x="8145463" y="2011363"/>
                  <a:ext cx="238125" cy="176213"/>
                </a:xfrm>
                <a:prstGeom prst="line">
                  <a:avLst/>
                </a:prstGeom>
                <a:noFill/>
                <a:ln w="19050" cap="flat">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p>
              </p:txBody>
            </p:sp>
          </p:grpSp>
        </p:grpSp>
      </p:grpSp>
      <p:grpSp>
        <p:nvGrpSpPr>
          <p:cNvPr id="73" name="Groupe 72">
            <a:extLst>
              <a:ext uri="{FF2B5EF4-FFF2-40B4-BE49-F238E27FC236}">
                <a16:creationId xmlns:a16="http://schemas.microsoft.com/office/drawing/2014/main" id="{22A32C4C-03A8-446E-90FC-CD3C71655742}"/>
              </a:ext>
            </a:extLst>
          </p:cNvPr>
          <p:cNvGrpSpPr/>
          <p:nvPr/>
        </p:nvGrpSpPr>
        <p:grpSpPr>
          <a:xfrm>
            <a:off x="1801206" y="3793009"/>
            <a:ext cx="3509353" cy="1074372"/>
            <a:chOff x="-1138958" y="4050163"/>
            <a:chExt cx="5876330" cy="1799010"/>
          </a:xfrm>
        </p:grpSpPr>
        <p:sp>
          <p:nvSpPr>
            <p:cNvPr id="74" name="Forme libre : forme 73">
              <a:extLst>
                <a:ext uri="{FF2B5EF4-FFF2-40B4-BE49-F238E27FC236}">
                  <a16:creationId xmlns:a16="http://schemas.microsoft.com/office/drawing/2014/main" id="{0D5B5D19-EACE-462B-8AFE-BE62E39D7760}"/>
                </a:ext>
              </a:extLst>
            </p:cNvPr>
            <p:cNvSpPr/>
            <p:nvPr/>
          </p:nvSpPr>
          <p:spPr>
            <a:xfrm flipH="1">
              <a:off x="3045326" y="4127354"/>
              <a:ext cx="1606363" cy="378390"/>
            </a:xfrm>
            <a:custGeom>
              <a:avLst/>
              <a:gdLst>
                <a:gd name="connsiteX0" fmla="*/ 9436 w 301945"/>
                <a:gd name="connsiteY0" fmla="*/ 9436 h 201296"/>
                <a:gd name="connsiteX1" fmla="*/ 296284 w 301945"/>
                <a:gd name="connsiteY1" fmla="*/ 200668 h 201296"/>
                <a:gd name="connsiteX2" fmla="*/ 9436 w 301945"/>
                <a:gd name="connsiteY2" fmla="*/ 9436 h 201296"/>
              </a:gdLst>
              <a:ahLst/>
              <a:cxnLst>
                <a:cxn ang="0">
                  <a:pos x="connsiteX0" y="connsiteY0"/>
                </a:cxn>
                <a:cxn ang="0">
                  <a:pos x="connsiteX1" y="connsiteY1"/>
                </a:cxn>
                <a:cxn ang="0">
                  <a:pos x="connsiteX2" y="connsiteY2"/>
                </a:cxn>
              </a:cxnLst>
              <a:rect l="l" t="t" r="r" b="b"/>
              <a:pathLst>
                <a:path w="301945" h="201296">
                  <a:moveTo>
                    <a:pt x="9436" y="9436"/>
                  </a:moveTo>
                  <a:lnTo>
                    <a:pt x="296284" y="200668"/>
                  </a:lnTo>
                  <a:lnTo>
                    <a:pt x="9436" y="9436"/>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nvGrpSpPr>
            <p:cNvPr id="75" name="Groupe 74">
              <a:extLst>
                <a:ext uri="{FF2B5EF4-FFF2-40B4-BE49-F238E27FC236}">
                  <a16:creationId xmlns:a16="http://schemas.microsoft.com/office/drawing/2014/main" id="{BD1A2104-ECB2-4346-81FD-669C3EA48027}"/>
                </a:ext>
              </a:extLst>
            </p:cNvPr>
            <p:cNvGrpSpPr/>
            <p:nvPr/>
          </p:nvGrpSpPr>
          <p:grpSpPr>
            <a:xfrm>
              <a:off x="-1138958" y="4050163"/>
              <a:ext cx="5876330" cy="1799010"/>
              <a:chOff x="-1138958" y="4050163"/>
              <a:chExt cx="5876330" cy="1799010"/>
            </a:xfrm>
          </p:grpSpPr>
          <p:grpSp>
            <p:nvGrpSpPr>
              <p:cNvPr id="76" name="Groupe 75">
                <a:extLst>
                  <a:ext uri="{FF2B5EF4-FFF2-40B4-BE49-F238E27FC236}">
                    <a16:creationId xmlns:a16="http://schemas.microsoft.com/office/drawing/2014/main" id="{54355EB9-4830-4D12-87CD-701807D8C55D}"/>
                  </a:ext>
                </a:extLst>
              </p:cNvPr>
              <p:cNvGrpSpPr/>
              <p:nvPr/>
            </p:nvGrpSpPr>
            <p:grpSpPr>
              <a:xfrm flipH="1">
                <a:off x="-1138958" y="4050163"/>
                <a:ext cx="5876330" cy="1799010"/>
                <a:chOff x="7578886" y="3317579"/>
                <a:chExt cx="5754629" cy="1799010"/>
              </a:xfrm>
            </p:grpSpPr>
            <p:sp>
              <p:nvSpPr>
                <p:cNvPr id="87" name="ZoneTexte 86">
                  <a:extLst>
                    <a:ext uri="{FF2B5EF4-FFF2-40B4-BE49-F238E27FC236}">
                      <a16:creationId xmlns:a16="http://schemas.microsoft.com/office/drawing/2014/main" id="{F9AA5B5D-907E-46BE-A3EF-F62BCC1416B7}"/>
                    </a:ext>
                  </a:extLst>
                </p:cNvPr>
                <p:cNvSpPr txBox="1"/>
                <p:nvPr/>
              </p:nvSpPr>
              <p:spPr>
                <a:xfrm>
                  <a:off x="10455818" y="3372587"/>
                  <a:ext cx="385051" cy="1185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4</a:t>
                  </a:r>
                </a:p>
              </p:txBody>
            </p:sp>
            <p:sp>
              <p:nvSpPr>
                <p:cNvPr id="88" name="ZoneTexte 87">
                  <a:extLst>
                    <a:ext uri="{FF2B5EF4-FFF2-40B4-BE49-F238E27FC236}">
                      <a16:creationId xmlns:a16="http://schemas.microsoft.com/office/drawing/2014/main" id="{07FF077C-DF5E-4160-AC86-B2E9BAD80134}"/>
                    </a:ext>
                  </a:extLst>
                </p:cNvPr>
                <p:cNvSpPr txBox="1"/>
                <p:nvPr/>
              </p:nvSpPr>
              <p:spPr>
                <a:xfrm>
                  <a:off x="10057314" y="4240470"/>
                  <a:ext cx="3276201" cy="8761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365"/>
                      </a:solidFill>
                      <a:effectLst/>
                      <a:uLnTx/>
                      <a:uFillTx/>
                    </a:rPr>
                    <a:t>EXTERNAL PORTAL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365"/>
                      </a:solidFill>
                      <a:effectLst/>
                      <a:uLnTx/>
                      <a:uFillTx/>
                    </a:rPr>
                    <a:t>&amp; MARKETPLACE</a:t>
                  </a:r>
                </a:p>
              </p:txBody>
            </p:sp>
            <p:sp>
              <p:nvSpPr>
                <p:cNvPr id="89" name="Forme libre : forme 88">
                  <a:extLst>
                    <a:ext uri="{FF2B5EF4-FFF2-40B4-BE49-F238E27FC236}">
                      <a16:creationId xmlns:a16="http://schemas.microsoft.com/office/drawing/2014/main" id="{9A045D4E-CDE8-4F70-9A9C-C599F6155236}"/>
                    </a:ext>
                  </a:extLst>
                </p:cNvPr>
                <p:cNvSpPr/>
                <p:nvPr/>
              </p:nvSpPr>
              <p:spPr>
                <a:xfrm>
                  <a:off x="7578886" y="3317579"/>
                  <a:ext cx="138392" cy="138392"/>
                </a:xfrm>
                <a:custGeom>
                  <a:avLst/>
                  <a:gdLst>
                    <a:gd name="connsiteX0" fmla="*/ 132730 w 138391"/>
                    <a:gd name="connsiteY0" fmla="*/ 71083 h 138391"/>
                    <a:gd name="connsiteX1" fmla="*/ 71083 w 138391"/>
                    <a:gd name="connsiteY1" fmla="*/ 132730 h 138391"/>
                    <a:gd name="connsiteX2" fmla="*/ 9436 w 138391"/>
                    <a:gd name="connsiteY2" fmla="*/ 71083 h 138391"/>
                    <a:gd name="connsiteX3" fmla="*/ 71083 w 138391"/>
                    <a:gd name="connsiteY3" fmla="*/ 9436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105052"/>
                        <a:pt x="105052" y="132730"/>
                        <a:pt x="71083" y="132730"/>
                      </a:cubicBezTo>
                      <a:cubicBezTo>
                        <a:pt x="37114" y="132730"/>
                        <a:pt x="9436" y="105052"/>
                        <a:pt x="9436" y="71083"/>
                      </a:cubicBezTo>
                      <a:cubicBezTo>
                        <a:pt x="9436" y="37114"/>
                        <a:pt x="37114" y="9436"/>
                        <a:pt x="71083" y="9436"/>
                      </a:cubicBezTo>
                      <a:cubicBezTo>
                        <a:pt x="105052" y="10694"/>
                        <a:pt x="132730" y="37114"/>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nvGrpSpPr>
                <p:cNvPr id="90" name="Groupe 89">
                  <a:extLst>
                    <a:ext uri="{FF2B5EF4-FFF2-40B4-BE49-F238E27FC236}">
                      <a16:creationId xmlns:a16="http://schemas.microsoft.com/office/drawing/2014/main" id="{FFB62E6D-A086-4C4D-A168-F70A140ECBD6}"/>
                    </a:ext>
                  </a:extLst>
                </p:cNvPr>
                <p:cNvGrpSpPr/>
                <p:nvPr/>
              </p:nvGrpSpPr>
              <p:grpSpPr>
                <a:xfrm>
                  <a:off x="9162473" y="3394860"/>
                  <a:ext cx="1094551" cy="1094551"/>
                  <a:chOff x="9162473" y="3394860"/>
                  <a:chExt cx="1094551" cy="1094551"/>
                </a:xfrm>
              </p:grpSpPr>
              <p:sp>
                <p:nvSpPr>
                  <p:cNvPr id="92" name="Forme libre : forme 91">
                    <a:extLst>
                      <a:ext uri="{FF2B5EF4-FFF2-40B4-BE49-F238E27FC236}">
                        <a16:creationId xmlns:a16="http://schemas.microsoft.com/office/drawing/2014/main" id="{CD426ADD-62AD-4F05-AF80-8B29EC967D9E}"/>
                      </a:ext>
                    </a:extLst>
                  </p:cNvPr>
                  <p:cNvSpPr/>
                  <p:nvPr/>
                </p:nvSpPr>
                <p:spPr>
                  <a:xfrm>
                    <a:off x="9162473" y="3394860"/>
                    <a:ext cx="1094551" cy="1094551"/>
                  </a:xfrm>
                  <a:custGeom>
                    <a:avLst/>
                    <a:gdLst>
                      <a:gd name="connsiteX0" fmla="*/ 547905 w 1094551"/>
                      <a:gd name="connsiteY0" fmla="*/ 1086374 h 1094551"/>
                      <a:gd name="connsiteX1" fmla="*/ 1086373 w 1094551"/>
                      <a:gd name="connsiteY1" fmla="*/ 547905 h 1094551"/>
                      <a:gd name="connsiteX2" fmla="*/ 547905 w 1094551"/>
                      <a:gd name="connsiteY2" fmla="*/ 9436 h 1094551"/>
                      <a:gd name="connsiteX3" fmla="*/ 9436 w 1094551"/>
                      <a:gd name="connsiteY3" fmla="*/ 547905 h 1094551"/>
                      <a:gd name="connsiteX4" fmla="*/ 547905 w 1094551"/>
                      <a:gd name="connsiteY4" fmla="*/ 1086374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05" y="1086374"/>
                        </a:moveTo>
                        <a:cubicBezTo>
                          <a:pt x="846076" y="1086374"/>
                          <a:pt x="1086373" y="844818"/>
                          <a:pt x="1086373" y="547905"/>
                        </a:cubicBezTo>
                        <a:cubicBezTo>
                          <a:pt x="1086373" y="249734"/>
                          <a:pt x="844817" y="9436"/>
                          <a:pt x="547905" y="9436"/>
                        </a:cubicBezTo>
                        <a:cubicBezTo>
                          <a:pt x="249734" y="9436"/>
                          <a:pt x="9436" y="250992"/>
                          <a:pt x="9436" y="547905"/>
                        </a:cubicBezTo>
                        <a:cubicBezTo>
                          <a:pt x="9436" y="844818"/>
                          <a:pt x="250992" y="1086374"/>
                          <a:pt x="547905" y="1086374"/>
                        </a:cubicBezTo>
                        <a:close/>
                      </a:path>
                    </a:pathLst>
                  </a:custGeom>
                  <a:solidFill>
                    <a:srgbClr val="F871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93" name="Forme libre : forme 92">
                    <a:extLst>
                      <a:ext uri="{FF2B5EF4-FFF2-40B4-BE49-F238E27FC236}">
                        <a16:creationId xmlns:a16="http://schemas.microsoft.com/office/drawing/2014/main" id="{BEE0AEF9-3732-41B1-8157-F6F4B64DBBC9}"/>
                      </a:ext>
                    </a:extLst>
                  </p:cNvPr>
                  <p:cNvSpPr/>
                  <p:nvPr/>
                </p:nvSpPr>
                <p:spPr>
                  <a:xfrm>
                    <a:off x="9277866" y="3511546"/>
                    <a:ext cx="855511" cy="855511"/>
                  </a:xfrm>
                  <a:custGeom>
                    <a:avLst/>
                    <a:gdLst>
                      <a:gd name="connsiteX0" fmla="*/ 430901 w 855511"/>
                      <a:gd name="connsiteY0" fmla="*/ 852366 h 855511"/>
                      <a:gd name="connsiteX1" fmla="*/ 852366 w 855511"/>
                      <a:gd name="connsiteY1" fmla="*/ 430901 h 855511"/>
                      <a:gd name="connsiteX2" fmla="*/ 430901 w 855511"/>
                      <a:gd name="connsiteY2" fmla="*/ 9436 h 855511"/>
                      <a:gd name="connsiteX3" fmla="*/ 9436 w 855511"/>
                      <a:gd name="connsiteY3" fmla="*/ 430901 h 855511"/>
                      <a:gd name="connsiteX4" fmla="*/ 430901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1" y="852366"/>
                        </a:moveTo>
                        <a:cubicBezTo>
                          <a:pt x="663650" y="852366"/>
                          <a:pt x="852366" y="663650"/>
                          <a:pt x="852366" y="430901"/>
                        </a:cubicBezTo>
                        <a:cubicBezTo>
                          <a:pt x="852366" y="198152"/>
                          <a:pt x="663650" y="9436"/>
                          <a:pt x="430901" y="9436"/>
                        </a:cubicBezTo>
                        <a:cubicBezTo>
                          <a:pt x="198152" y="9436"/>
                          <a:pt x="9436" y="198152"/>
                          <a:pt x="9436" y="430901"/>
                        </a:cubicBezTo>
                        <a:cubicBezTo>
                          <a:pt x="9436" y="663650"/>
                          <a:pt x="198152" y="852366"/>
                          <a:pt x="430901"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sp>
              <p:nvSpPr>
                <p:cNvPr id="91" name="Forme libre : forme 90">
                  <a:extLst>
                    <a:ext uri="{FF2B5EF4-FFF2-40B4-BE49-F238E27FC236}">
                      <a16:creationId xmlns:a16="http://schemas.microsoft.com/office/drawing/2014/main" id="{F70B7BA6-CD75-44D8-9CE4-207A762C6648}"/>
                    </a:ext>
                  </a:extLst>
                </p:cNvPr>
                <p:cNvSpPr/>
                <p:nvPr/>
              </p:nvSpPr>
              <p:spPr>
                <a:xfrm>
                  <a:off x="7604766" y="3348376"/>
                  <a:ext cx="74034" cy="75600"/>
                </a:xfrm>
                <a:custGeom>
                  <a:avLst/>
                  <a:gdLst>
                    <a:gd name="connsiteX0" fmla="*/ 77374 w 75486"/>
                    <a:gd name="connsiteY0" fmla="*/ 43405 h 75486"/>
                    <a:gd name="connsiteX1" fmla="*/ 43405 w 75486"/>
                    <a:gd name="connsiteY1" fmla="*/ 77374 h 75486"/>
                    <a:gd name="connsiteX2" fmla="*/ 9436 w 75486"/>
                    <a:gd name="connsiteY2" fmla="*/ 43405 h 75486"/>
                    <a:gd name="connsiteX3" fmla="*/ 43405 w 75486"/>
                    <a:gd name="connsiteY3" fmla="*/ 9436 h 75486"/>
                    <a:gd name="connsiteX4" fmla="*/ 77374 w 75486"/>
                    <a:gd name="connsiteY4" fmla="*/ 43405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5"/>
                      </a:moveTo>
                      <a:cubicBezTo>
                        <a:pt x="77374" y="62276"/>
                        <a:pt x="62276" y="77374"/>
                        <a:pt x="43405" y="77374"/>
                      </a:cubicBezTo>
                      <a:cubicBezTo>
                        <a:pt x="24533" y="77374"/>
                        <a:pt x="9436" y="62276"/>
                        <a:pt x="9436" y="43405"/>
                      </a:cubicBezTo>
                      <a:cubicBezTo>
                        <a:pt x="9436" y="24533"/>
                        <a:pt x="24533" y="9436"/>
                        <a:pt x="43405" y="9436"/>
                      </a:cubicBezTo>
                      <a:cubicBezTo>
                        <a:pt x="62276" y="9436"/>
                        <a:pt x="77374" y="24533"/>
                        <a:pt x="77374" y="43405"/>
                      </a:cubicBezTo>
                      <a:close/>
                    </a:path>
                  </a:pathLst>
                </a:custGeom>
                <a:solidFill>
                  <a:srgbClr val="F871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grpSp>
            <p:nvGrpSpPr>
              <p:cNvPr id="77" name="Groupe 76">
                <a:extLst>
                  <a:ext uri="{FF2B5EF4-FFF2-40B4-BE49-F238E27FC236}">
                    <a16:creationId xmlns:a16="http://schemas.microsoft.com/office/drawing/2014/main" id="{68C89F31-0B58-4194-8BA0-11A5355B5240}"/>
                  </a:ext>
                </a:extLst>
              </p:cNvPr>
              <p:cNvGrpSpPr/>
              <p:nvPr/>
            </p:nvGrpSpPr>
            <p:grpSpPr>
              <a:xfrm>
                <a:off x="2237902" y="4453845"/>
                <a:ext cx="653662" cy="464685"/>
                <a:chOff x="1096963" y="1677988"/>
                <a:chExt cx="684213" cy="498475"/>
              </a:xfrm>
            </p:grpSpPr>
            <p:sp>
              <p:nvSpPr>
                <p:cNvPr id="78" name="Freeform 932">
                  <a:extLst>
                    <a:ext uri="{FF2B5EF4-FFF2-40B4-BE49-F238E27FC236}">
                      <a16:creationId xmlns:a16="http://schemas.microsoft.com/office/drawing/2014/main" id="{75A2B5DC-DF8A-48AF-93D0-18A60BB70DD7}"/>
                    </a:ext>
                  </a:extLst>
                </p:cNvPr>
                <p:cNvSpPr>
                  <a:spLocks/>
                </p:cNvSpPr>
                <p:nvPr/>
              </p:nvSpPr>
              <p:spPr bwMode="auto">
                <a:xfrm>
                  <a:off x="1143001" y="1677988"/>
                  <a:ext cx="638175" cy="427038"/>
                </a:xfrm>
                <a:custGeom>
                  <a:avLst/>
                  <a:gdLst>
                    <a:gd name="T0" fmla="*/ 0 w 204"/>
                    <a:gd name="T1" fmla="*/ 61 h 136"/>
                    <a:gd name="T2" fmla="*/ 0 w 204"/>
                    <a:gd name="T3" fmla="*/ 12 h 136"/>
                    <a:gd name="T4" fmla="*/ 11 w 204"/>
                    <a:gd name="T5" fmla="*/ 0 h 136"/>
                    <a:gd name="T6" fmla="*/ 193 w 204"/>
                    <a:gd name="T7" fmla="*/ 0 h 136"/>
                    <a:gd name="T8" fmla="*/ 204 w 204"/>
                    <a:gd name="T9" fmla="*/ 12 h 136"/>
                    <a:gd name="T10" fmla="*/ 204 w 204"/>
                    <a:gd name="T11" fmla="*/ 125 h 136"/>
                    <a:gd name="T12" fmla="*/ 193 w 204"/>
                    <a:gd name="T13" fmla="*/ 136 h 136"/>
                    <a:gd name="T14" fmla="*/ 45 w 204"/>
                    <a:gd name="T15" fmla="*/ 13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36">
                      <a:moveTo>
                        <a:pt x="0" y="61"/>
                      </a:moveTo>
                      <a:cubicBezTo>
                        <a:pt x="0" y="12"/>
                        <a:pt x="0" y="12"/>
                        <a:pt x="0" y="12"/>
                      </a:cubicBezTo>
                      <a:cubicBezTo>
                        <a:pt x="0" y="5"/>
                        <a:pt x="5" y="0"/>
                        <a:pt x="11" y="0"/>
                      </a:cubicBezTo>
                      <a:cubicBezTo>
                        <a:pt x="193" y="0"/>
                        <a:pt x="193" y="0"/>
                        <a:pt x="193" y="0"/>
                      </a:cubicBezTo>
                      <a:cubicBezTo>
                        <a:pt x="199" y="0"/>
                        <a:pt x="204" y="5"/>
                        <a:pt x="204" y="12"/>
                      </a:cubicBezTo>
                      <a:cubicBezTo>
                        <a:pt x="204" y="125"/>
                        <a:pt x="204" y="125"/>
                        <a:pt x="204" y="125"/>
                      </a:cubicBezTo>
                      <a:cubicBezTo>
                        <a:pt x="204" y="131"/>
                        <a:pt x="199" y="136"/>
                        <a:pt x="193" y="136"/>
                      </a:cubicBezTo>
                      <a:cubicBezTo>
                        <a:pt x="45" y="136"/>
                        <a:pt x="45" y="136"/>
                        <a:pt x="45" y="136"/>
                      </a:cubicBezTo>
                    </a:path>
                  </a:pathLst>
                </a:custGeom>
                <a:noFill/>
                <a:ln w="19050" cap="rnd">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933">
                  <a:extLst>
                    <a:ext uri="{FF2B5EF4-FFF2-40B4-BE49-F238E27FC236}">
                      <a16:creationId xmlns:a16="http://schemas.microsoft.com/office/drawing/2014/main" id="{C6689FAF-EA47-4173-93A8-7CDF81A18E23}"/>
                    </a:ext>
                  </a:extLst>
                </p:cNvPr>
                <p:cNvSpPr>
                  <a:spLocks noChangeShapeType="1"/>
                </p:cNvSpPr>
                <p:nvPr/>
              </p:nvSpPr>
              <p:spPr bwMode="auto">
                <a:xfrm>
                  <a:off x="1284288" y="2011363"/>
                  <a:ext cx="496888"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934">
                  <a:extLst>
                    <a:ext uri="{FF2B5EF4-FFF2-40B4-BE49-F238E27FC236}">
                      <a16:creationId xmlns:a16="http://schemas.microsoft.com/office/drawing/2014/main" id="{7D7F99DA-C8F7-4622-98A8-8EB9C4109461}"/>
                    </a:ext>
                  </a:extLst>
                </p:cNvPr>
                <p:cNvSpPr>
                  <a:spLocks noChangeShapeType="1"/>
                </p:cNvSpPr>
                <p:nvPr/>
              </p:nvSpPr>
              <p:spPr bwMode="auto">
                <a:xfrm flipV="1">
                  <a:off x="1403351" y="2105025"/>
                  <a:ext cx="0" cy="71438"/>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935">
                  <a:extLst>
                    <a:ext uri="{FF2B5EF4-FFF2-40B4-BE49-F238E27FC236}">
                      <a16:creationId xmlns:a16="http://schemas.microsoft.com/office/drawing/2014/main" id="{04AA1A8D-1878-4C45-B8B2-8D4CE0EE7259}"/>
                    </a:ext>
                  </a:extLst>
                </p:cNvPr>
                <p:cNvSpPr>
                  <a:spLocks noChangeShapeType="1"/>
                </p:cNvSpPr>
                <p:nvPr/>
              </p:nvSpPr>
              <p:spPr bwMode="auto">
                <a:xfrm flipH="1">
                  <a:off x="1355726" y="2176463"/>
                  <a:ext cx="21272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936">
                  <a:extLst>
                    <a:ext uri="{FF2B5EF4-FFF2-40B4-BE49-F238E27FC236}">
                      <a16:creationId xmlns:a16="http://schemas.microsoft.com/office/drawing/2014/main" id="{E9FD2B61-C846-4EFB-B61F-91FE407A6C1C}"/>
                    </a:ext>
                  </a:extLst>
                </p:cNvPr>
                <p:cNvSpPr>
                  <a:spLocks noChangeShapeType="1"/>
                </p:cNvSpPr>
                <p:nvPr/>
              </p:nvSpPr>
              <p:spPr bwMode="auto">
                <a:xfrm>
                  <a:off x="1520826" y="2105025"/>
                  <a:ext cx="0" cy="71438"/>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937">
                  <a:extLst>
                    <a:ext uri="{FF2B5EF4-FFF2-40B4-BE49-F238E27FC236}">
                      <a16:creationId xmlns:a16="http://schemas.microsoft.com/office/drawing/2014/main" id="{2095A607-A2EC-40CC-A21A-00B688B8F490}"/>
                    </a:ext>
                  </a:extLst>
                </p:cNvPr>
                <p:cNvSpPr>
                  <a:spLocks noChangeShapeType="1"/>
                </p:cNvSpPr>
                <p:nvPr/>
              </p:nvSpPr>
              <p:spPr bwMode="auto">
                <a:xfrm>
                  <a:off x="1439863" y="2057400"/>
                  <a:ext cx="4762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Freeform 938">
                  <a:extLst>
                    <a:ext uri="{FF2B5EF4-FFF2-40B4-BE49-F238E27FC236}">
                      <a16:creationId xmlns:a16="http://schemas.microsoft.com/office/drawing/2014/main" id="{4F4BA015-4CAE-4E93-A4E1-CD099220F8AA}"/>
                    </a:ext>
                  </a:extLst>
                </p:cNvPr>
                <p:cNvSpPr>
                  <a:spLocks/>
                </p:cNvSpPr>
                <p:nvPr/>
              </p:nvSpPr>
              <p:spPr bwMode="auto">
                <a:xfrm>
                  <a:off x="1096963" y="1870075"/>
                  <a:ext cx="187325" cy="306388"/>
                </a:xfrm>
                <a:custGeom>
                  <a:avLst/>
                  <a:gdLst>
                    <a:gd name="T0" fmla="*/ 60 w 60"/>
                    <a:gd name="T1" fmla="*/ 91 h 98"/>
                    <a:gd name="T2" fmla="*/ 53 w 60"/>
                    <a:gd name="T3" fmla="*/ 98 h 98"/>
                    <a:gd name="T4" fmla="*/ 7 w 60"/>
                    <a:gd name="T5" fmla="*/ 98 h 98"/>
                    <a:gd name="T6" fmla="*/ 0 w 60"/>
                    <a:gd name="T7" fmla="*/ 91 h 98"/>
                    <a:gd name="T8" fmla="*/ 0 w 60"/>
                    <a:gd name="T9" fmla="*/ 7 h 98"/>
                    <a:gd name="T10" fmla="*/ 7 w 60"/>
                    <a:gd name="T11" fmla="*/ 0 h 98"/>
                    <a:gd name="T12" fmla="*/ 53 w 60"/>
                    <a:gd name="T13" fmla="*/ 0 h 98"/>
                    <a:gd name="T14" fmla="*/ 60 w 60"/>
                    <a:gd name="T15" fmla="*/ 7 h 98"/>
                    <a:gd name="T16" fmla="*/ 60 w 60"/>
                    <a:gd name="T17"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8">
                      <a:moveTo>
                        <a:pt x="60" y="91"/>
                      </a:moveTo>
                      <a:cubicBezTo>
                        <a:pt x="60" y="95"/>
                        <a:pt x="57" y="98"/>
                        <a:pt x="53" y="98"/>
                      </a:cubicBezTo>
                      <a:cubicBezTo>
                        <a:pt x="7" y="98"/>
                        <a:pt x="7" y="98"/>
                        <a:pt x="7" y="98"/>
                      </a:cubicBezTo>
                      <a:cubicBezTo>
                        <a:pt x="3" y="98"/>
                        <a:pt x="0" y="95"/>
                        <a:pt x="0" y="91"/>
                      </a:cubicBezTo>
                      <a:cubicBezTo>
                        <a:pt x="0" y="7"/>
                        <a:pt x="0" y="7"/>
                        <a:pt x="0" y="7"/>
                      </a:cubicBezTo>
                      <a:cubicBezTo>
                        <a:pt x="0" y="3"/>
                        <a:pt x="3" y="0"/>
                        <a:pt x="7" y="0"/>
                      </a:cubicBezTo>
                      <a:cubicBezTo>
                        <a:pt x="53" y="0"/>
                        <a:pt x="53" y="0"/>
                        <a:pt x="53" y="0"/>
                      </a:cubicBezTo>
                      <a:cubicBezTo>
                        <a:pt x="57" y="0"/>
                        <a:pt x="60" y="3"/>
                        <a:pt x="60" y="7"/>
                      </a:cubicBezTo>
                      <a:lnTo>
                        <a:pt x="60" y="91"/>
                      </a:lnTo>
                      <a:close/>
                    </a:path>
                  </a:pathLst>
                </a:custGeom>
                <a:noFill/>
                <a:ln w="19050" cap="rnd">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939">
                  <a:extLst>
                    <a:ext uri="{FF2B5EF4-FFF2-40B4-BE49-F238E27FC236}">
                      <a16:creationId xmlns:a16="http://schemas.microsoft.com/office/drawing/2014/main" id="{5DA7C681-67ED-4A00-BBC3-CB45D78DBFE9}"/>
                    </a:ext>
                  </a:extLst>
                </p:cNvPr>
                <p:cNvSpPr>
                  <a:spLocks noChangeShapeType="1"/>
                </p:cNvSpPr>
                <p:nvPr/>
              </p:nvSpPr>
              <p:spPr bwMode="auto">
                <a:xfrm>
                  <a:off x="1096963" y="2105025"/>
                  <a:ext cx="187325"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940">
                  <a:extLst>
                    <a:ext uri="{FF2B5EF4-FFF2-40B4-BE49-F238E27FC236}">
                      <a16:creationId xmlns:a16="http://schemas.microsoft.com/office/drawing/2014/main" id="{CCE093E7-6AAB-4CA0-8DED-5B1BEFE5FBC6}"/>
                    </a:ext>
                  </a:extLst>
                </p:cNvPr>
                <p:cNvSpPr>
                  <a:spLocks noChangeShapeType="1"/>
                </p:cNvSpPr>
                <p:nvPr/>
              </p:nvSpPr>
              <p:spPr bwMode="auto">
                <a:xfrm>
                  <a:off x="1177926" y="2143125"/>
                  <a:ext cx="25400" cy="0"/>
                </a:xfrm>
                <a:prstGeom prst="line">
                  <a:avLst/>
                </a:prstGeom>
                <a:noFill/>
                <a:ln w="19050" cap="rnd">
                  <a:solidFill>
                    <a:srgbClr val="2437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grpSp>
        <p:nvGrpSpPr>
          <p:cNvPr id="94" name="Groupe 93">
            <a:extLst>
              <a:ext uri="{FF2B5EF4-FFF2-40B4-BE49-F238E27FC236}">
                <a16:creationId xmlns:a16="http://schemas.microsoft.com/office/drawing/2014/main" id="{4B0213E2-305A-4E2D-99C2-5BEDA3FFBAB4}"/>
              </a:ext>
            </a:extLst>
          </p:cNvPr>
          <p:cNvGrpSpPr/>
          <p:nvPr/>
        </p:nvGrpSpPr>
        <p:grpSpPr>
          <a:xfrm>
            <a:off x="2326444" y="4142108"/>
            <a:ext cx="3163004" cy="1648188"/>
            <a:chOff x="-259460" y="4634720"/>
            <a:chExt cx="5296375" cy="2759850"/>
          </a:xfrm>
        </p:grpSpPr>
        <p:grpSp>
          <p:nvGrpSpPr>
            <p:cNvPr id="95" name="Groupe 94">
              <a:extLst>
                <a:ext uri="{FF2B5EF4-FFF2-40B4-BE49-F238E27FC236}">
                  <a16:creationId xmlns:a16="http://schemas.microsoft.com/office/drawing/2014/main" id="{7FF3CA2D-FA4D-4BD9-B142-FE8F2B340738}"/>
                </a:ext>
              </a:extLst>
            </p:cNvPr>
            <p:cNvGrpSpPr/>
            <p:nvPr/>
          </p:nvGrpSpPr>
          <p:grpSpPr>
            <a:xfrm flipH="1">
              <a:off x="-259460" y="4634720"/>
              <a:ext cx="5296375" cy="2759850"/>
              <a:chOff x="6184605" y="3876961"/>
              <a:chExt cx="5352920" cy="2759850"/>
            </a:xfrm>
          </p:grpSpPr>
          <p:sp>
            <p:nvSpPr>
              <p:cNvPr id="98" name="ZoneTexte 97">
                <a:extLst>
                  <a:ext uri="{FF2B5EF4-FFF2-40B4-BE49-F238E27FC236}">
                    <a16:creationId xmlns:a16="http://schemas.microsoft.com/office/drawing/2014/main" id="{01619D2B-A628-4D5D-871C-04EF68D9C522}"/>
                  </a:ext>
                </a:extLst>
              </p:cNvPr>
              <p:cNvSpPr txBox="1"/>
              <p:nvPr/>
            </p:nvSpPr>
            <p:spPr>
              <a:xfrm>
                <a:off x="8767970" y="4955902"/>
                <a:ext cx="441960" cy="1185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5</a:t>
                </a:r>
              </a:p>
            </p:txBody>
          </p:sp>
          <p:sp>
            <p:nvSpPr>
              <p:cNvPr id="99" name="ZoneTexte 98">
                <a:extLst>
                  <a:ext uri="{FF2B5EF4-FFF2-40B4-BE49-F238E27FC236}">
                    <a16:creationId xmlns:a16="http://schemas.microsoft.com/office/drawing/2014/main" id="{3AD28C5F-172D-4CA2-A187-E0DBD7D0CF7F}"/>
                  </a:ext>
                </a:extLst>
              </p:cNvPr>
              <p:cNvSpPr txBox="1"/>
              <p:nvPr/>
            </p:nvSpPr>
            <p:spPr>
              <a:xfrm>
                <a:off x="8419505" y="5760692"/>
                <a:ext cx="3118020" cy="876119"/>
              </a:xfrm>
              <a:prstGeom prst="rect">
                <a:avLst/>
              </a:prstGeom>
              <a:noFill/>
            </p:spPr>
            <p:txBody>
              <a:bodyPr wrap="square" rtlCol="0">
                <a:spAutoFit/>
              </a:bodyPr>
              <a:lstStyle/>
              <a:p>
                <a:pPr lvl="0" algn="r">
                  <a:defRPr/>
                </a:pPr>
                <a:r>
                  <a:rPr lang="fr-FR" sz="1400" dirty="0">
                    <a:solidFill>
                      <a:srgbClr val="445365"/>
                    </a:solidFill>
                  </a:rPr>
                  <a:t>E-COMMERCE </a:t>
                </a:r>
              </a:p>
              <a:p>
                <a:pPr lvl="0" algn="r">
                  <a:defRPr/>
                </a:pPr>
                <a:r>
                  <a:rPr lang="fr-FR" sz="1400" dirty="0">
                    <a:solidFill>
                      <a:srgbClr val="445365"/>
                    </a:solidFill>
                  </a:rPr>
                  <a:t>PORTAL</a:t>
                </a:r>
                <a:endParaRPr lang="en-US" sz="1400" dirty="0">
                  <a:solidFill>
                    <a:srgbClr val="445365"/>
                  </a:solidFill>
                </a:endParaRPr>
              </a:p>
            </p:txBody>
          </p:sp>
          <p:sp>
            <p:nvSpPr>
              <p:cNvPr id="100" name="Forme libre : forme 99">
                <a:extLst>
                  <a:ext uri="{FF2B5EF4-FFF2-40B4-BE49-F238E27FC236}">
                    <a16:creationId xmlns:a16="http://schemas.microsoft.com/office/drawing/2014/main" id="{0E6E41EC-B6E6-4B2D-B960-F8DF2FB1C8C9}"/>
                  </a:ext>
                </a:extLst>
              </p:cNvPr>
              <p:cNvSpPr/>
              <p:nvPr/>
            </p:nvSpPr>
            <p:spPr>
              <a:xfrm>
                <a:off x="6262164" y="3945324"/>
                <a:ext cx="1387807" cy="1013314"/>
              </a:xfrm>
              <a:custGeom>
                <a:avLst/>
                <a:gdLst>
                  <a:gd name="connsiteX0" fmla="*/ 9436 w 301945"/>
                  <a:gd name="connsiteY0" fmla="*/ 9436 h 201296"/>
                  <a:gd name="connsiteX1" fmla="*/ 296284 w 301945"/>
                  <a:gd name="connsiteY1" fmla="*/ 200668 h 201296"/>
                  <a:gd name="connsiteX2" fmla="*/ 9436 w 301945"/>
                  <a:gd name="connsiteY2" fmla="*/ 9436 h 201296"/>
                </a:gdLst>
                <a:ahLst/>
                <a:cxnLst>
                  <a:cxn ang="0">
                    <a:pos x="connsiteX0" y="connsiteY0"/>
                  </a:cxn>
                  <a:cxn ang="0">
                    <a:pos x="connsiteX1" y="connsiteY1"/>
                  </a:cxn>
                  <a:cxn ang="0">
                    <a:pos x="connsiteX2" y="connsiteY2"/>
                  </a:cxn>
                </a:cxnLst>
                <a:rect l="l" t="t" r="r" b="b"/>
                <a:pathLst>
                  <a:path w="301945" h="201296">
                    <a:moveTo>
                      <a:pt x="9436" y="9436"/>
                    </a:moveTo>
                    <a:lnTo>
                      <a:pt x="296284" y="200668"/>
                    </a:lnTo>
                    <a:lnTo>
                      <a:pt x="9436" y="9436"/>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101" name="Forme libre : forme 100">
                <a:extLst>
                  <a:ext uri="{FF2B5EF4-FFF2-40B4-BE49-F238E27FC236}">
                    <a16:creationId xmlns:a16="http://schemas.microsoft.com/office/drawing/2014/main" id="{4C85B51E-D6BD-44C7-9697-1A223415219C}"/>
                  </a:ext>
                </a:extLst>
              </p:cNvPr>
              <p:cNvSpPr/>
              <p:nvPr/>
            </p:nvSpPr>
            <p:spPr>
              <a:xfrm>
                <a:off x="6184605" y="3876961"/>
                <a:ext cx="138392" cy="138392"/>
              </a:xfrm>
              <a:custGeom>
                <a:avLst/>
                <a:gdLst>
                  <a:gd name="connsiteX0" fmla="*/ 132730 w 138391"/>
                  <a:gd name="connsiteY0" fmla="*/ 71083 h 138391"/>
                  <a:gd name="connsiteX1" fmla="*/ 71083 w 138391"/>
                  <a:gd name="connsiteY1" fmla="*/ 9436 h 138391"/>
                  <a:gd name="connsiteX2" fmla="*/ 9436 w 138391"/>
                  <a:gd name="connsiteY2" fmla="*/ 71083 h 138391"/>
                  <a:gd name="connsiteX3" fmla="*/ 71083 w 138391"/>
                  <a:gd name="connsiteY3" fmla="*/ 132730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37114"/>
                      <a:pt x="105052" y="9436"/>
                      <a:pt x="71083" y="9436"/>
                    </a:cubicBezTo>
                    <a:cubicBezTo>
                      <a:pt x="37114" y="9436"/>
                      <a:pt x="9436" y="37114"/>
                      <a:pt x="9436" y="71083"/>
                    </a:cubicBezTo>
                    <a:cubicBezTo>
                      <a:pt x="9436" y="105052"/>
                      <a:pt x="37114" y="132730"/>
                      <a:pt x="71083" y="132730"/>
                    </a:cubicBezTo>
                    <a:cubicBezTo>
                      <a:pt x="105052" y="132730"/>
                      <a:pt x="132730" y="105052"/>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nvGrpSpPr>
              <p:cNvPr id="102" name="Groupe 101">
                <a:extLst>
                  <a:ext uri="{FF2B5EF4-FFF2-40B4-BE49-F238E27FC236}">
                    <a16:creationId xmlns:a16="http://schemas.microsoft.com/office/drawing/2014/main" id="{DC74E999-BA80-484D-8B59-60CB2D6E3287}"/>
                  </a:ext>
                </a:extLst>
              </p:cNvPr>
              <p:cNvGrpSpPr/>
              <p:nvPr/>
            </p:nvGrpSpPr>
            <p:grpSpPr>
              <a:xfrm>
                <a:off x="7507390" y="4742694"/>
                <a:ext cx="1094551" cy="1094551"/>
                <a:chOff x="7507390" y="4742694"/>
                <a:chExt cx="1094551" cy="1094551"/>
              </a:xfrm>
            </p:grpSpPr>
            <p:sp>
              <p:nvSpPr>
                <p:cNvPr id="104" name="Forme libre : forme 103">
                  <a:extLst>
                    <a:ext uri="{FF2B5EF4-FFF2-40B4-BE49-F238E27FC236}">
                      <a16:creationId xmlns:a16="http://schemas.microsoft.com/office/drawing/2014/main" id="{0C423F81-B08E-4445-8DEE-3F8BFA699953}"/>
                    </a:ext>
                  </a:extLst>
                </p:cNvPr>
                <p:cNvSpPr/>
                <p:nvPr/>
              </p:nvSpPr>
              <p:spPr>
                <a:xfrm>
                  <a:off x="7507390" y="4742694"/>
                  <a:ext cx="1094551" cy="1094551"/>
                </a:xfrm>
                <a:custGeom>
                  <a:avLst/>
                  <a:gdLst>
                    <a:gd name="connsiteX0" fmla="*/ 547905 w 1094551"/>
                    <a:gd name="connsiteY0" fmla="*/ 1086373 h 1094551"/>
                    <a:gd name="connsiteX1" fmla="*/ 1086374 w 1094551"/>
                    <a:gd name="connsiteY1" fmla="*/ 547905 h 1094551"/>
                    <a:gd name="connsiteX2" fmla="*/ 547905 w 1094551"/>
                    <a:gd name="connsiteY2" fmla="*/ 9436 h 1094551"/>
                    <a:gd name="connsiteX3" fmla="*/ 9436 w 1094551"/>
                    <a:gd name="connsiteY3" fmla="*/ 547905 h 1094551"/>
                    <a:gd name="connsiteX4" fmla="*/ 547905 w 1094551"/>
                    <a:gd name="connsiteY4" fmla="*/ 1086373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05" y="1086373"/>
                      </a:moveTo>
                      <a:cubicBezTo>
                        <a:pt x="846076" y="1086373"/>
                        <a:pt x="1086374" y="844817"/>
                        <a:pt x="1086374" y="547905"/>
                      </a:cubicBezTo>
                      <a:cubicBezTo>
                        <a:pt x="1086374" y="249734"/>
                        <a:pt x="844818" y="9436"/>
                        <a:pt x="547905" y="9436"/>
                      </a:cubicBezTo>
                      <a:cubicBezTo>
                        <a:pt x="249734" y="9436"/>
                        <a:pt x="9436" y="250992"/>
                        <a:pt x="9436" y="547905"/>
                      </a:cubicBezTo>
                      <a:cubicBezTo>
                        <a:pt x="9436" y="846076"/>
                        <a:pt x="249734" y="1086373"/>
                        <a:pt x="547905" y="1086373"/>
                      </a:cubicBezTo>
                      <a:close/>
                    </a:path>
                  </a:pathLst>
                </a:custGeom>
                <a:solidFill>
                  <a:srgbClr val="46B8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sp>
              <p:nvSpPr>
                <p:cNvPr id="105" name="Forme libre : forme 104">
                  <a:extLst>
                    <a:ext uri="{FF2B5EF4-FFF2-40B4-BE49-F238E27FC236}">
                      <a16:creationId xmlns:a16="http://schemas.microsoft.com/office/drawing/2014/main" id="{76316347-05B9-4750-AF5D-90C7E74227B3}"/>
                    </a:ext>
                  </a:extLst>
                </p:cNvPr>
                <p:cNvSpPr/>
                <p:nvPr/>
              </p:nvSpPr>
              <p:spPr>
                <a:xfrm>
                  <a:off x="7624388" y="4859698"/>
                  <a:ext cx="855511" cy="855511"/>
                </a:xfrm>
                <a:custGeom>
                  <a:avLst/>
                  <a:gdLst>
                    <a:gd name="connsiteX0" fmla="*/ 430907 w 855511"/>
                    <a:gd name="connsiteY0" fmla="*/ 852366 h 855511"/>
                    <a:gd name="connsiteX1" fmla="*/ 852372 w 855511"/>
                    <a:gd name="connsiteY1" fmla="*/ 430901 h 855511"/>
                    <a:gd name="connsiteX2" fmla="*/ 430907 w 855511"/>
                    <a:gd name="connsiteY2" fmla="*/ 9436 h 855511"/>
                    <a:gd name="connsiteX3" fmla="*/ 9442 w 855511"/>
                    <a:gd name="connsiteY3" fmla="*/ 430901 h 855511"/>
                    <a:gd name="connsiteX4" fmla="*/ 430907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7" y="852366"/>
                      </a:moveTo>
                      <a:cubicBezTo>
                        <a:pt x="663657" y="852366"/>
                        <a:pt x="852372" y="663650"/>
                        <a:pt x="852372" y="430901"/>
                      </a:cubicBezTo>
                      <a:cubicBezTo>
                        <a:pt x="852372" y="198152"/>
                        <a:pt x="663657" y="9436"/>
                        <a:pt x="430907" y="9436"/>
                      </a:cubicBezTo>
                      <a:cubicBezTo>
                        <a:pt x="198158" y="9436"/>
                        <a:pt x="9442" y="198152"/>
                        <a:pt x="9442" y="430901"/>
                      </a:cubicBezTo>
                      <a:cubicBezTo>
                        <a:pt x="8184" y="663650"/>
                        <a:pt x="198158" y="852366"/>
                        <a:pt x="430907"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sp>
            <p:nvSpPr>
              <p:cNvPr id="103" name="Forme libre : forme 102">
                <a:extLst>
                  <a:ext uri="{FF2B5EF4-FFF2-40B4-BE49-F238E27FC236}">
                    <a16:creationId xmlns:a16="http://schemas.microsoft.com/office/drawing/2014/main" id="{E25FA058-E1A1-40C7-8821-D9CEACB5D9F7}"/>
                  </a:ext>
                </a:extLst>
              </p:cNvPr>
              <p:cNvSpPr/>
              <p:nvPr/>
            </p:nvSpPr>
            <p:spPr>
              <a:xfrm>
                <a:off x="6206561" y="3908414"/>
                <a:ext cx="75486" cy="75486"/>
              </a:xfrm>
              <a:custGeom>
                <a:avLst/>
                <a:gdLst>
                  <a:gd name="connsiteX0" fmla="*/ 77374 w 75486"/>
                  <a:gd name="connsiteY0" fmla="*/ 43404 h 75486"/>
                  <a:gd name="connsiteX1" fmla="*/ 43405 w 75486"/>
                  <a:gd name="connsiteY1" fmla="*/ 9436 h 75486"/>
                  <a:gd name="connsiteX2" fmla="*/ 9436 w 75486"/>
                  <a:gd name="connsiteY2" fmla="*/ 43404 h 75486"/>
                  <a:gd name="connsiteX3" fmla="*/ 43405 w 75486"/>
                  <a:gd name="connsiteY3" fmla="*/ 77373 h 75486"/>
                  <a:gd name="connsiteX4" fmla="*/ 77374 w 75486"/>
                  <a:gd name="connsiteY4" fmla="*/ 43404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4"/>
                    </a:moveTo>
                    <a:cubicBezTo>
                      <a:pt x="77374" y="24533"/>
                      <a:pt x="62276" y="9436"/>
                      <a:pt x="43405" y="9436"/>
                    </a:cubicBezTo>
                    <a:cubicBezTo>
                      <a:pt x="24533" y="9436"/>
                      <a:pt x="9436" y="24533"/>
                      <a:pt x="9436" y="43404"/>
                    </a:cubicBezTo>
                    <a:cubicBezTo>
                      <a:pt x="9436" y="62276"/>
                      <a:pt x="24533" y="77373"/>
                      <a:pt x="43405" y="77373"/>
                    </a:cubicBezTo>
                    <a:cubicBezTo>
                      <a:pt x="62276" y="77373"/>
                      <a:pt x="77374" y="62276"/>
                      <a:pt x="77374" y="43404"/>
                    </a:cubicBezTo>
                    <a:close/>
                  </a:path>
                </a:pathLst>
              </a:custGeom>
              <a:solidFill>
                <a:srgbClr val="46B8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2732"/>
                  </a:solidFill>
                  <a:effectLst/>
                  <a:uLnTx/>
                  <a:uFillTx/>
                  <a:ea typeface="+mn-ea"/>
                  <a:cs typeface="+mn-cs"/>
                </a:endParaRPr>
              </a:p>
            </p:txBody>
          </p:sp>
        </p:grpSp>
        <p:pic>
          <p:nvPicPr>
            <p:cNvPr id="96" name="Image 95">
              <a:extLst>
                <a:ext uri="{FF2B5EF4-FFF2-40B4-BE49-F238E27FC236}">
                  <a16:creationId xmlns:a16="http://schemas.microsoft.com/office/drawing/2014/main" id="{61BFB849-D2D4-4DE3-93A2-6BFF9A10F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023" y="5634117"/>
              <a:ext cx="1091100" cy="867674"/>
            </a:xfrm>
            <a:prstGeom prst="rect">
              <a:avLst/>
            </a:prstGeom>
          </p:spPr>
        </p:pic>
        <p:pic>
          <p:nvPicPr>
            <p:cNvPr id="97" name="Image 96">
              <a:extLst>
                <a:ext uri="{FF2B5EF4-FFF2-40B4-BE49-F238E27FC236}">
                  <a16:creationId xmlns:a16="http://schemas.microsoft.com/office/drawing/2014/main" id="{6524D0EC-E490-4905-9CEA-7E8CD37A1646}"/>
                </a:ext>
              </a:extLst>
            </p:cNvPr>
            <p:cNvPicPr>
              <a:picLocks noChangeAspect="1"/>
            </p:cNvPicPr>
            <p:nvPr/>
          </p:nvPicPr>
          <p:blipFill>
            <a:blip r:embed="rId4"/>
            <a:stretch>
              <a:fillRect/>
            </a:stretch>
          </p:blipFill>
          <p:spPr>
            <a:xfrm>
              <a:off x="2811460" y="5698769"/>
              <a:ext cx="970000" cy="566226"/>
            </a:xfrm>
            <a:prstGeom prst="rect">
              <a:avLst/>
            </a:prstGeom>
          </p:spPr>
        </p:pic>
      </p:grpSp>
      <p:grpSp>
        <p:nvGrpSpPr>
          <p:cNvPr id="106" name="Groupe 105">
            <a:extLst>
              <a:ext uri="{FF2B5EF4-FFF2-40B4-BE49-F238E27FC236}">
                <a16:creationId xmlns:a16="http://schemas.microsoft.com/office/drawing/2014/main" id="{E82CA17A-BB4A-474D-A20C-2DB9D0F86C87}"/>
              </a:ext>
            </a:extLst>
          </p:cNvPr>
          <p:cNvGrpSpPr/>
          <p:nvPr/>
        </p:nvGrpSpPr>
        <p:grpSpPr>
          <a:xfrm>
            <a:off x="4338034" y="4513956"/>
            <a:ext cx="1944115" cy="1317088"/>
            <a:chOff x="3108895" y="4958616"/>
            <a:chExt cx="3255367" cy="2205431"/>
          </a:xfrm>
        </p:grpSpPr>
        <p:sp>
          <p:nvSpPr>
            <p:cNvPr id="107" name="Arc plein 106">
              <a:extLst>
                <a:ext uri="{FF2B5EF4-FFF2-40B4-BE49-F238E27FC236}">
                  <a16:creationId xmlns:a16="http://schemas.microsoft.com/office/drawing/2014/main" id="{756337F3-8663-480C-A782-AF44FD32088C}"/>
                </a:ext>
              </a:extLst>
            </p:cNvPr>
            <p:cNvSpPr/>
            <p:nvPr/>
          </p:nvSpPr>
          <p:spPr>
            <a:xfrm rot="16200000">
              <a:off x="5233963" y="5668896"/>
              <a:ext cx="1094551" cy="1166047"/>
            </a:xfrm>
            <a:prstGeom prst="blockArc">
              <a:avLst>
                <a:gd name="adj1" fmla="val 10799996"/>
                <a:gd name="adj2" fmla="val 4"/>
                <a:gd name="adj3" fmla="val 968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8" name="Groupe 107">
              <a:extLst>
                <a:ext uri="{FF2B5EF4-FFF2-40B4-BE49-F238E27FC236}">
                  <a16:creationId xmlns:a16="http://schemas.microsoft.com/office/drawing/2014/main" id="{F8768456-EC7F-4AB6-8DED-A3C516B8C205}"/>
                </a:ext>
              </a:extLst>
            </p:cNvPr>
            <p:cNvGrpSpPr/>
            <p:nvPr/>
          </p:nvGrpSpPr>
          <p:grpSpPr>
            <a:xfrm>
              <a:off x="3108895" y="4958616"/>
              <a:ext cx="3193851" cy="2205431"/>
              <a:chOff x="3108895" y="4958616"/>
              <a:chExt cx="3193851" cy="2205431"/>
            </a:xfrm>
          </p:grpSpPr>
          <p:grpSp>
            <p:nvGrpSpPr>
              <p:cNvPr id="109" name="Groupe 108">
                <a:extLst>
                  <a:ext uri="{FF2B5EF4-FFF2-40B4-BE49-F238E27FC236}">
                    <a16:creationId xmlns:a16="http://schemas.microsoft.com/office/drawing/2014/main" id="{B17864A3-F54A-4BD2-B007-F1074541E8E9}"/>
                  </a:ext>
                </a:extLst>
              </p:cNvPr>
              <p:cNvGrpSpPr/>
              <p:nvPr/>
            </p:nvGrpSpPr>
            <p:grpSpPr>
              <a:xfrm flipH="1">
                <a:off x="3108895" y="4958616"/>
                <a:ext cx="3193851" cy="2205431"/>
                <a:chOff x="6990914" y="4231332"/>
                <a:chExt cx="3203959" cy="2205431"/>
              </a:xfrm>
            </p:grpSpPr>
            <p:sp>
              <p:nvSpPr>
                <p:cNvPr id="113" name="ZoneTexte 112">
                  <a:extLst>
                    <a:ext uri="{FF2B5EF4-FFF2-40B4-BE49-F238E27FC236}">
                      <a16:creationId xmlns:a16="http://schemas.microsoft.com/office/drawing/2014/main" id="{586D00E1-0903-4D04-A2C7-64A8779863FE}"/>
                    </a:ext>
                  </a:extLst>
                </p:cNvPr>
                <p:cNvSpPr txBox="1"/>
                <p:nvPr/>
              </p:nvSpPr>
              <p:spPr>
                <a:xfrm>
                  <a:off x="8297523" y="5057476"/>
                  <a:ext cx="441960" cy="11853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5365"/>
                      </a:solidFill>
                      <a:effectLst/>
                      <a:uLnTx/>
                      <a:uFillTx/>
                      <a:ea typeface="+mn-ea"/>
                      <a:cs typeface="+mn-cs"/>
                    </a:rPr>
                    <a:t>6</a:t>
                  </a:r>
                </a:p>
              </p:txBody>
            </p:sp>
            <p:sp>
              <p:nvSpPr>
                <p:cNvPr id="114" name="ZoneTexte 113">
                  <a:extLst>
                    <a:ext uri="{FF2B5EF4-FFF2-40B4-BE49-F238E27FC236}">
                      <a16:creationId xmlns:a16="http://schemas.microsoft.com/office/drawing/2014/main" id="{8284DD70-6132-47A0-9936-924150513E1E}"/>
                    </a:ext>
                  </a:extLst>
                </p:cNvPr>
                <p:cNvSpPr txBox="1"/>
                <p:nvPr/>
              </p:nvSpPr>
              <p:spPr>
                <a:xfrm>
                  <a:off x="8025146" y="5921398"/>
                  <a:ext cx="2169727" cy="5153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445365"/>
                      </a:solidFill>
                      <a:effectLst/>
                      <a:uLnTx/>
                      <a:uFillTx/>
                    </a:rPr>
                    <a:t>MOBILE APP</a:t>
                  </a:r>
                  <a:endParaRPr kumimoji="0" lang="en-US" sz="1400" b="0" i="0" u="none" strike="noStrike" kern="1200" cap="none" spc="0" normalizeH="0" baseline="0" noProof="0" dirty="0">
                    <a:ln>
                      <a:noFill/>
                    </a:ln>
                    <a:solidFill>
                      <a:srgbClr val="445365"/>
                    </a:solidFill>
                    <a:effectLst/>
                    <a:uLnTx/>
                    <a:uFillTx/>
                  </a:endParaRPr>
                </a:p>
              </p:txBody>
            </p:sp>
            <p:sp>
              <p:nvSpPr>
                <p:cNvPr id="115" name="Forme libre : forme 114">
                  <a:extLst>
                    <a:ext uri="{FF2B5EF4-FFF2-40B4-BE49-F238E27FC236}">
                      <a16:creationId xmlns:a16="http://schemas.microsoft.com/office/drawing/2014/main" id="{D561D944-A23B-4264-81D5-395AF08503BD}"/>
                    </a:ext>
                  </a:extLst>
                </p:cNvPr>
                <p:cNvSpPr/>
                <p:nvPr/>
              </p:nvSpPr>
              <p:spPr>
                <a:xfrm rot="20987832" flipH="1">
                  <a:off x="7268192" y="4281344"/>
                  <a:ext cx="462314" cy="738567"/>
                </a:xfrm>
                <a:custGeom>
                  <a:avLst/>
                  <a:gdLst>
                    <a:gd name="connsiteX0" fmla="*/ 9436 w 12581"/>
                    <a:gd name="connsiteY0" fmla="*/ 9436 h 591309"/>
                    <a:gd name="connsiteX1" fmla="*/ 9436 w 12581"/>
                    <a:gd name="connsiteY1" fmla="*/ 593196 h 591309"/>
                    <a:gd name="connsiteX2" fmla="*/ 9436 w 12581"/>
                    <a:gd name="connsiteY2" fmla="*/ 9436 h 591309"/>
                  </a:gdLst>
                  <a:ahLst/>
                  <a:cxnLst>
                    <a:cxn ang="0">
                      <a:pos x="connsiteX0" y="connsiteY0"/>
                    </a:cxn>
                    <a:cxn ang="0">
                      <a:pos x="connsiteX1" y="connsiteY1"/>
                    </a:cxn>
                    <a:cxn ang="0">
                      <a:pos x="connsiteX2" y="connsiteY2"/>
                    </a:cxn>
                  </a:cxnLst>
                  <a:rect l="l" t="t" r="r" b="b"/>
                  <a:pathLst>
                    <a:path w="12581" h="591309">
                      <a:moveTo>
                        <a:pt x="9436" y="9436"/>
                      </a:moveTo>
                      <a:lnTo>
                        <a:pt x="9436" y="593196"/>
                      </a:lnTo>
                      <a:lnTo>
                        <a:pt x="9436" y="9436"/>
                      </a:lnTo>
                      <a:close/>
                    </a:path>
                  </a:pathLst>
                </a:custGeom>
                <a:no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116" name="Forme libre : forme 115">
                  <a:extLst>
                    <a:ext uri="{FF2B5EF4-FFF2-40B4-BE49-F238E27FC236}">
                      <a16:creationId xmlns:a16="http://schemas.microsoft.com/office/drawing/2014/main" id="{82B4F3B1-8594-4FF6-8D47-755057EEE078}"/>
                    </a:ext>
                  </a:extLst>
                </p:cNvPr>
                <p:cNvSpPr/>
                <p:nvPr/>
              </p:nvSpPr>
              <p:spPr>
                <a:xfrm>
                  <a:off x="7233125" y="4231332"/>
                  <a:ext cx="138391" cy="138392"/>
                </a:xfrm>
                <a:custGeom>
                  <a:avLst/>
                  <a:gdLst>
                    <a:gd name="connsiteX0" fmla="*/ 132730 w 138391"/>
                    <a:gd name="connsiteY0" fmla="*/ 71083 h 138391"/>
                    <a:gd name="connsiteX1" fmla="*/ 71082 w 138391"/>
                    <a:gd name="connsiteY1" fmla="*/ 132730 h 138391"/>
                    <a:gd name="connsiteX2" fmla="*/ 9436 w 138391"/>
                    <a:gd name="connsiteY2" fmla="*/ 71083 h 138391"/>
                    <a:gd name="connsiteX3" fmla="*/ 71082 w 138391"/>
                    <a:gd name="connsiteY3" fmla="*/ 9436 h 138391"/>
                    <a:gd name="connsiteX4" fmla="*/ 132730 w 138391"/>
                    <a:gd name="connsiteY4" fmla="*/ 71083 h 138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91" h="138391">
                      <a:moveTo>
                        <a:pt x="132730" y="71083"/>
                      </a:moveTo>
                      <a:cubicBezTo>
                        <a:pt x="132730" y="105052"/>
                        <a:pt x="105051" y="132730"/>
                        <a:pt x="71082" y="132730"/>
                      </a:cubicBezTo>
                      <a:cubicBezTo>
                        <a:pt x="37114" y="132730"/>
                        <a:pt x="9436" y="105052"/>
                        <a:pt x="9436" y="71083"/>
                      </a:cubicBezTo>
                      <a:cubicBezTo>
                        <a:pt x="9436" y="37114"/>
                        <a:pt x="37114" y="9436"/>
                        <a:pt x="71082" y="9436"/>
                      </a:cubicBezTo>
                      <a:cubicBezTo>
                        <a:pt x="106310" y="10694"/>
                        <a:pt x="132730" y="37114"/>
                        <a:pt x="132730" y="71083"/>
                      </a:cubicBezTo>
                      <a:close/>
                    </a:path>
                  </a:pathLst>
                </a:custGeom>
                <a:solidFill>
                  <a:srgbClr val="FFFFFF"/>
                </a:solidFill>
                <a:ln w="9525" cap="rnd">
                  <a:solidFill>
                    <a:srgbClr val="445365"/>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117" name="Forme libre : forme 116">
                  <a:extLst>
                    <a:ext uri="{FF2B5EF4-FFF2-40B4-BE49-F238E27FC236}">
                      <a16:creationId xmlns:a16="http://schemas.microsoft.com/office/drawing/2014/main" id="{01EB70E5-7E9B-4F45-80C1-57A1CB967B01}"/>
                    </a:ext>
                  </a:extLst>
                </p:cNvPr>
                <p:cNvSpPr/>
                <p:nvPr/>
              </p:nvSpPr>
              <p:spPr>
                <a:xfrm>
                  <a:off x="7253125" y="4284209"/>
                  <a:ext cx="75486" cy="75485"/>
                </a:xfrm>
                <a:custGeom>
                  <a:avLst/>
                  <a:gdLst>
                    <a:gd name="connsiteX0" fmla="*/ 77374 w 75486"/>
                    <a:gd name="connsiteY0" fmla="*/ 43405 h 75486"/>
                    <a:gd name="connsiteX1" fmla="*/ 43405 w 75486"/>
                    <a:gd name="connsiteY1" fmla="*/ 77373 h 75486"/>
                    <a:gd name="connsiteX2" fmla="*/ 9436 w 75486"/>
                    <a:gd name="connsiteY2" fmla="*/ 43405 h 75486"/>
                    <a:gd name="connsiteX3" fmla="*/ 43405 w 75486"/>
                    <a:gd name="connsiteY3" fmla="*/ 9436 h 75486"/>
                    <a:gd name="connsiteX4" fmla="*/ 77374 w 75486"/>
                    <a:gd name="connsiteY4" fmla="*/ 43405 h 7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6" h="75486">
                      <a:moveTo>
                        <a:pt x="77374" y="43405"/>
                      </a:moveTo>
                      <a:cubicBezTo>
                        <a:pt x="77374" y="62276"/>
                        <a:pt x="62276" y="77373"/>
                        <a:pt x="43405" y="77373"/>
                      </a:cubicBezTo>
                      <a:cubicBezTo>
                        <a:pt x="24533" y="77373"/>
                        <a:pt x="9436" y="62276"/>
                        <a:pt x="9436" y="43405"/>
                      </a:cubicBezTo>
                      <a:cubicBezTo>
                        <a:pt x="9436" y="24533"/>
                        <a:pt x="24533" y="9436"/>
                        <a:pt x="43405" y="9436"/>
                      </a:cubicBezTo>
                      <a:cubicBezTo>
                        <a:pt x="62276" y="9436"/>
                        <a:pt x="77374" y="24533"/>
                        <a:pt x="77374" y="43405"/>
                      </a:cubicBezTo>
                      <a:close/>
                    </a:path>
                  </a:pathLst>
                </a:custGeom>
                <a:solidFill>
                  <a:srgbClr val="445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nvGrpSpPr>
                <p:cNvPr id="118" name="Groupe 117">
                  <a:extLst>
                    <a:ext uri="{FF2B5EF4-FFF2-40B4-BE49-F238E27FC236}">
                      <a16:creationId xmlns:a16="http://schemas.microsoft.com/office/drawing/2014/main" id="{720CEE9D-63CB-4D2C-BC03-A071968E9566}"/>
                    </a:ext>
                  </a:extLst>
                </p:cNvPr>
                <p:cNvGrpSpPr/>
                <p:nvPr/>
              </p:nvGrpSpPr>
              <p:grpSpPr>
                <a:xfrm>
                  <a:off x="6990914" y="4981036"/>
                  <a:ext cx="1094551" cy="1094551"/>
                  <a:chOff x="6990914" y="4981036"/>
                  <a:chExt cx="1094551" cy="1094551"/>
                </a:xfrm>
              </p:grpSpPr>
              <p:sp>
                <p:nvSpPr>
                  <p:cNvPr id="119" name="Forme libre : forme 118">
                    <a:extLst>
                      <a:ext uri="{FF2B5EF4-FFF2-40B4-BE49-F238E27FC236}">
                        <a16:creationId xmlns:a16="http://schemas.microsoft.com/office/drawing/2014/main" id="{AB39B6DF-31E6-427D-8502-31050C83C0A6}"/>
                      </a:ext>
                    </a:extLst>
                  </p:cNvPr>
                  <p:cNvSpPr/>
                  <p:nvPr/>
                </p:nvSpPr>
                <p:spPr>
                  <a:xfrm>
                    <a:off x="6990914" y="4981036"/>
                    <a:ext cx="1094551" cy="1094551"/>
                  </a:xfrm>
                  <a:custGeom>
                    <a:avLst/>
                    <a:gdLst>
                      <a:gd name="connsiteX0" fmla="*/ 547910 w 1094551"/>
                      <a:gd name="connsiteY0" fmla="*/ 1086374 h 1094551"/>
                      <a:gd name="connsiteX1" fmla="*/ 1086379 w 1094551"/>
                      <a:gd name="connsiteY1" fmla="*/ 547905 h 1094551"/>
                      <a:gd name="connsiteX2" fmla="*/ 547910 w 1094551"/>
                      <a:gd name="connsiteY2" fmla="*/ 9436 h 1094551"/>
                      <a:gd name="connsiteX3" fmla="*/ 9441 w 1094551"/>
                      <a:gd name="connsiteY3" fmla="*/ 547905 h 1094551"/>
                      <a:gd name="connsiteX4" fmla="*/ 547910 w 1094551"/>
                      <a:gd name="connsiteY4" fmla="*/ 1086374 h 109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51" h="1094551">
                        <a:moveTo>
                          <a:pt x="547910" y="1086374"/>
                        </a:moveTo>
                        <a:cubicBezTo>
                          <a:pt x="846081" y="1086374"/>
                          <a:pt x="1086379" y="844818"/>
                          <a:pt x="1086379" y="547905"/>
                        </a:cubicBezTo>
                        <a:cubicBezTo>
                          <a:pt x="1086379" y="249734"/>
                          <a:pt x="844822" y="9436"/>
                          <a:pt x="547910" y="9436"/>
                        </a:cubicBezTo>
                        <a:cubicBezTo>
                          <a:pt x="249739" y="9436"/>
                          <a:pt x="9441" y="250992"/>
                          <a:pt x="9441" y="547905"/>
                        </a:cubicBezTo>
                        <a:cubicBezTo>
                          <a:pt x="8182" y="844818"/>
                          <a:pt x="249739" y="1086374"/>
                          <a:pt x="547910" y="1086374"/>
                        </a:cubicBezTo>
                        <a:close/>
                      </a:path>
                    </a:pathLst>
                  </a:custGeom>
                  <a:solidFill>
                    <a:schemeClr val="accent6"/>
                  </a:solidFill>
                  <a:ln w="9525" cap="flat">
                    <a:solidFill>
                      <a:schemeClr val="accent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120" name="Forme libre : forme 119">
                    <a:extLst>
                      <a:ext uri="{FF2B5EF4-FFF2-40B4-BE49-F238E27FC236}">
                        <a16:creationId xmlns:a16="http://schemas.microsoft.com/office/drawing/2014/main" id="{E38AF678-6F0D-49E4-9E8C-193D1A0BD9AB}"/>
                      </a:ext>
                    </a:extLst>
                  </p:cNvPr>
                  <p:cNvSpPr/>
                  <p:nvPr/>
                </p:nvSpPr>
                <p:spPr>
                  <a:xfrm>
                    <a:off x="7107917" y="5098040"/>
                    <a:ext cx="855511" cy="855511"/>
                  </a:xfrm>
                  <a:custGeom>
                    <a:avLst/>
                    <a:gdLst>
                      <a:gd name="connsiteX0" fmla="*/ 430907 w 855511"/>
                      <a:gd name="connsiteY0" fmla="*/ 852366 h 855511"/>
                      <a:gd name="connsiteX1" fmla="*/ 852372 w 855511"/>
                      <a:gd name="connsiteY1" fmla="*/ 430901 h 855511"/>
                      <a:gd name="connsiteX2" fmla="*/ 430907 w 855511"/>
                      <a:gd name="connsiteY2" fmla="*/ 9436 h 855511"/>
                      <a:gd name="connsiteX3" fmla="*/ 9442 w 855511"/>
                      <a:gd name="connsiteY3" fmla="*/ 430901 h 855511"/>
                      <a:gd name="connsiteX4" fmla="*/ 430907 w 855511"/>
                      <a:gd name="connsiteY4" fmla="*/ 852366 h 85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11" h="855511">
                        <a:moveTo>
                          <a:pt x="430907" y="852366"/>
                        </a:moveTo>
                        <a:cubicBezTo>
                          <a:pt x="663657" y="852366"/>
                          <a:pt x="852372" y="663650"/>
                          <a:pt x="852372" y="430901"/>
                        </a:cubicBezTo>
                        <a:cubicBezTo>
                          <a:pt x="852372" y="198152"/>
                          <a:pt x="663657" y="9436"/>
                          <a:pt x="430907" y="9436"/>
                        </a:cubicBezTo>
                        <a:cubicBezTo>
                          <a:pt x="198158" y="9436"/>
                          <a:pt x="9442" y="198152"/>
                          <a:pt x="9442" y="430901"/>
                        </a:cubicBezTo>
                        <a:cubicBezTo>
                          <a:pt x="8184" y="662392"/>
                          <a:pt x="196900" y="852366"/>
                          <a:pt x="430907" y="8523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grpSp>
          <p:grpSp>
            <p:nvGrpSpPr>
              <p:cNvPr id="110" name="Groupe 109">
                <a:extLst>
                  <a:ext uri="{FF2B5EF4-FFF2-40B4-BE49-F238E27FC236}">
                    <a16:creationId xmlns:a16="http://schemas.microsoft.com/office/drawing/2014/main" id="{26E02996-7838-4176-9D30-F885ABF67ADB}"/>
                  </a:ext>
                </a:extLst>
              </p:cNvPr>
              <p:cNvGrpSpPr/>
              <p:nvPr/>
            </p:nvGrpSpPr>
            <p:grpSpPr>
              <a:xfrm>
                <a:off x="5494905" y="5701482"/>
                <a:ext cx="506299" cy="1014532"/>
                <a:chOff x="20972644" y="4130489"/>
                <a:chExt cx="2864363" cy="5306016"/>
              </a:xfrm>
            </p:grpSpPr>
            <p:pic>
              <p:nvPicPr>
                <p:cNvPr id="111" name="Picture 1">
                  <a:extLst>
                    <a:ext uri="{FF2B5EF4-FFF2-40B4-BE49-F238E27FC236}">
                      <a16:creationId xmlns:a16="http://schemas.microsoft.com/office/drawing/2014/main" id="{297E5C3A-21DB-4A05-8C7B-8195EF9AE89A}"/>
                    </a:ext>
                  </a:extLst>
                </p:cNvPr>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24127" t="7589" r="31200" b="4420"/>
                <a:stretch/>
              </p:blipFill>
              <p:spPr>
                <a:xfrm>
                  <a:off x="20972644" y="4130489"/>
                  <a:ext cx="2864363" cy="5306016"/>
                </a:xfrm>
                <a:prstGeom prst="rect">
                  <a:avLst/>
                </a:prstGeom>
              </p:spPr>
            </p:pic>
            <p:pic>
              <p:nvPicPr>
                <p:cNvPr id="112" name="Image 111">
                  <a:extLst>
                    <a:ext uri="{FF2B5EF4-FFF2-40B4-BE49-F238E27FC236}">
                      <a16:creationId xmlns:a16="http://schemas.microsoft.com/office/drawing/2014/main" id="{916C9F9E-D0F9-4B1E-83DB-3735C5B78C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93626" y="4579731"/>
                  <a:ext cx="2281181" cy="4218382"/>
                </a:xfrm>
                <a:prstGeom prst="rect">
                  <a:avLst/>
                </a:prstGeom>
              </p:spPr>
            </p:pic>
          </p:grpSp>
        </p:grpSp>
      </p:grpSp>
      <p:grpSp>
        <p:nvGrpSpPr>
          <p:cNvPr id="121" name="Groupe 120">
            <a:extLst>
              <a:ext uri="{FF2B5EF4-FFF2-40B4-BE49-F238E27FC236}">
                <a16:creationId xmlns:a16="http://schemas.microsoft.com/office/drawing/2014/main" id="{E2284D0D-8461-490E-9051-52B71D71B601}"/>
              </a:ext>
            </a:extLst>
          </p:cNvPr>
          <p:cNvGrpSpPr/>
          <p:nvPr/>
        </p:nvGrpSpPr>
        <p:grpSpPr>
          <a:xfrm>
            <a:off x="7397271" y="3245605"/>
            <a:ext cx="2245789" cy="664762"/>
            <a:chOff x="7322661" y="3254277"/>
            <a:chExt cx="2245789" cy="664762"/>
          </a:xfrm>
        </p:grpSpPr>
        <p:grpSp>
          <p:nvGrpSpPr>
            <p:cNvPr id="124" name="Groupe 123">
              <a:extLst>
                <a:ext uri="{FF2B5EF4-FFF2-40B4-BE49-F238E27FC236}">
                  <a16:creationId xmlns:a16="http://schemas.microsoft.com/office/drawing/2014/main" id="{0CCBB061-984C-4F51-8F4F-04B6ABFC57F6}"/>
                </a:ext>
              </a:extLst>
            </p:cNvPr>
            <p:cNvGrpSpPr>
              <a:grpSpLocks noChangeAspect="1"/>
            </p:cNvGrpSpPr>
            <p:nvPr/>
          </p:nvGrpSpPr>
          <p:grpSpPr>
            <a:xfrm>
              <a:off x="7322661" y="3521685"/>
              <a:ext cx="519237" cy="397354"/>
              <a:chOff x="8154209" y="3682441"/>
              <a:chExt cx="819987" cy="627508"/>
            </a:xfrm>
          </p:grpSpPr>
          <p:pic>
            <p:nvPicPr>
              <p:cNvPr id="122" name="Image 121">
                <a:extLst>
                  <a:ext uri="{FF2B5EF4-FFF2-40B4-BE49-F238E27FC236}">
                    <a16:creationId xmlns:a16="http://schemas.microsoft.com/office/drawing/2014/main" id="{A15225D8-9681-4503-9A09-41138973F802}"/>
                  </a:ext>
                </a:extLst>
              </p:cNvPr>
              <p:cNvPicPr>
                <a:picLocks noChangeAspect="1"/>
              </p:cNvPicPr>
              <p:nvPr/>
            </p:nvPicPr>
            <p:blipFill>
              <a:blip r:embed="rId7"/>
              <a:stretch>
                <a:fillRect/>
              </a:stretch>
            </p:blipFill>
            <p:spPr>
              <a:xfrm rot="10800000">
                <a:off x="8154211" y="3682441"/>
                <a:ext cx="644005" cy="238726"/>
              </a:xfrm>
              <a:prstGeom prst="rect">
                <a:avLst/>
              </a:prstGeom>
            </p:spPr>
          </p:pic>
          <p:pic>
            <p:nvPicPr>
              <p:cNvPr id="123" name="Image 122">
                <a:extLst>
                  <a:ext uri="{FF2B5EF4-FFF2-40B4-BE49-F238E27FC236}">
                    <a16:creationId xmlns:a16="http://schemas.microsoft.com/office/drawing/2014/main" id="{BF3973CF-9410-4931-8484-201E1983BDBE}"/>
                  </a:ext>
                </a:extLst>
              </p:cNvPr>
              <p:cNvPicPr>
                <a:picLocks noChangeAspect="1"/>
              </p:cNvPicPr>
              <p:nvPr/>
            </p:nvPicPr>
            <p:blipFill>
              <a:blip r:embed="rId7"/>
              <a:stretch>
                <a:fillRect/>
              </a:stretch>
            </p:blipFill>
            <p:spPr>
              <a:xfrm rot="10800000">
                <a:off x="8154209" y="4005988"/>
                <a:ext cx="819987" cy="303961"/>
              </a:xfrm>
              <a:prstGeom prst="rect">
                <a:avLst/>
              </a:prstGeom>
            </p:spPr>
          </p:pic>
        </p:grpSp>
        <p:cxnSp>
          <p:nvCxnSpPr>
            <p:cNvPr id="125" name="Connecteur droit avec flèche 124">
              <a:extLst>
                <a:ext uri="{FF2B5EF4-FFF2-40B4-BE49-F238E27FC236}">
                  <a16:creationId xmlns:a16="http://schemas.microsoft.com/office/drawing/2014/main" id="{AB6BDBA8-3D21-47BB-9A9B-8F4088FA2ED5}"/>
                </a:ext>
              </a:extLst>
            </p:cNvPr>
            <p:cNvCxnSpPr>
              <a:cxnSpLocks/>
            </p:cNvCxnSpPr>
            <p:nvPr/>
          </p:nvCxnSpPr>
          <p:spPr>
            <a:xfrm>
              <a:off x="7322661" y="3254277"/>
              <a:ext cx="2245789" cy="8328"/>
            </a:xfrm>
            <a:prstGeom prst="straightConnector1">
              <a:avLst/>
            </a:prstGeom>
            <a:ln w="57150">
              <a:solidFill>
                <a:schemeClr val="bg2">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grpSp>
      <p:grpSp>
        <p:nvGrpSpPr>
          <p:cNvPr id="150" name="Groupe 149">
            <a:extLst>
              <a:ext uri="{FF2B5EF4-FFF2-40B4-BE49-F238E27FC236}">
                <a16:creationId xmlns:a16="http://schemas.microsoft.com/office/drawing/2014/main" id="{FB8423A5-9BCD-4F39-AA93-5A836157524D}"/>
              </a:ext>
            </a:extLst>
          </p:cNvPr>
          <p:cNvGrpSpPr>
            <a:grpSpLocks noChangeAspect="1"/>
          </p:cNvGrpSpPr>
          <p:nvPr/>
        </p:nvGrpSpPr>
        <p:grpSpPr>
          <a:xfrm>
            <a:off x="9667400" y="2545762"/>
            <a:ext cx="959287" cy="1333659"/>
            <a:chOff x="9953504" y="2425256"/>
            <a:chExt cx="1383746" cy="1923768"/>
          </a:xfrm>
        </p:grpSpPr>
        <p:grpSp>
          <p:nvGrpSpPr>
            <p:cNvPr id="151" name="Groupe 150">
              <a:extLst>
                <a:ext uri="{FF2B5EF4-FFF2-40B4-BE49-F238E27FC236}">
                  <a16:creationId xmlns:a16="http://schemas.microsoft.com/office/drawing/2014/main" id="{2D888D35-F998-4B76-846D-93086B05958B}"/>
                </a:ext>
              </a:extLst>
            </p:cNvPr>
            <p:cNvGrpSpPr/>
            <p:nvPr/>
          </p:nvGrpSpPr>
          <p:grpSpPr>
            <a:xfrm>
              <a:off x="9953504" y="2425256"/>
              <a:ext cx="1383746" cy="1923768"/>
              <a:chOff x="9979302" y="2417687"/>
              <a:chExt cx="1383746" cy="1923768"/>
            </a:xfrm>
          </p:grpSpPr>
          <p:sp>
            <p:nvSpPr>
              <p:cNvPr id="157" name="Forme libre : forme 113">
                <a:extLst>
                  <a:ext uri="{FF2B5EF4-FFF2-40B4-BE49-F238E27FC236}">
                    <a16:creationId xmlns:a16="http://schemas.microsoft.com/office/drawing/2014/main" id="{E9FE89CE-87A1-4FBD-AF81-55E5A1C08EC0}"/>
                  </a:ext>
                </a:extLst>
              </p:cNvPr>
              <p:cNvSpPr/>
              <p:nvPr/>
            </p:nvSpPr>
            <p:spPr>
              <a:xfrm>
                <a:off x="9979302" y="2997436"/>
                <a:ext cx="1383746" cy="1344019"/>
              </a:xfrm>
              <a:prstGeom prst="rect">
                <a:avLst/>
              </a:prstGeom>
              <a:solidFill>
                <a:schemeClr val="bg1"/>
              </a:solidFill>
              <a:ln w="28575" cap="flat">
                <a:noFill/>
                <a:prstDash val="solid"/>
                <a:miter/>
              </a:ln>
            </p:spPr>
            <p:txBody>
              <a:bodyPr rtlCol="0" anchor="ctr"/>
              <a:lstStyle/>
              <a:p>
                <a:endParaRPr lang="en-US" dirty="0"/>
              </a:p>
            </p:txBody>
          </p:sp>
          <p:sp>
            <p:nvSpPr>
              <p:cNvPr id="158" name="ZoneTexte 157">
                <a:extLst>
                  <a:ext uri="{FF2B5EF4-FFF2-40B4-BE49-F238E27FC236}">
                    <a16:creationId xmlns:a16="http://schemas.microsoft.com/office/drawing/2014/main" id="{85FEBF71-663D-46A9-955A-FDA39D7EDF95}"/>
                  </a:ext>
                </a:extLst>
              </p:cNvPr>
              <p:cNvSpPr txBox="1"/>
              <p:nvPr/>
            </p:nvSpPr>
            <p:spPr>
              <a:xfrm>
                <a:off x="10089632" y="2417687"/>
                <a:ext cx="1131172" cy="577148"/>
              </a:xfrm>
              <a:prstGeom prst="rect">
                <a:avLst/>
              </a:prstGeom>
              <a:noFill/>
            </p:spPr>
            <p:txBody>
              <a:bodyPr wrap="none" rtlCol="0">
                <a:spAutoFit/>
              </a:bodyPr>
              <a:lstStyle/>
              <a:p>
                <a:pPr algn="ctr"/>
                <a:r>
                  <a:rPr lang="en-US" sz="2000" dirty="0">
                    <a:solidFill>
                      <a:srgbClr val="445365"/>
                    </a:solidFill>
                  </a:rPr>
                  <a:t> ERP</a:t>
                </a:r>
              </a:p>
            </p:txBody>
          </p:sp>
        </p:grpSp>
        <p:grpSp>
          <p:nvGrpSpPr>
            <p:cNvPr id="152" name="Groupe 151">
              <a:extLst>
                <a:ext uri="{FF2B5EF4-FFF2-40B4-BE49-F238E27FC236}">
                  <a16:creationId xmlns:a16="http://schemas.microsoft.com/office/drawing/2014/main" id="{9E118E38-1EE9-41A9-8A5A-1CC42EC414C0}"/>
                </a:ext>
              </a:extLst>
            </p:cNvPr>
            <p:cNvGrpSpPr/>
            <p:nvPr/>
          </p:nvGrpSpPr>
          <p:grpSpPr>
            <a:xfrm>
              <a:off x="10405248" y="3446988"/>
              <a:ext cx="480258" cy="687935"/>
              <a:chOff x="8156576" y="4208463"/>
              <a:chExt cx="523875" cy="623887"/>
            </a:xfrm>
          </p:grpSpPr>
          <p:sp>
            <p:nvSpPr>
              <p:cNvPr id="153" name="Freeform 773">
                <a:extLst>
                  <a:ext uri="{FF2B5EF4-FFF2-40B4-BE49-F238E27FC236}">
                    <a16:creationId xmlns:a16="http://schemas.microsoft.com/office/drawing/2014/main" id="{25F09A39-AB5E-4F13-BD48-8E3A26DBF10A}"/>
                  </a:ext>
                </a:extLst>
              </p:cNvPr>
              <p:cNvSpPr>
                <a:spLocks/>
              </p:cNvSpPr>
              <p:nvPr/>
            </p:nvSpPr>
            <p:spPr bwMode="auto">
              <a:xfrm>
                <a:off x="8231188" y="4283075"/>
                <a:ext cx="374650" cy="25400"/>
              </a:xfrm>
              <a:custGeom>
                <a:avLst/>
                <a:gdLst>
                  <a:gd name="T0" fmla="*/ 120 w 120"/>
                  <a:gd name="T1" fmla="*/ 0 h 8"/>
                  <a:gd name="T2" fmla="*/ 60 w 120"/>
                  <a:gd name="T3" fmla="*/ 8 h 8"/>
                  <a:gd name="T4" fmla="*/ 0 w 120"/>
                  <a:gd name="T5" fmla="*/ 0 h 8"/>
                </a:gdLst>
                <a:ahLst/>
                <a:cxnLst>
                  <a:cxn ang="0">
                    <a:pos x="T0" y="T1"/>
                  </a:cxn>
                  <a:cxn ang="0">
                    <a:pos x="T2" y="T3"/>
                  </a:cxn>
                  <a:cxn ang="0">
                    <a:pos x="T4" y="T5"/>
                  </a:cxn>
                </a:cxnLst>
                <a:rect l="0" t="0" r="r" b="b"/>
                <a:pathLst>
                  <a:path w="120" h="8">
                    <a:moveTo>
                      <a:pt x="120" y="0"/>
                    </a:moveTo>
                    <a:cubicBezTo>
                      <a:pt x="120" y="0"/>
                      <a:pt x="93" y="8"/>
                      <a:pt x="60" y="8"/>
                    </a:cubicBezTo>
                    <a:cubicBezTo>
                      <a:pt x="27" y="8"/>
                      <a:pt x="0" y="0"/>
                      <a:pt x="0" y="0"/>
                    </a:cubicBezTo>
                  </a:path>
                </a:pathLst>
              </a:custGeom>
              <a:noFill/>
              <a:ln w="19050" cap="rnd">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Freeform 774">
                <a:extLst>
                  <a:ext uri="{FF2B5EF4-FFF2-40B4-BE49-F238E27FC236}">
                    <a16:creationId xmlns:a16="http://schemas.microsoft.com/office/drawing/2014/main" id="{C70EC05C-6B22-4FDD-BB7F-EE9540686760}"/>
                  </a:ext>
                </a:extLst>
              </p:cNvPr>
              <p:cNvSpPr>
                <a:spLocks/>
              </p:cNvSpPr>
              <p:nvPr/>
            </p:nvSpPr>
            <p:spPr bwMode="auto">
              <a:xfrm>
                <a:off x="8156576" y="4208463"/>
                <a:ext cx="523875" cy="274638"/>
              </a:xfrm>
              <a:custGeom>
                <a:avLst/>
                <a:gdLst>
                  <a:gd name="T0" fmla="*/ 168 w 168"/>
                  <a:gd name="T1" fmla="*/ 28 h 88"/>
                  <a:gd name="T2" fmla="*/ 159 w 168"/>
                  <a:gd name="T3" fmla="*/ 14 h 88"/>
                  <a:gd name="T4" fmla="*/ 84 w 168"/>
                  <a:gd name="T5" fmla="*/ 0 h 88"/>
                  <a:gd name="T6" fmla="*/ 9 w 168"/>
                  <a:gd name="T7" fmla="*/ 14 h 88"/>
                  <a:gd name="T8" fmla="*/ 0 w 168"/>
                  <a:gd name="T9" fmla="*/ 28 h 88"/>
                  <a:gd name="T10" fmla="*/ 0 w 168"/>
                  <a:gd name="T11" fmla="*/ 60 h 88"/>
                  <a:gd name="T12" fmla="*/ 9 w 168"/>
                  <a:gd name="T13" fmla="*/ 75 h 88"/>
                  <a:gd name="T14" fmla="*/ 84 w 168"/>
                  <a:gd name="T15" fmla="*/ 88 h 88"/>
                  <a:gd name="T16" fmla="*/ 159 w 168"/>
                  <a:gd name="T17" fmla="*/ 75 h 88"/>
                  <a:gd name="T18" fmla="*/ 168 w 168"/>
                  <a:gd name="T19" fmla="*/ 60 h 88"/>
                  <a:gd name="T20" fmla="*/ 168 w 168"/>
                  <a:gd name="T21"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88">
                    <a:moveTo>
                      <a:pt x="168" y="28"/>
                    </a:moveTo>
                    <a:cubicBezTo>
                      <a:pt x="168" y="22"/>
                      <a:pt x="165" y="16"/>
                      <a:pt x="159" y="14"/>
                    </a:cubicBezTo>
                    <a:cubicBezTo>
                      <a:pt x="144" y="5"/>
                      <a:pt x="116" y="0"/>
                      <a:pt x="84" y="0"/>
                    </a:cubicBezTo>
                    <a:cubicBezTo>
                      <a:pt x="52" y="0"/>
                      <a:pt x="24" y="5"/>
                      <a:pt x="9" y="14"/>
                    </a:cubicBezTo>
                    <a:cubicBezTo>
                      <a:pt x="3" y="16"/>
                      <a:pt x="0" y="22"/>
                      <a:pt x="0" y="28"/>
                    </a:cubicBezTo>
                    <a:cubicBezTo>
                      <a:pt x="0" y="60"/>
                      <a:pt x="0" y="60"/>
                      <a:pt x="0" y="60"/>
                    </a:cubicBezTo>
                    <a:cubicBezTo>
                      <a:pt x="0" y="66"/>
                      <a:pt x="3" y="72"/>
                      <a:pt x="9" y="75"/>
                    </a:cubicBezTo>
                    <a:cubicBezTo>
                      <a:pt x="24" y="83"/>
                      <a:pt x="52" y="88"/>
                      <a:pt x="84" y="88"/>
                    </a:cubicBezTo>
                    <a:cubicBezTo>
                      <a:pt x="116" y="88"/>
                      <a:pt x="144" y="83"/>
                      <a:pt x="159" y="75"/>
                    </a:cubicBezTo>
                    <a:cubicBezTo>
                      <a:pt x="165" y="72"/>
                      <a:pt x="168" y="66"/>
                      <a:pt x="168" y="60"/>
                    </a:cubicBezTo>
                    <a:lnTo>
                      <a:pt x="168" y="28"/>
                    </a:lnTo>
                    <a:close/>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5" name="Freeform 775">
                <a:extLst>
                  <a:ext uri="{FF2B5EF4-FFF2-40B4-BE49-F238E27FC236}">
                    <a16:creationId xmlns:a16="http://schemas.microsoft.com/office/drawing/2014/main" id="{E9B2E408-6D29-4DCE-A64C-2C70E32A8BF0}"/>
                  </a:ext>
                </a:extLst>
              </p:cNvPr>
              <p:cNvSpPr>
                <a:spLocks/>
              </p:cNvSpPr>
              <p:nvPr/>
            </p:nvSpPr>
            <p:spPr bwMode="auto">
              <a:xfrm>
                <a:off x="8156576" y="4435475"/>
                <a:ext cx="523875" cy="222250"/>
              </a:xfrm>
              <a:custGeom>
                <a:avLst/>
                <a:gdLst>
                  <a:gd name="T0" fmla="*/ 6 w 168"/>
                  <a:gd name="T1" fmla="*/ 0 h 71"/>
                  <a:gd name="T2" fmla="*/ 0 w 168"/>
                  <a:gd name="T3" fmla="*/ 16 h 71"/>
                  <a:gd name="T4" fmla="*/ 0 w 168"/>
                  <a:gd name="T5" fmla="*/ 43 h 71"/>
                  <a:gd name="T6" fmla="*/ 9 w 168"/>
                  <a:gd name="T7" fmla="*/ 58 h 71"/>
                  <a:gd name="T8" fmla="*/ 84 w 168"/>
                  <a:gd name="T9" fmla="*/ 71 h 71"/>
                  <a:gd name="T10" fmla="*/ 159 w 168"/>
                  <a:gd name="T11" fmla="*/ 58 h 71"/>
                  <a:gd name="T12" fmla="*/ 168 w 168"/>
                  <a:gd name="T13" fmla="*/ 43 h 71"/>
                  <a:gd name="T14" fmla="*/ 168 w 168"/>
                  <a:gd name="T15" fmla="*/ 16 h 71"/>
                  <a:gd name="T16" fmla="*/ 162 w 168"/>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71">
                    <a:moveTo>
                      <a:pt x="6" y="0"/>
                    </a:moveTo>
                    <a:cubicBezTo>
                      <a:pt x="2" y="4"/>
                      <a:pt x="0" y="10"/>
                      <a:pt x="0" y="16"/>
                    </a:cubicBezTo>
                    <a:cubicBezTo>
                      <a:pt x="0" y="43"/>
                      <a:pt x="0" y="43"/>
                      <a:pt x="0" y="43"/>
                    </a:cubicBezTo>
                    <a:cubicBezTo>
                      <a:pt x="0" y="49"/>
                      <a:pt x="3" y="55"/>
                      <a:pt x="9" y="58"/>
                    </a:cubicBezTo>
                    <a:cubicBezTo>
                      <a:pt x="24" y="66"/>
                      <a:pt x="52" y="71"/>
                      <a:pt x="84" y="71"/>
                    </a:cubicBezTo>
                    <a:cubicBezTo>
                      <a:pt x="116" y="71"/>
                      <a:pt x="144" y="66"/>
                      <a:pt x="159" y="58"/>
                    </a:cubicBezTo>
                    <a:cubicBezTo>
                      <a:pt x="165" y="55"/>
                      <a:pt x="168" y="49"/>
                      <a:pt x="168" y="43"/>
                    </a:cubicBezTo>
                    <a:cubicBezTo>
                      <a:pt x="168" y="16"/>
                      <a:pt x="168" y="16"/>
                      <a:pt x="168" y="16"/>
                    </a:cubicBezTo>
                    <a:cubicBezTo>
                      <a:pt x="168" y="10"/>
                      <a:pt x="166" y="4"/>
                      <a:pt x="162" y="0"/>
                    </a:cubicBezTo>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6" name="Freeform 776">
                <a:extLst>
                  <a:ext uri="{FF2B5EF4-FFF2-40B4-BE49-F238E27FC236}">
                    <a16:creationId xmlns:a16="http://schemas.microsoft.com/office/drawing/2014/main" id="{526DE55C-7B06-4138-A7E4-0C6D6A16C890}"/>
                  </a:ext>
                </a:extLst>
              </p:cNvPr>
              <p:cNvSpPr>
                <a:spLocks/>
              </p:cNvSpPr>
              <p:nvPr/>
            </p:nvSpPr>
            <p:spPr bwMode="auto">
              <a:xfrm>
                <a:off x="8156576" y="4610100"/>
                <a:ext cx="523875" cy="222250"/>
              </a:xfrm>
              <a:custGeom>
                <a:avLst/>
                <a:gdLst>
                  <a:gd name="T0" fmla="*/ 6 w 168"/>
                  <a:gd name="T1" fmla="*/ 0 h 71"/>
                  <a:gd name="T2" fmla="*/ 0 w 168"/>
                  <a:gd name="T3" fmla="*/ 16 h 71"/>
                  <a:gd name="T4" fmla="*/ 0 w 168"/>
                  <a:gd name="T5" fmla="*/ 43 h 71"/>
                  <a:gd name="T6" fmla="*/ 9 w 168"/>
                  <a:gd name="T7" fmla="*/ 58 h 71"/>
                  <a:gd name="T8" fmla="*/ 84 w 168"/>
                  <a:gd name="T9" fmla="*/ 71 h 71"/>
                  <a:gd name="T10" fmla="*/ 159 w 168"/>
                  <a:gd name="T11" fmla="*/ 58 h 71"/>
                  <a:gd name="T12" fmla="*/ 168 w 168"/>
                  <a:gd name="T13" fmla="*/ 43 h 71"/>
                  <a:gd name="T14" fmla="*/ 168 w 168"/>
                  <a:gd name="T15" fmla="*/ 16 h 71"/>
                  <a:gd name="T16" fmla="*/ 162 w 168"/>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71">
                    <a:moveTo>
                      <a:pt x="6" y="0"/>
                    </a:moveTo>
                    <a:cubicBezTo>
                      <a:pt x="2" y="4"/>
                      <a:pt x="0" y="10"/>
                      <a:pt x="0" y="16"/>
                    </a:cubicBezTo>
                    <a:cubicBezTo>
                      <a:pt x="0" y="43"/>
                      <a:pt x="0" y="43"/>
                      <a:pt x="0" y="43"/>
                    </a:cubicBezTo>
                    <a:cubicBezTo>
                      <a:pt x="0" y="49"/>
                      <a:pt x="3" y="55"/>
                      <a:pt x="9" y="58"/>
                    </a:cubicBezTo>
                    <a:cubicBezTo>
                      <a:pt x="24" y="66"/>
                      <a:pt x="52" y="71"/>
                      <a:pt x="84" y="71"/>
                    </a:cubicBezTo>
                    <a:cubicBezTo>
                      <a:pt x="116" y="71"/>
                      <a:pt x="144" y="66"/>
                      <a:pt x="159" y="58"/>
                    </a:cubicBezTo>
                    <a:cubicBezTo>
                      <a:pt x="165" y="55"/>
                      <a:pt x="168" y="49"/>
                      <a:pt x="168" y="43"/>
                    </a:cubicBezTo>
                    <a:cubicBezTo>
                      <a:pt x="168" y="16"/>
                      <a:pt x="168" y="16"/>
                      <a:pt x="168" y="16"/>
                    </a:cubicBezTo>
                    <a:cubicBezTo>
                      <a:pt x="168" y="10"/>
                      <a:pt x="166" y="4"/>
                      <a:pt x="162" y="0"/>
                    </a:cubicBezTo>
                  </a:path>
                </a:pathLst>
              </a:custGeom>
              <a:noFill/>
              <a:ln w="19050" cap="flat">
                <a:solidFill>
                  <a:srgbClr val="2437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2" name="Groupe 1">
            <a:extLst>
              <a:ext uri="{FF2B5EF4-FFF2-40B4-BE49-F238E27FC236}">
                <a16:creationId xmlns:a16="http://schemas.microsoft.com/office/drawing/2014/main" id="{0E441672-5DA3-4BCB-B67F-B49EF24266B2}"/>
              </a:ext>
            </a:extLst>
          </p:cNvPr>
          <p:cNvGrpSpPr/>
          <p:nvPr/>
        </p:nvGrpSpPr>
        <p:grpSpPr>
          <a:xfrm>
            <a:off x="0" y="5982583"/>
            <a:ext cx="2326445" cy="336624"/>
            <a:chOff x="7007560" y="1794142"/>
            <a:chExt cx="2326445" cy="336624"/>
          </a:xfrm>
        </p:grpSpPr>
        <p:sp>
          <p:nvSpPr>
            <p:cNvPr id="159" name="Rectangle 158">
              <a:extLst>
                <a:ext uri="{FF2B5EF4-FFF2-40B4-BE49-F238E27FC236}">
                  <a16:creationId xmlns:a16="http://schemas.microsoft.com/office/drawing/2014/main" id="{6A6DBC22-A30A-46B1-941A-7A188F1F58C4}"/>
                </a:ext>
              </a:extLst>
            </p:cNvPr>
            <p:cNvSpPr/>
            <p:nvPr/>
          </p:nvSpPr>
          <p:spPr>
            <a:xfrm>
              <a:off x="7007560" y="1794142"/>
              <a:ext cx="2070094" cy="336624"/>
            </a:xfrm>
            <a:prstGeom prst="rect">
              <a:avLst/>
            </a:prstGeom>
            <a:solidFill>
              <a:schemeClr val="accent1">
                <a:lumMod val="2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ZoneTexte 159">
              <a:extLst>
                <a:ext uri="{FF2B5EF4-FFF2-40B4-BE49-F238E27FC236}">
                  <a16:creationId xmlns:a16="http://schemas.microsoft.com/office/drawing/2014/main" id="{E6542C84-D3DF-4C79-8A85-EBD6A115BD74}"/>
                </a:ext>
              </a:extLst>
            </p:cNvPr>
            <p:cNvSpPr txBox="1"/>
            <p:nvPr/>
          </p:nvSpPr>
          <p:spPr>
            <a:xfrm>
              <a:off x="7263911" y="1796018"/>
              <a:ext cx="2070094" cy="323165"/>
            </a:xfrm>
            <a:prstGeom prst="rect">
              <a:avLst/>
            </a:prstGeom>
            <a:noFill/>
          </p:spPr>
          <p:txBody>
            <a:bodyPr wrap="square" rtlCol="0">
              <a:spAutoFit/>
            </a:bodyPr>
            <a:lstStyle/>
            <a:p>
              <a:r>
                <a:rPr lang="fr-FR" sz="1500" b="1" dirty="0">
                  <a:solidFill>
                    <a:schemeClr val="bg1"/>
                  </a:solidFill>
                </a:rPr>
                <a:t>MULTIFORMAT</a:t>
              </a:r>
            </a:p>
          </p:txBody>
        </p:sp>
      </p:grpSp>
      <p:grpSp>
        <p:nvGrpSpPr>
          <p:cNvPr id="148" name="Groupe 147">
            <a:extLst>
              <a:ext uri="{FF2B5EF4-FFF2-40B4-BE49-F238E27FC236}">
                <a16:creationId xmlns:a16="http://schemas.microsoft.com/office/drawing/2014/main" id="{91D19E0F-A149-48B8-8D22-D3096CB63030}"/>
              </a:ext>
            </a:extLst>
          </p:cNvPr>
          <p:cNvGrpSpPr>
            <a:grpSpLocks noChangeAspect="1"/>
          </p:cNvGrpSpPr>
          <p:nvPr/>
        </p:nvGrpSpPr>
        <p:grpSpPr>
          <a:xfrm rot="16200000">
            <a:off x="4860966" y="3731432"/>
            <a:ext cx="685888" cy="5459381"/>
            <a:chOff x="11044390" y="2040622"/>
            <a:chExt cx="518975" cy="4130826"/>
          </a:xfrm>
        </p:grpSpPr>
        <p:sp>
          <p:nvSpPr>
            <p:cNvPr id="207" name="Rectangle 206">
              <a:extLst>
                <a:ext uri="{FF2B5EF4-FFF2-40B4-BE49-F238E27FC236}">
                  <a16:creationId xmlns:a16="http://schemas.microsoft.com/office/drawing/2014/main" id="{5C5C0EEF-AEBC-4277-8E81-CC571DF3989C}"/>
                </a:ext>
              </a:extLst>
            </p:cNvPr>
            <p:cNvSpPr/>
            <p:nvPr/>
          </p:nvSpPr>
          <p:spPr>
            <a:xfrm rot="5400000">
              <a:off x="10963596" y="3612622"/>
              <a:ext cx="554542" cy="186302"/>
            </a:xfrm>
            <a:prstGeom prst="rect">
              <a:avLst/>
            </a:prstGeom>
          </p:spPr>
          <p:txBody>
            <a:bodyPr wrap="none">
              <a:spAutoFit/>
            </a:bodyPr>
            <a:lstStyle/>
            <a:p>
              <a:pPr>
                <a:buClr>
                  <a:schemeClr val="bg1"/>
                </a:buClr>
              </a:pPr>
              <a:r>
                <a:rPr lang="en-US" sz="1000" dirty="0">
                  <a:solidFill>
                    <a:schemeClr val="accent6"/>
                  </a:solidFill>
                </a:rPr>
                <a:t>EDIFACT</a:t>
              </a:r>
            </a:p>
          </p:txBody>
        </p:sp>
        <p:sp>
          <p:nvSpPr>
            <p:cNvPr id="209" name="Rectangle 208">
              <a:extLst>
                <a:ext uri="{FF2B5EF4-FFF2-40B4-BE49-F238E27FC236}">
                  <a16:creationId xmlns:a16="http://schemas.microsoft.com/office/drawing/2014/main" id="{5D683913-3C83-4C35-AD70-C9FAAD1B5BD2}"/>
                </a:ext>
              </a:extLst>
            </p:cNvPr>
            <p:cNvSpPr/>
            <p:nvPr/>
          </p:nvSpPr>
          <p:spPr>
            <a:xfrm rot="5400000">
              <a:off x="11026439" y="4480878"/>
              <a:ext cx="338644" cy="302742"/>
            </a:xfrm>
            <a:prstGeom prst="rect">
              <a:avLst/>
            </a:prstGeom>
          </p:spPr>
          <p:txBody>
            <a:bodyPr wrap="none">
              <a:spAutoFit/>
            </a:bodyPr>
            <a:lstStyle/>
            <a:p>
              <a:pPr>
                <a:buClr>
                  <a:schemeClr val="bg1"/>
                </a:buClr>
              </a:pPr>
              <a:r>
                <a:rPr lang="en-US" sz="1000" dirty="0">
                  <a:solidFill>
                    <a:schemeClr val="accent6"/>
                  </a:solidFill>
                </a:rPr>
                <a:t>UBL</a:t>
              </a:r>
            </a:p>
            <a:p>
              <a:pPr>
                <a:buClr>
                  <a:schemeClr val="bg1"/>
                </a:buClr>
              </a:pPr>
              <a:r>
                <a:rPr lang="en-US" sz="1000" dirty="0">
                  <a:solidFill>
                    <a:schemeClr val="accent6"/>
                  </a:solidFill>
                </a:rPr>
                <a:t>XML</a:t>
              </a:r>
            </a:p>
          </p:txBody>
        </p:sp>
        <p:sp>
          <p:nvSpPr>
            <p:cNvPr id="211" name="Rectangle 210">
              <a:extLst>
                <a:ext uri="{FF2B5EF4-FFF2-40B4-BE49-F238E27FC236}">
                  <a16:creationId xmlns:a16="http://schemas.microsoft.com/office/drawing/2014/main" id="{C178BBD1-5C81-4151-892C-1676B12E232B}"/>
                </a:ext>
              </a:extLst>
            </p:cNvPr>
            <p:cNvSpPr/>
            <p:nvPr/>
          </p:nvSpPr>
          <p:spPr>
            <a:xfrm rot="5400000">
              <a:off x="11021726" y="5357282"/>
              <a:ext cx="456296" cy="186302"/>
            </a:xfrm>
            <a:prstGeom prst="rect">
              <a:avLst/>
            </a:prstGeom>
          </p:spPr>
          <p:txBody>
            <a:bodyPr wrap="none">
              <a:spAutoFit/>
            </a:bodyPr>
            <a:lstStyle/>
            <a:p>
              <a:pPr>
                <a:buClr>
                  <a:schemeClr val="bg1"/>
                </a:buClr>
              </a:pPr>
              <a:r>
                <a:rPr lang="en-US" sz="1000" dirty="0">
                  <a:solidFill>
                    <a:schemeClr val="accent6"/>
                  </a:solidFill>
                </a:rPr>
                <a:t>EXCEL</a:t>
              </a:r>
            </a:p>
          </p:txBody>
        </p:sp>
        <p:sp>
          <p:nvSpPr>
            <p:cNvPr id="212" name="Rectangle 211">
              <a:extLst>
                <a:ext uri="{FF2B5EF4-FFF2-40B4-BE49-F238E27FC236}">
                  <a16:creationId xmlns:a16="http://schemas.microsoft.com/office/drawing/2014/main" id="{27A27918-2C8A-4615-A077-583124D7E2D8}"/>
                </a:ext>
              </a:extLst>
            </p:cNvPr>
            <p:cNvSpPr/>
            <p:nvPr/>
          </p:nvSpPr>
          <p:spPr>
            <a:xfrm rot="5400000">
              <a:off x="11015832" y="5854394"/>
              <a:ext cx="447806" cy="186302"/>
            </a:xfrm>
            <a:prstGeom prst="rect">
              <a:avLst/>
            </a:prstGeom>
          </p:spPr>
          <p:txBody>
            <a:bodyPr wrap="none">
              <a:spAutoFit/>
            </a:bodyPr>
            <a:lstStyle/>
            <a:p>
              <a:pPr>
                <a:buClr>
                  <a:schemeClr val="bg1"/>
                </a:buClr>
              </a:pPr>
              <a:r>
                <a:rPr lang="en-US" sz="1000" dirty="0">
                  <a:solidFill>
                    <a:schemeClr val="accent6"/>
                  </a:solidFill>
                </a:rPr>
                <a:t>WORD</a:t>
              </a:r>
            </a:p>
          </p:txBody>
        </p:sp>
        <p:grpSp>
          <p:nvGrpSpPr>
            <p:cNvPr id="147" name="Groupe 146">
              <a:extLst>
                <a:ext uri="{FF2B5EF4-FFF2-40B4-BE49-F238E27FC236}">
                  <a16:creationId xmlns:a16="http://schemas.microsoft.com/office/drawing/2014/main" id="{4F474A12-C8FF-4961-A874-ED4524A0DE2B}"/>
                </a:ext>
              </a:extLst>
            </p:cNvPr>
            <p:cNvGrpSpPr/>
            <p:nvPr/>
          </p:nvGrpSpPr>
          <p:grpSpPr>
            <a:xfrm>
              <a:off x="11150652" y="2040622"/>
              <a:ext cx="412713" cy="4008653"/>
              <a:chOff x="11150652" y="2040622"/>
              <a:chExt cx="412713" cy="4008653"/>
            </a:xfrm>
          </p:grpSpPr>
          <p:grpSp>
            <p:nvGrpSpPr>
              <p:cNvPr id="3" name="Groupe 2">
                <a:extLst>
                  <a:ext uri="{FF2B5EF4-FFF2-40B4-BE49-F238E27FC236}">
                    <a16:creationId xmlns:a16="http://schemas.microsoft.com/office/drawing/2014/main" id="{8A8CCB43-A6ED-4549-8BE9-377BD8C38C61}"/>
                  </a:ext>
                </a:extLst>
              </p:cNvPr>
              <p:cNvGrpSpPr/>
              <p:nvPr/>
            </p:nvGrpSpPr>
            <p:grpSpPr>
              <a:xfrm>
                <a:off x="11423215" y="2040622"/>
                <a:ext cx="108000" cy="449589"/>
                <a:chOff x="11423215" y="2040622"/>
                <a:chExt cx="108000" cy="449589"/>
              </a:xfrm>
            </p:grpSpPr>
            <p:cxnSp>
              <p:nvCxnSpPr>
                <p:cNvPr id="130" name="Connecteur droit 129">
                  <a:extLst>
                    <a:ext uri="{FF2B5EF4-FFF2-40B4-BE49-F238E27FC236}">
                      <a16:creationId xmlns:a16="http://schemas.microsoft.com/office/drawing/2014/main" id="{66BA60AE-9E02-49C3-A767-3EC251A2D319}"/>
                    </a:ext>
                  </a:extLst>
                </p:cNvPr>
                <p:cNvCxnSpPr>
                  <a:cxnSpLocks/>
                </p:cNvCxnSpPr>
                <p:nvPr/>
              </p:nvCxnSpPr>
              <p:spPr>
                <a:xfrm>
                  <a:off x="11470065" y="2040622"/>
                  <a:ext cx="2233" cy="336624"/>
                </a:xfrm>
                <a:prstGeom prst="line">
                  <a:avLst/>
                </a:prstGeom>
                <a:ln w="28575">
                  <a:solidFill>
                    <a:srgbClr val="D3222A"/>
                  </a:solidFill>
                </a:ln>
              </p:spPr>
              <p:style>
                <a:lnRef idx="1">
                  <a:schemeClr val="accent1"/>
                </a:lnRef>
                <a:fillRef idx="0">
                  <a:schemeClr val="accent1"/>
                </a:fillRef>
                <a:effectRef idx="0">
                  <a:schemeClr val="accent1"/>
                </a:effectRef>
                <a:fontRef idx="minor">
                  <a:schemeClr val="tx1"/>
                </a:fontRef>
              </p:style>
            </p:cxnSp>
            <p:sp>
              <p:nvSpPr>
                <p:cNvPr id="131" name="Ellipse 47">
                  <a:extLst>
                    <a:ext uri="{FF2B5EF4-FFF2-40B4-BE49-F238E27FC236}">
                      <a16:creationId xmlns:a16="http://schemas.microsoft.com/office/drawing/2014/main" id="{C97A5CF8-BA42-430E-A3DC-B7972C183FA6}"/>
                    </a:ext>
                  </a:extLst>
                </p:cNvPr>
                <p:cNvSpPr/>
                <p:nvPr/>
              </p:nvSpPr>
              <p:spPr>
                <a:xfrm>
                  <a:off x="11423215" y="2382211"/>
                  <a:ext cx="108000" cy="108000"/>
                </a:xfrm>
                <a:prstGeom prst="ellipse">
                  <a:avLst/>
                </a:prstGeom>
                <a:solidFill>
                  <a:srgbClr val="D3222A"/>
                </a:solidFill>
                <a:ln>
                  <a:solidFill>
                    <a:srgbClr val="D3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32" name="Rectangle 131">
                <a:extLst>
                  <a:ext uri="{FF2B5EF4-FFF2-40B4-BE49-F238E27FC236}">
                    <a16:creationId xmlns:a16="http://schemas.microsoft.com/office/drawing/2014/main" id="{1EC8BCA5-1EE4-414B-873C-252944231FBE}"/>
                  </a:ext>
                </a:extLst>
              </p:cNvPr>
              <p:cNvSpPr/>
              <p:nvPr/>
            </p:nvSpPr>
            <p:spPr>
              <a:xfrm rot="5400000">
                <a:off x="11102923" y="2274565"/>
                <a:ext cx="333792" cy="186302"/>
              </a:xfrm>
              <a:prstGeom prst="rect">
                <a:avLst/>
              </a:prstGeom>
            </p:spPr>
            <p:txBody>
              <a:bodyPr wrap="none">
                <a:spAutoFit/>
              </a:bodyPr>
              <a:lstStyle/>
              <a:p>
                <a:pPr>
                  <a:buClr>
                    <a:schemeClr val="bg1"/>
                  </a:buClr>
                </a:pPr>
                <a:r>
                  <a:rPr lang="en-US" sz="1000" dirty="0">
                    <a:solidFill>
                      <a:schemeClr val="accent6"/>
                    </a:solidFill>
                  </a:rPr>
                  <a:t>PDF</a:t>
                </a:r>
              </a:p>
            </p:txBody>
          </p:sp>
          <p:sp>
            <p:nvSpPr>
              <p:cNvPr id="163" name="Rectangle 162">
                <a:extLst>
                  <a:ext uri="{FF2B5EF4-FFF2-40B4-BE49-F238E27FC236}">
                    <a16:creationId xmlns:a16="http://schemas.microsoft.com/office/drawing/2014/main" id="{5B884BA2-27C8-4D74-BE3A-9EA3A097FB4A}"/>
                  </a:ext>
                </a:extLst>
              </p:cNvPr>
              <p:cNvSpPr/>
              <p:nvPr/>
            </p:nvSpPr>
            <p:spPr>
              <a:xfrm rot="5400000">
                <a:off x="11079663" y="2755482"/>
                <a:ext cx="344709" cy="186302"/>
              </a:xfrm>
              <a:prstGeom prst="rect">
                <a:avLst/>
              </a:prstGeom>
            </p:spPr>
            <p:txBody>
              <a:bodyPr wrap="none">
                <a:spAutoFit/>
              </a:bodyPr>
              <a:lstStyle/>
              <a:p>
                <a:pPr>
                  <a:buClr>
                    <a:schemeClr val="bg1"/>
                  </a:buClr>
                </a:pPr>
                <a:r>
                  <a:rPr lang="en-US" sz="1000" dirty="0">
                    <a:solidFill>
                      <a:schemeClr val="accent6"/>
                    </a:solidFill>
                  </a:rPr>
                  <a:t>TIFF</a:t>
                </a:r>
              </a:p>
            </p:txBody>
          </p:sp>
          <p:sp>
            <p:nvSpPr>
              <p:cNvPr id="167" name="Rectangle 166">
                <a:extLst>
                  <a:ext uri="{FF2B5EF4-FFF2-40B4-BE49-F238E27FC236}">
                    <a16:creationId xmlns:a16="http://schemas.microsoft.com/office/drawing/2014/main" id="{7697AD0B-EB2F-4E6C-945C-20ED8FF38D0D}"/>
                  </a:ext>
                </a:extLst>
              </p:cNvPr>
              <p:cNvSpPr/>
              <p:nvPr/>
            </p:nvSpPr>
            <p:spPr>
              <a:xfrm rot="5400000">
                <a:off x="11091409" y="3176039"/>
                <a:ext cx="310747" cy="186302"/>
              </a:xfrm>
              <a:prstGeom prst="rect">
                <a:avLst/>
              </a:prstGeom>
            </p:spPr>
            <p:txBody>
              <a:bodyPr wrap="none">
                <a:spAutoFit/>
              </a:bodyPr>
              <a:lstStyle/>
              <a:p>
                <a:pPr>
                  <a:buClr>
                    <a:schemeClr val="bg1"/>
                  </a:buClr>
                </a:pPr>
                <a:r>
                  <a:rPr lang="en-US" sz="1000" dirty="0">
                    <a:solidFill>
                      <a:schemeClr val="accent6"/>
                    </a:solidFill>
                  </a:rPr>
                  <a:t>X12</a:t>
                </a:r>
              </a:p>
            </p:txBody>
          </p:sp>
          <p:grpSp>
            <p:nvGrpSpPr>
              <p:cNvPr id="180" name="Groupe 179">
                <a:extLst>
                  <a:ext uri="{FF2B5EF4-FFF2-40B4-BE49-F238E27FC236}">
                    <a16:creationId xmlns:a16="http://schemas.microsoft.com/office/drawing/2014/main" id="{F3067D94-7B92-4BDC-992F-341A0F36323E}"/>
                  </a:ext>
                </a:extLst>
              </p:cNvPr>
              <p:cNvGrpSpPr/>
              <p:nvPr/>
            </p:nvGrpSpPr>
            <p:grpSpPr>
              <a:xfrm>
                <a:off x="11424077" y="2493025"/>
                <a:ext cx="108000" cy="449589"/>
                <a:chOff x="11423215" y="2040622"/>
                <a:chExt cx="108000" cy="449589"/>
              </a:xfrm>
              <a:solidFill>
                <a:srgbClr val="F1AE00"/>
              </a:solidFill>
            </p:grpSpPr>
            <p:cxnSp>
              <p:nvCxnSpPr>
                <p:cNvPr id="181" name="Connecteur droit 180">
                  <a:extLst>
                    <a:ext uri="{FF2B5EF4-FFF2-40B4-BE49-F238E27FC236}">
                      <a16:creationId xmlns:a16="http://schemas.microsoft.com/office/drawing/2014/main" id="{0F392D90-0395-4D7D-ACD3-F8FD04045C05}"/>
                    </a:ext>
                  </a:extLst>
                </p:cNvPr>
                <p:cNvCxnSpPr>
                  <a:cxnSpLocks/>
                </p:cNvCxnSpPr>
                <p:nvPr/>
              </p:nvCxnSpPr>
              <p:spPr>
                <a:xfrm>
                  <a:off x="11470065" y="2040622"/>
                  <a:ext cx="2233" cy="336624"/>
                </a:xfrm>
                <a:prstGeom prst="line">
                  <a:avLst/>
                </a:prstGeom>
                <a:grpFill/>
                <a:ln w="28575">
                  <a:solidFill>
                    <a:srgbClr val="F1AE00"/>
                  </a:solidFill>
                </a:ln>
              </p:spPr>
              <p:style>
                <a:lnRef idx="1">
                  <a:schemeClr val="accent1"/>
                </a:lnRef>
                <a:fillRef idx="0">
                  <a:schemeClr val="accent1"/>
                </a:fillRef>
                <a:effectRef idx="0">
                  <a:schemeClr val="accent1"/>
                </a:effectRef>
                <a:fontRef idx="minor">
                  <a:schemeClr val="tx1"/>
                </a:fontRef>
              </p:style>
            </p:cxnSp>
            <p:sp>
              <p:nvSpPr>
                <p:cNvPr id="182" name="Ellipse 47">
                  <a:extLst>
                    <a:ext uri="{FF2B5EF4-FFF2-40B4-BE49-F238E27FC236}">
                      <a16:creationId xmlns:a16="http://schemas.microsoft.com/office/drawing/2014/main" id="{6B1F089A-6243-477E-9AA3-506BFEBD70E2}"/>
                    </a:ext>
                  </a:extLst>
                </p:cNvPr>
                <p:cNvSpPr/>
                <p:nvPr/>
              </p:nvSpPr>
              <p:spPr>
                <a:xfrm>
                  <a:off x="11423215" y="2382211"/>
                  <a:ext cx="108000" cy="108000"/>
                </a:xfrm>
                <a:prstGeom prst="ellipse">
                  <a:avLst/>
                </a:prstGeom>
                <a:grpFill/>
                <a:ln>
                  <a:solidFill>
                    <a:srgbClr val="F1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83" name="Groupe 182">
                <a:extLst>
                  <a:ext uri="{FF2B5EF4-FFF2-40B4-BE49-F238E27FC236}">
                    <a16:creationId xmlns:a16="http://schemas.microsoft.com/office/drawing/2014/main" id="{E4D220E1-2F07-4339-A09A-4750CF02B2B6}"/>
                  </a:ext>
                </a:extLst>
              </p:cNvPr>
              <p:cNvGrpSpPr/>
              <p:nvPr/>
            </p:nvGrpSpPr>
            <p:grpSpPr>
              <a:xfrm>
                <a:off x="11425875" y="2932338"/>
                <a:ext cx="108000" cy="449589"/>
                <a:chOff x="11423215" y="2040622"/>
                <a:chExt cx="108000" cy="449589"/>
              </a:xfrm>
              <a:solidFill>
                <a:srgbClr val="30CDD7"/>
              </a:solidFill>
            </p:grpSpPr>
            <p:cxnSp>
              <p:nvCxnSpPr>
                <p:cNvPr id="184" name="Connecteur droit 183">
                  <a:extLst>
                    <a:ext uri="{FF2B5EF4-FFF2-40B4-BE49-F238E27FC236}">
                      <a16:creationId xmlns:a16="http://schemas.microsoft.com/office/drawing/2014/main" id="{8FB9F10D-E8A7-4BB0-980D-E97BCFB94622}"/>
                    </a:ext>
                  </a:extLst>
                </p:cNvPr>
                <p:cNvCxnSpPr>
                  <a:cxnSpLocks/>
                </p:cNvCxnSpPr>
                <p:nvPr/>
              </p:nvCxnSpPr>
              <p:spPr>
                <a:xfrm>
                  <a:off x="11470065" y="2040622"/>
                  <a:ext cx="2233" cy="336624"/>
                </a:xfrm>
                <a:prstGeom prst="line">
                  <a:avLst/>
                </a:prstGeom>
                <a:grpFill/>
                <a:ln w="28575">
                  <a:solidFill>
                    <a:srgbClr val="30CDD7"/>
                  </a:solidFill>
                </a:ln>
              </p:spPr>
              <p:style>
                <a:lnRef idx="1">
                  <a:schemeClr val="accent1"/>
                </a:lnRef>
                <a:fillRef idx="0">
                  <a:schemeClr val="accent1"/>
                </a:fillRef>
                <a:effectRef idx="0">
                  <a:schemeClr val="accent1"/>
                </a:effectRef>
                <a:fontRef idx="minor">
                  <a:schemeClr val="tx1"/>
                </a:fontRef>
              </p:style>
            </p:cxnSp>
            <p:sp>
              <p:nvSpPr>
                <p:cNvPr id="185" name="Ellipse 47">
                  <a:extLst>
                    <a:ext uri="{FF2B5EF4-FFF2-40B4-BE49-F238E27FC236}">
                      <a16:creationId xmlns:a16="http://schemas.microsoft.com/office/drawing/2014/main" id="{27384B97-82D5-4958-B0D1-1AFAE19C4AB2}"/>
                    </a:ext>
                  </a:extLst>
                </p:cNvPr>
                <p:cNvSpPr/>
                <p:nvPr/>
              </p:nvSpPr>
              <p:spPr>
                <a:xfrm>
                  <a:off x="11423215" y="2382211"/>
                  <a:ext cx="108000" cy="108000"/>
                </a:xfrm>
                <a:prstGeom prst="ellipse">
                  <a:avLst/>
                </a:prstGeom>
                <a:grpFill/>
                <a:ln>
                  <a:solidFill>
                    <a:srgbClr val="30CD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86" name="Groupe 185">
                <a:extLst>
                  <a:ext uri="{FF2B5EF4-FFF2-40B4-BE49-F238E27FC236}">
                    <a16:creationId xmlns:a16="http://schemas.microsoft.com/office/drawing/2014/main" id="{FE78ED7B-1593-472E-8D08-361BA03583B9}"/>
                  </a:ext>
                </a:extLst>
              </p:cNvPr>
              <p:cNvGrpSpPr/>
              <p:nvPr/>
            </p:nvGrpSpPr>
            <p:grpSpPr>
              <a:xfrm>
                <a:off x="11430548" y="3373728"/>
                <a:ext cx="108000" cy="449589"/>
                <a:chOff x="11423215" y="2040622"/>
                <a:chExt cx="108000" cy="449589"/>
              </a:xfrm>
              <a:solidFill>
                <a:srgbClr val="F8710C"/>
              </a:solidFill>
            </p:grpSpPr>
            <p:cxnSp>
              <p:nvCxnSpPr>
                <p:cNvPr id="187" name="Connecteur droit 186">
                  <a:extLst>
                    <a:ext uri="{FF2B5EF4-FFF2-40B4-BE49-F238E27FC236}">
                      <a16:creationId xmlns:a16="http://schemas.microsoft.com/office/drawing/2014/main" id="{B1EB4660-A1FE-44B5-8454-965C033843B9}"/>
                    </a:ext>
                  </a:extLst>
                </p:cNvPr>
                <p:cNvCxnSpPr>
                  <a:cxnSpLocks/>
                </p:cNvCxnSpPr>
                <p:nvPr/>
              </p:nvCxnSpPr>
              <p:spPr>
                <a:xfrm>
                  <a:off x="11470065" y="2040622"/>
                  <a:ext cx="2233" cy="336624"/>
                </a:xfrm>
                <a:prstGeom prst="line">
                  <a:avLst/>
                </a:prstGeom>
                <a:grpFill/>
                <a:ln w="28575">
                  <a:solidFill>
                    <a:srgbClr val="F8710C"/>
                  </a:solidFill>
                </a:ln>
              </p:spPr>
              <p:style>
                <a:lnRef idx="1">
                  <a:schemeClr val="accent1"/>
                </a:lnRef>
                <a:fillRef idx="0">
                  <a:schemeClr val="accent1"/>
                </a:fillRef>
                <a:effectRef idx="0">
                  <a:schemeClr val="accent1"/>
                </a:effectRef>
                <a:fontRef idx="minor">
                  <a:schemeClr val="tx1"/>
                </a:fontRef>
              </p:style>
            </p:cxnSp>
            <p:sp>
              <p:nvSpPr>
                <p:cNvPr id="188" name="Ellipse 47">
                  <a:extLst>
                    <a:ext uri="{FF2B5EF4-FFF2-40B4-BE49-F238E27FC236}">
                      <a16:creationId xmlns:a16="http://schemas.microsoft.com/office/drawing/2014/main" id="{E07733B5-091F-4862-A2C1-7B250209DA23}"/>
                    </a:ext>
                  </a:extLst>
                </p:cNvPr>
                <p:cNvSpPr/>
                <p:nvPr/>
              </p:nvSpPr>
              <p:spPr>
                <a:xfrm>
                  <a:off x="11423215" y="2382211"/>
                  <a:ext cx="108000" cy="108000"/>
                </a:xfrm>
                <a:prstGeom prst="ellipse">
                  <a:avLst/>
                </a:prstGeom>
                <a:grpFill/>
                <a:ln>
                  <a:solidFill>
                    <a:srgbClr val="F871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89" name="Groupe 188">
                <a:extLst>
                  <a:ext uri="{FF2B5EF4-FFF2-40B4-BE49-F238E27FC236}">
                    <a16:creationId xmlns:a16="http://schemas.microsoft.com/office/drawing/2014/main" id="{2855C970-8E67-46F5-93BE-F5321EF06FFD}"/>
                  </a:ext>
                </a:extLst>
              </p:cNvPr>
              <p:cNvGrpSpPr/>
              <p:nvPr/>
            </p:nvGrpSpPr>
            <p:grpSpPr>
              <a:xfrm>
                <a:off x="11438269" y="3823317"/>
                <a:ext cx="108000" cy="449589"/>
                <a:chOff x="11423215" y="2040622"/>
                <a:chExt cx="108000" cy="449589"/>
              </a:xfrm>
              <a:solidFill>
                <a:srgbClr val="1DB3A5"/>
              </a:solidFill>
            </p:grpSpPr>
            <p:cxnSp>
              <p:nvCxnSpPr>
                <p:cNvPr id="190" name="Connecteur droit 189">
                  <a:extLst>
                    <a:ext uri="{FF2B5EF4-FFF2-40B4-BE49-F238E27FC236}">
                      <a16:creationId xmlns:a16="http://schemas.microsoft.com/office/drawing/2014/main" id="{B660A0C8-33A0-42D2-AD25-20BE0A4FE08A}"/>
                    </a:ext>
                  </a:extLst>
                </p:cNvPr>
                <p:cNvCxnSpPr>
                  <a:cxnSpLocks/>
                </p:cNvCxnSpPr>
                <p:nvPr/>
              </p:nvCxnSpPr>
              <p:spPr>
                <a:xfrm>
                  <a:off x="11470065" y="2040622"/>
                  <a:ext cx="2233" cy="336624"/>
                </a:xfrm>
                <a:prstGeom prst="line">
                  <a:avLst/>
                </a:prstGeom>
                <a:grpFill/>
                <a:ln w="28575">
                  <a:solidFill>
                    <a:srgbClr val="1DB3A5"/>
                  </a:solidFill>
                </a:ln>
              </p:spPr>
              <p:style>
                <a:lnRef idx="1">
                  <a:schemeClr val="accent1"/>
                </a:lnRef>
                <a:fillRef idx="0">
                  <a:schemeClr val="accent1"/>
                </a:fillRef>
                <a:effectRef idx="0">
                  <a:schemeClr val="accent1"/>
                </a:effectRef>
                <a:fontRef idx="minor">
                  <a:schemeClr val="tx1"/>
                </a:fontRef>
              </p:style>
            </p:cxnSp>
            <p:sp>
              <p:nvSpPr>
                <p:cNvPr id="191" name="Ellipse 47">
                  <a:extLst>
                    <a:ext uri="{FF2B5EF4-FFF2-40B4-BE49-F238E27FC236}">
                      <a16:creationId xmlns:a16="http://schemas.microsoft.com/office/drawing/2014/main" id="{CE26CE13-523F-435C-A569-ED41DD897EFD}"/>
                    </a:ext>
                  </a:extLst>
                </p:cNvPr>
                <p:cNvSpPr/>
                <p:nvPr/>
              </p:nvSpPr>
              <p:spPr>
                <a:xfrm>
                  <a:off x="11423215" y="2382211"/>
                  <a:ext cx="108000" cy="108000"/>
                </a:xfrm>
                <a:prstGeom prst="ellipse">
                  <a:avLst/>
                </a:prstGeom>
                <a:grpFill/>
                <a:ln>
                  <a:solidFill>
                    <a:srgbClr val="1DB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92" name="Groupe 191">
                <a:extLst>
                  <a:ext uri="{FF2B5EF4-FFF2-40B4-BE49-F238E27FC236}">
                    <a16:creationId xmlns:a16="http://schemas.microsoft.com/office/drawing/2014/main" id="{29ED00A1-DA01-4705-ACA2-538653E28419}"/>
                  </a:ext>
                </a:extLst>
              </p:cNvPr>
              <p:cNvGrpSpPr/>
              <p:nvPr/>
            </p:nvGrpSpPr>
            <p:grpSpPr>
              <a:xfrm>
                <a:off x="11444966" y="4258260"/>
                <a:ext cx="108000" cy="449589"/>
                <a:chOff x="11423215" y="2040622"/>
                <a:chExt cx="108000" cy="449589"/>
              </a:xfrm>
              <a:solidFill>
                <a:srgbClr val="FB5363"/>
              </a:solidFill>
            </p:grpSpPr>
            <p:cxnSp>
              <p:nvCxnSpPr>
                <p:cNvPr id="193" name="Connecteur droit 192">
                  <a:extLst>
                    <a:ext uri="{FF2B5EF4-FFF2-40B4-BE49-F238E27FC236}">
                      <a16:creationId xmlns:a16="http://schemas.microsoft.com/office/drawing/2014/main" id="{559925E5-0058-44E2-B3A1-F559269294DE}"/>
                    </a:ext>
                  </a:extLst>
                </p:cNvPr>
                <p:cNvCxnSpPr>
                  <a:cxnSpLocks/>
                </p:cNvCxnSpPr>
                <p:nvPr/>
              </p:nvCxnSpPr>
              <p:spPr>
                <a:xfrm>
                  <a:off x="11470065" y="2040622"/>
                  <a:ext cx="2233" cy="336624"/>
                </a:xfrm>
                <a:prstGeom prst="line">
                  <a:avLst/>
                </a:prstGeom>
                <a:grpFill/>
                <a:ln w="28575">
                  <a:solidFill>
                    <a:srgbClr val="FB5363"/>
                  </a:solidFill>
                </a:ln>
              </p:spPr>
              <p:style>
                <a:lnRef idx="1">
                  <a:schemeClr val="accent1"/>
                </a:lnRef>
                <a:fillRef idx="0">
                  <a:schemeClr val="accent1"/>
                </a:fillRef>
                <a:effectRef idx="0">
                  <a:schemeClr val="accent1"/>
                </a:effectRef>
                <a:fontRef idx="minor">
                  <a:schemeClr val="tx1"/>
                </a:fontRef>
              </p:style>
            </p:cxnSp>
            <p:sp>
              <p:nvSpPr>
                <p:cNvPr id="194" name="Ellipse 47">
                  <a:extLst>
                    <a:ext uri="{FF2B5EF4-FFF2-40B4-BE49-F238E27FC236}">
                      <a16:creationId xmlns:a16="http://schemas.microsoft.com/office/drawing/2014/main" id="{3005F4E4-A057-4548-9CC5-AD4EC466DCA8}"/>
                    </a:ext>
                  </a:extLst>
                </p:cNvPr>
                <p:cNvSpPr/>
                <p:nvPr/>
              </p:nvSpPr>
              <p:spPr>
                <a:xfrm>
                  <a:off x="11423215" y="2382211"/>
                  <a:ext cx="108000" cy="108000"/>
                </a:xfrm>
                <a:prstGeom prst="ellipse">
                  <a:avLst/>
                </a:prstGeom>
                <a:grpFill/>
                <a:ln>
                  <a:solidFill>
                    <a:srgbClr val="FB5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95" name="Groupe 194">
                <a:extLst>
                  <a:ext uri="{FF2B5EF4-FFF2-40B4-BE49-F238E27FC236}">
                    <a16:creationId xmlns:a16="http://schemas.microsoft.com/office/drawing/2014/main" id="{26A0D185-2912-4C0F-9B78-B46746224399}"/>
                  </a:ext>
                </a:extLst>
              </p:cNvPr>
              <p:cNvGrpSpPr/>
              <p:nvPr/>
            </p:nvGrpSpPr>
            <p:grpSpPr>
              <a:xfrm>
                <a:off x="11444966" y="4698383"/>
                <a:ext cx="108000" cy="449589"/>
                <a:chOff x="11423215" y="2040622"/>
                <a:chExt cx="108000" cy="449589"/>
              </a:xfrm>
              <a:solidFill>
                <a:schemeClr val="accent2"/>
              </a:solidFill>
            </p:grpSpPr>
            <p:cxnSp>
              <p:nvCxnSpPr>
                <p:cNvPr id="196" name="Connecteur droit 195">
                  <a:extLst>
                    <a:ext uri="{FF2B5EF4-FFF2-40B4-BE49-F238E27FC236}">
                      <a16:creationId xmlns:a16="http://schemas.microsoft.com/office/drawing/2014/main" id="{CF82B4F0-060F-4DE3-A631-91109362CDBF}"/>
                    </a:ext>
                  </a:extLst>
                </p:cNvPr>
                <p:cNvCxnSpPr>
                  <a:cxnSpLocks/>
                </p:cNvCxnSpPr>
                <p:nvPr/>
              </p:nvCxnSpPr>
              <p:spPr>
                <a:xfrm>
                  <a:off x="11470065" y="2040622"/>
                  <a:ext cx="2233" cy="336624"/>
                </a:xfrm>
                <a:prstGeom prst="line">
                  <a:avLst/>
                </a:prstGeom>
                <a:grp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7" name="Ellipse 47">
                  <a:extLst>
                    <a:ext uri="{FF2B5EF4-FFF2-40B4-BE49-F238E27FC236}">
                      <a16:creationId xmlns:a16="http://schemas.microsoft.com/office/drawing/2014/main" id="{4DCAAEDE-575F-4892-8C7B-943F6B0637FE}"/>
                    </a:ext>
                  </a:extLst>
                </p:cNvPr>
                <p:cNvSpPr/>
                <p:nvPr/>
              </p:nvSpPr>
              <p:spPr>
                <a:xfrm>
                  <a:off x="11423215" y="2382211"/>
                  <a:ext cx="108000" cy="108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98" name="Groupe 197">
                <a:extLst>
                  <a:ext uri="{FF2B5EF4-FFF2-40B4-BE49-F238E27FC236}">
                    <a16:creationId xmlns:a16="http://schemas.microsoft.com/office/drawing/2014/main" id="{1A7D9A64-F0A0-4D61-A5FE-A62394857337}"/>
                  </a:ext>
                </a:extLst>
              </p:cNvPr>
              <p:cNvGrpSpPr/>
              <p:nvPr/>
            </p:nvGrpSpPr>
            <p:grpSpPr>
              <a:xfrm>
                <a:off x="11455365" y="5145574"/>
                <a:ext cx="108000" cy="449589"/>
                <a:chOff x="11423215" y="2040622"/>
                <a:chExt cx="108000" cy="449589"/>
              </a:xfrm>
              <a:solidFill>
                <a:srgbClr val="51626F"/>
              </a:solidFill>
            </p:grpSpPr>
            <p:cxnSp>
              <p:nvCxnSpPr>
                <p:cNvPr id="199" name="Connecteur droit 198">
                  <a:extLst>
                    <a:ext uri="{FF2B5EF4-FFF2-40B4-BE49-F238E27FC236}">
                      <a16:creationId xmlns:a16="http://schemas.microsoft.com/office/drawing/2014/main" id="{01F83625-E2DC-4004-8EE1-C0262C42E410}"/>
                    </a:ext>
                  </a:extLst>
                </p:cNvPr>
                <p:cNvCxnSpPr>
                  <a:cxnSpLocks/>
                </p:cNvCxnSpPr>
                <p:nvPr/>
              </p:nvCxnSpPr>
              <p:spPr>
                <a:xfrm>
                  <a:off x="11470065" y="2040622"/>
                  <a:ext cx="2233" cy="336624"/>
                </a:xfrm>
                <a:prstGeom prst="line">
                  <a:avLst/>
                </a:prstGeom>
                <a:grpFill/>
                <a:ln w="28575">
                  <a:solidFill>
                    <a:srgbClr val="51626F"/>
                  </a:solidFill>
                </a:ln>
              </p:spPr>
              <p:style>
                <a:lnRef idx="1">
                  <a:schemeClr val="accent1"/>
                </a:lnRef>
                <a:fillRef idx="0">
                  <a:schemeClr val="accent1"/>
                </a:fillRef>
                <a:effectRef idx="0">
                  <a:schemeClr val="accent1"/>
                </a:effectRef>
                <a:fontRef idx="minor">
                  <a:schemeClr val="tx1"/>
                </a:fontRef>
              </p:style>
            </p:cxnSp>
            <p:sp>
              <p:nvSpPr>
                <p:cNvPr id="200" name="Ellipse 47">
                  <a:extLst>
                    <a:ext uri="{FF2B5EF4-FFF2-40B4-BE49-F238E27FC236}">
                      <a16:creationId xmlns:a16="http://schemas.microsoft.com/office/drawing/2014/main" id="{F8F38369-9017-496F-8074-350C462F4D1B}"/>
                    </a:ext>
                  </a:extLst>
                </p:cNvPr>
                <p:cNvSpPr/>
                <p:nvPr/>
              </p:nvSpPr>
              <p:spPr>
                <a:xfrm>
                  <a:off x="11423215" y="2382211"/>
                  <a:ext cx="108000" cy="108000"/>
                </a:xfrm>
                <a:prstGeom prst="ellipse">
                  <a:avLst/>
                </a:prstGeom>
                <a:grpFill/>
                <a:ln>
                  <a:solidFill>
                    <a:srgbClr val="516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201" name="Groupe 200">
                <a:extLst>
                  <a:ext uri="{FF2B5EF4-FFF2-40B4-BE49-F238E27FC236}">
                    <a16:creationId xmlns:a16="http://schemas.microsoft.com/office/drawing/2014/main" id="{15C5F430-E048-4A38-AB5E-1FC337E53382}"/>
                  </a:ext>
                </a:extLst>
              </p:cNvPr>
              <p:cNvGrpSpPr/>
              <p:nvPr/>
            </p:nvGrpSpPr>
            <p:grpSpPr>
              <a:xfrm>
                <a:off x="11455365" y="5599686"/>
                <a:ext cx="108000" cy="449589"/>
                <a:chOff x="11423215" y="2040622"/>
                <a:chExt cx="108000" cy="449589"/>
              </a:xfrm>
              <a:solidFill>
                <a:srgbClr val="40BCCC"/>
              </a:solidFill>
            </p:grpSpPr>
            <p:cxnSp>
              <p:nvCxnSpPr>
                <p:cNvPr id="202" name="Connecteur droit 201">
                  <a:extLst>
                    <a:ext uri="{FF2B5EF4-FFF2-40B4-BE49-F238E27FC236}">
                      <a16:creationId xmlns:a16="http://schemas.microsoft.com/office/drawing/2014/main" id="{D25E0175-9EB5-480C-A71C-CBCA1FD80DF8}"/>
                    </a:ext>
                  </a:extLst>
                </p:cNvPr>
                <p:cNvCxnSpPr>
                  <a:cxnSpLocks/>
                </p:cNvCxnSpPr>
                <p:nvPr/>
              </p:nvCxnSpPr>
              <p:spPr>
                <a:xfrm>
                  <a:off x="11470065" y="2040622"/>
                  <a:ext cx="2233" cy="336624"/>
                </a:xfrm>
                <a:prstGeom prst="line">
                  <a:avLst/>
                </a:prstGeom>
                <a:grpFill/>
                <a:ln w="28575">
                  <a:solidFill>
                    <a:srgbClr val="40BCCC"/>
                  </a:solidFill>
                </a:ln>
              </p:spPr>
              <p:style>
                <a:lnRef idx="1">
                  <a:schemeClr val="accent1"/>
                </a:lnRef>
                <a:fillRef idx="0">
                  <a:schemeClr val="accent1"/>
                </a:fillRef>
                <a:effectRef idx="0">
                  <a:schemeClr val="accent1"/>
                </a:effectRef>
                <a:fontRef idx="minor">
                  <a:schemeClr val="tx1"/>
                </a:fontRef>
              </p:style>
            </p:cxnSp>
            <p:sp>
              <p:nvSpPr>
                <p:cNvPr id="203" name="Ellipse 47">
                  <a:extLst>
                    <a:ext uri="{FF2B5EF4-FFF2-40B4-BE49-F238E27FC236}">
                      <a16:creationId xmlns:a16="http://schemas.microsoft.com/office/drawing/2014/main" id="{C9C8B005-4CFC-490E-A3FB-9AB36D3E09FC}"/>
                    </a:ext>
                  </a:extLst>
                </p:cNvPr>
                <p:cNvSpPr/>
                <p:nvPr/>
              </p:nvSpPr>
              <p:spPr>
                <a:xfrm>
                  <a:off x="11423215" y="2382211"/>
                  <a:ext cx="108000" cy="108000"/>
                </a:xfrm>
                <a:prstGeom prst="ellipse">
                  <a:avLst/>
                </a:prstGeom>
                <a:grpFill/>
                <a:ln>
                  <a:solidFill>
                    <a:srgbClr val="40B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08" name="Rectangle 207">
                <a:extLst>
                  <a:ext uri="{FF2B5EF4-FFF2-40B4-BE49-F238E27FC236}">
                    <a16:creationId xmlns:a16="http://schemas.microsoft.com/office/drawing/2014/main" id="{18419656-E857-4A12-A747-AE0A13F6F21A}"/>
                  </a:ext>
                </a:extLst>
              </p:cNvPr>
              <p:cNvSpPr/>
              <p:nvPr/>
            </p:nvSpPr>
            <p:spPr>
              <a:xfrm rot="5400000">
                <a:off x="11058031" y="4123499"/>
                <a:ext cx="382309" cy="186302"/>
              </a:xfrm>
              <a:prstGeom prst="rect">
                <a:avLst/>
              </a:prstGeom>
            </p:spPr>
            <p:txBody>
              <a:bodyPr wrap="none">
                <a:spAutoFit/>
              </a:bodyPr>
              <a:lstStyle/>
              <a:p>
                <a:pPr>
                  <a:buClr>
                    <a:schemeClr val="bg1"/>
                  </a:buClr>
                </a:pPr>
                <a:r>
                  <a:rPr lang="en-US" sz="1000" dirty="0">
                    <a:solidFill>
                      <a:schemeClr val="accent6"/>
                    </a:solidFill>
                  </a:rPr>
                  <a:t>IDOC</a:t>
                </a:r>
              </a:p>
            </p:txBody>
          </p:sp>
          <p:sp>
            <p:nvSpPr>
              <p:cNvPr id="210" name="Rectangle 209">
                <a:extLst>
                  <a:ext uri="{FF2B5EF4-FFF2-40B4-BE49-F238E27FC236}">
                    <a16:creationId xmlns:a16="http://schemas.microsoft.com/office/drawing/2014/main" id="{E8B5B7B1-9F89-4E7F-AE5D-A41CD8D421CA}"/>
                  </a:ext>
                </a:extLst>
              </p:cNvPr>
              <p:cNvSpPr/>
              <p:nvPr/>
            </p:nvSpPr>
            <p:spPr>
              <a:xfrm rot="5400000">
                <a:off x="11079939" y="4945795"/>
                <a:ext cx="327728" cy="186302"/>
              </a:xfrm>
              <a:prstGeom prst="rect">
                <a:avLst/>
              </a:prstGeom>
            </p:spPr>
            <p:txBody>
              <a:bodyPr wrap="none">
                <a:spAutoFit/>
              </a:bodyPr>
              <a:lstStyle/>
              <a:p>
                <a:pPr>
                  <a:buClr>
                    <a:schemeClr val="bg1"/>
                  </a:buClr>
                </a:pPr>
                <a:r>
                  <a:rPr lang="en-US" sz="1000" dirty="0">
                    <a:solidFill>
                      <a:schemeClr val="accent6"/>
                    </a:solidFill>
                  </a:rPr>
                  <a:t>JPG</a:t>
                </a:r>
              </a:p>
            </p:txBody>
          </p:sp>
        </p:grpSp>
      </p:grpSp>
      <p:pic>
        <p:nvPicPr>
          <p:cNvPr id="15" name="Image 14">
            <a:extLst>
              <a:ext uri="{FF2B5EF4-FFF2-40B4-BE49-F238E27FC236}">
                <a16:creationId xmlns:a16="http://schemas.microsoft.com/office/drawing/2014/main" id="{779A6CA0-4392-4956-8A9B-1B46701E5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9243" y="2759468"/>
            <a:ext cx="494017" cy="218821"/>
          </a:xfrm>
          <a:prstGeom prst="rect">
            <a:avLst/>
          </a:prstGeom>
        </p:spPr>
      </p:pic>
      <p:sp>
        <p:nvSpPr>
          <p:cNvPr id="16" name="Arc plein 15">
            <a:extLst>
              <a:ext uri="{FF2B5EF4-FFF2-40B4-BE49-F238E27FC236}">
                <a16:creationId xmlns:a16="http://schemas.microsoft.com/office/drawing/2014/main" id="{11199227-10E4-4FD4-94E7-EF2718A16658}"/>
              </a:ext>
            </a:extLst>
          </p:cNvPr>
          <p:cNvSpPr/>
          <p:nvPr/>
        </p:nvSpPr>
        <p:spPr>
          <a:xfrm rot="5400000" flipH="1">
            <a:off x="5519348" y="2686810"/>
            <a:ext cx="1578827" cy="1741754"/>
          </a:xfrm>
          <a:prstGeom prst="blockArc">
            <a:avLst>
              <a:gd name="adj1" fmla="val 10800000"/>
              <a:gd name="adj2" fmla="val 31275"/>
              <a:gd name="adj3" fmla="val 10124"/>
            </a:avLst>
          </a:prstGeom>
          <a:solidFill>
            <a:srgbClr val="009AA8"/>
          </a:solidFill>
          <a:ln w="125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grpSp>
        <p:nvGrpSpPr>
          <p:cNvPr id="8" name="Groupe 7">
            <a:extLst>
              <a:ext uri="{FF2B5EF4-FFF2-40B4-BE49-F238E27FC236}">
                <a16:creationId xmlns:a16="http://schemas.microsoft.com/office/drawing/2014/main" id="{BF0B1F11-115E-400A-9625-C096A7180FBD}"/>
              </a:ext>
            </a:extLst>
          </p:cNvPr>
          <p:cNvGrpSpPr/>
          <p:nvPr/>
        </p:nvGrpSpPr>
        <p:grpSpPr>
          <a:xfrm>
            <a:off x="5717264" y="2929563"/>
            <a:ext cx="2102993" cy="1242595"/>
            <a:chOff x="5946072" y="1325655"/>
            <a:chExt cx="2102993" cy="1242595"/>
          </a:xfrm>
        </p:grpSpPr>
        <p:pic>
          <p:nvPicPr>
            <p:cNvPr id="19" name="Image 8">
              <a:extLst>
                <a:ext uri="{FF2B5EF4-FFF2-40B4-BE49-F238E27FC236}">
                  <a16:creationId xmlns:a16="http://schemas.microsoft.com/office/drawing/2014/main" id="{3CB56616-EE92-4362-B1FB-06765850E97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r="16602"/>
            <a:stretch/>
          </p:blipFill>
          <p:spPr>
            <a:xfrm flipH="1">
              <a:off x="5946072" y="1325655"/>
              <a:ext cx="2102993" cy="1242595"/>
            </a:xfrm>
            <a:prstGeom prst="rect">
              <a:avLst/>
            </a:prstGeom>
          </p:spPr>
        </p:pic>
        <p:pic>
          <p:nvPicPr>
            <p:cNvPr id="205" name="Image 204">
              <a:extLst>
                <a:ext uri="{FF2B5EF4-FFF2-40B4-BE49-F238E27FC236}">
                  <a16:creationId xmlns:a16="http://schemas.microsoft.com/office/drawing/2014/main" id="{89BE9262-9DF4-47ED-9E91-F4FBCF424522}"/>
                </a:ext>
              </a:extLst>
            </p:cNvPr>
            <p:cNvPicPr>
              <a:picLocks noChangeAspect="1"/>
            </p:cNvPicPr>
            <p:nvPr/>
          </p:nvPicPr>
          <p:blipFill>
            <a:blip r:embed="rId10"/>
            <a:stretch>
              <a:fillRect/>
            </a:stretch>
          </p:blipFill>
          <p:spPr>
            <a:xfrm>
              <a:off x="5946746" y="1435568"/>
              <a:ext cx="1669887" cy="943067"/>
            </a:xfrm>
            <a:prstGeom prst="rect">
              <a:avLst/>
            </a:prstGeom>
          </p:spPr>
        </p:pic>
      </p:grpSp>
      <p:sp>
        <p:nvSpPr>
          <p:cNvPr id="14" name="Arc plein 13">
            <a:extLst>
              <a:ext uri="{FF2B5EF4-FFF2-40B4-BE49-F238E27FC236}">
                <a16:creationId xmlns:a16="http://schemas.microsoft.com/office/drawing/2014/main" id="{6F131190-AC5C-4733-B485-99C508D12A47}"/>
              </a:ext>
            </a:extLst>
          </p:cNvPr>
          <p:cNvSpPr/>
          <p:nvPr/>
        </p:nvSpPr>
        <p:spPr>
          <a:xfrm rot="16200000">
            <a:off x="5524336" y="2748702"/>
            <a:ext cx="1576815" cy="1616512"/>
          </a:xfrm>
          <a:prstGeom prst="blockArc">
            <a:avLst>
              <a:gd name="adj1" fmla="val 10800000"/>
              <a:gd name="adj2" fmla="val 31275"/>
              <a:gd name="adj3" fmla="val 10124"/>
            </a:avLst>
          </a:prstGeom>
          <a:solidFill>
            <a:srgbClr val="009AA8"/>
          </a:solidFill>
          <a:ln w="125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2732"/>
              </a:solidFill>
              <a:effectLst/>
              <a:uLnTx/>
              <a:uFillTx/>
              <a:ea typeface="+mn-ea"/>
              <a:cs typeface="+mn-cs"/>
            </a:endParaRPr>
          </a:p>
        </p:txBody>
      </p:sp>
      <p:sp>
        <p:nvSpPr>
          <p:cNvPr id="18" name="Text Placeholder 17">
            <a:extLst>
              <a:ext uri="{FF2B5EF4-FFF2-40B4-BE49-F238E27FC236}">
                <a16:creationId xmlns:a16="http://schemas.microsoft.com/office/drawing/2014/main" id="{F5E88EE7-3289-4D5D-80FA-CD51A2A820F6}"/>
              </a:ext>
            </a:extLst>
          </p:cNvPr>
          <p:cNvSpPr>
            <a:spLocks noGrp="1"/>
          </p:cNvSpPr>
          <p:nvPr>
            <p:ph type="body" sz="quarter" idx="20"/>
          </p:nvPr>
        </p:nvSpPr>
        <p:spPr>
          <a:xfrm>
            <a:off x="2064975" y="537760"/>
            <a:ext cx="8062050" cy="514558"/>
          </a:xfrm>
        </p:spPr>
        <p:txBody>
          <a:bodyPr/>
          <a:lstStyle/>
          <a:p>
            <a:r>
              <a:rPr lang="en-US" dirty="0">
                <a:latin typeface="+mn-lt"/>
              </a:rPr>
              <a:t>One Single Interface for All Orders</a:t>
            </a:r>
          </a:p>
        </p:txBody>
      </p:sp>
    </p:spTree>
    <p:extLst>
      <p:ext uri="{BB962C8B-B14F-4D97-AF65-F5344CB8AC3E}">
        <p14:creationId xmlns:p14="http://schemas.microsoft.com/office/powerpoint/2010/main" val="120308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EE4199-F225-7488-AE28-6D812C4972D1}"/>
              </a:ext>
            </a:extLst>
          </p:cNvPr>
          <p:cNvGrpSpPr/>
          <p:nvPr/>
        </p:nvGrpSpPr>
        <p:grpSpPr>
          <a:xfrm>
            <a:off x="1151080" y="1162832"/>
            <a:ext cx="9889840" cy="3181545"/>
            <a:chOff x="606641" y="1289732"/>
            <a:chExt cx="9889840" cy="3181545"/>
          </a:xfrm>
        </p:grpSpPr>
        <p:grpSp>
          <p:nvGrpSpPr>
            <p:cNvPr id="98" name="Groupe 97">
              <a:extLst>
                <a:ext uri="{FF2B5EF4-FFF2-40B4-BE49-F238E27FC236}">
                  <a16:creationId xmlns:a16="http://schemas.microsoft.com/office/drawing/2014/main" id="{5EC27CEB-8BF3-47A1-A0A6-74137131B36F}"/>
                </a:ext>
              </a:extLst>
            </p:cNvPr>
            <p:cNvGrpSpPr/>
            <p:nvPr/>
          </p:nvGrpSpPr>
          <p:grpSpPr>
            <a:xfrm>
              <a:off x="606641" y="1289732"/>
              <a:ext cx="9889840" cy="3181545"/>
              <a:chOff x="1626105" y="1547312"/>
              <a:chExt cx="9889840" cy="3181545"/>
            </a:xfrm>
          </p:grpSpPr>
          <p:sp>
            <p:nvSpPr>
              <p:cNvPr id="101" name="Rectangle 100">
                <a:extLst>
                  <a:ext uri="{FF2B5EF4-FFF2-40B4-BE49-F238E27FC236}">
                    <a16:creationId xmlns:a16="http://schemas.microsoft.com/office/drawing/2014/main" id="{0B9943EF-0A7D-4BA1-B0F6-4AE48D370096}"/>
                  </a:ext>
                </a:extLst>
              </p:cNvPr>
              <p:cNvSpPr/>
              <p:nvPr/>
            </p:nvSpPr>
            <p:spPr>
              <a:xfrm>
                <a:off x="1626105" y="1547312"/>
                <a:ext cx="846469" cy="3178366"/>
              </a:xfrm>
              <a:prstGeom prst="rect">
                <a:avLst/>
              </a:prstGeom>
              <a:solidFill>
                <a:srgbClr val="415364"/>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ZoneTexte 101">
                <a:extLst>
                  <a:ext uri="{FF2B5EF4-FFF2-40B4-BE49-F238E27FC236}">
                    <a16:creationId xmlns:a16="http://schemas.microsoft.com/office/drawing/2014/main" id="{40B16415-295C-4920-86E3-C701C41233F6}"/>
                  </a:ext>
                </a:extLst>
              </p:cNvPr>
              <p:cNvSpPr txBox="1"/>
              <p:nvPr/>
            </p:nvSpPr>
            <p:spPr>
              <a:xfrm rot="16200000">
                <a:off x="459784" y="2928600"/>
                <a:ext cx="3156335" cy="400110"/>
              </a:xfrm>
              <a:prstGeom prst="rect">
                <a:avLst/>
              </a:prstGeom>
              <a:noFill/>
            </p:spPr>
            <p:txBody>
              <a:bodyPr wrap="square" rtlCol="0">
                <a:spAutoFit/>
              </a:bodyPr>
              <a:lstStyle/>
              <a:p>
                <a:pPr algn="ctr"/>
                <a:r>
                  <a:rPr lang="en-US" sz="1000" b="1" dirty="0">
                    <a:solidFill>
                      <a:schemeClr val="bg1"/>
                    </a:solidFill>
                  </a:rPr>
                  <a:t>DATA</a:t>
                </a:r>
              </a:p>
              <a:p>
                <a:pPr algn="ctr"/>
                <a:r>
                  <a:rPr lang="en-US" sz="1000" b="1" dirty="0">
                    <a:solidFill>
                      <a:schemeClr val="bg1"/>
                    </a:solidFill>
                  </a:rPr>
                  <a:t>EXTRACTION</a:t>
                </a:r>
              </a:p>
            </p:txBody>
          </p:sp>
          <p:sp>
            <p:nvSpPr>
              <p:cNvPr id="103" name="Rectangle 102">
                <a:extLst>
                  <a:ext uri="{FF2B5EF4-FFF2-40B4-BE49-F238E27FC236}">
                    <a16:creationId xmlns:a16="http://schemas.microsoft.com/office/drawing/2014/main" id="{465C6AEA-6CBB-4250-879B-2DD54F6882D9}"/>
                  </a:ext>
                </a:extLst>
              </p:cNvPr>
              <p:cNvSpPr/>
              <p:nvPr/>
            </p:nvSpPr>
            <p:spPr>
              <a:xfrm>
                <a:off x="2561249" y="1550491"/>
                <a:ext cx="8954696" cy="3178366"/>
              </a:xfrm>
              <a:prstGeom prst="rect">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e 36">
              <a:extLst>
                <a:ext uri="{FF2B5EF4-FFF2-40B4-BE49-F238E27FC236}">
                  <a16:creationId xmlns:a16="http://schemas.microsoft.com/office/drawing/2014/main" id="{169212E8-2C50-4837-8CC8-31E8E89B34A1}"/>
                </a:ext>
              </a:extLst>
            </p:cNvPr>
            <p:cNvGrpSpPr/>
            <p:nvPr/>
          </p:nvGrpSpPr>
          <p:grpSpPr>
            <a:xfrm>
              <a:off x="1596121" y="1409278"/>
              <a:ext cx="8701786" cy="908087"/>
              <a:chOff x="1473572" y="3637055"/>
              <a:chExt cx="8701786" cy="908087"/>
            </a:xfrm>
          </p:grpSpPr>
          <p:sp>
            <p:nvSpPr>
              <p:cNvPr id="106" name="Rectangle : coins arrondis 105">
                <a:extLst>
                  <a:ext uri="{FF2B5EF4-FFF2-40B4-BE49-F238E27FC236}">
                    <a16:creationId xmlns:a16="http://schemas.microsoft.com/office/drawing/2014/main" id="{637FA6D8-19B7-497A-81ED-DFE5AACCBA82}"/>
                  </a:ext>
                </a:extLst>
              </p:cNvPr>
              <p:cNvSpPr/>
              <p:nvPr/>
            </p:nvSpPr>
            <p:spPr>
              <a:xfrm>
                <a:off x="1650592" y="3760607"/>
                <a:ext cx="8524766" cy="784535"/>
              </a:xfrm>
              <a:prstGeom prst="roundRect">
                <a:avLst/>
              </a:prstGeom>
              <a:noFill/>
              <a:ln w="19050">
                <a:solidFill>
                  <a:srgbClr val="FB5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ZoneTexte 107">
                <a:extLst>
                  <a:ext uri="{FF2B5EF4-FFF2-40B4-BE49-F238E27FC236}">
                    <a16:creationId xmlns:a16="http://schemas.microsoft.com/office/drawing/2014/main" id="{8ABF065D-074E-427D-8223-46BCFC5E718E}"/>
                  </a:ext>
                </a:extLst>
              </p:cNvPr>
              <p:cNvSpPr txBox="1"/>
              <p:nvPr/>
            </p:nvSpPr>
            <p:spPr>
              <a:xfrm>
                <a:off x="2230225" y="3855665"/>
                <a:ext cx="7440295" cy="307777"/>
              </a:xfrm>
              <a:prstGeom prst="rect">
                <a:avLst/>
              </a:prstGeom>
              <a:noFill/>
            </p:spPr>
            <p:txBody>
              <a:bodyPr wrap="square" rtlCol="0">
                <a:spAutoFit/>
              </a:bodyPr>
              <a:lstStyle/>
              <a:p>
                <a:pPr algn="ctr"/>
                <a:r>
                  <a:rPr lang="en-US" sz="1400" b="1" dirty="0">
                    <a:solidFill>
                      <a:srgbClr val="FB5363"/>
                    </a:solidFill>
                  </a:rPr>
                  <a:t>FIRST TIME RECOGNITION</a:t>
                </a:r>
              </a:p>
            </p:txBody>
          </p:sp>
          <p:sp>
            <p:nvSpPr>
              <p:cNvPr id="109" name="Rectangle 108">
                <a:extLst>
                  <a:ext uri="{FF2B5EF4-FFF2-40B4-BE49-F238E27FC236}">
                    <a16:creationId xmlns:a16="http://schemas.microsoft.com/office/drawing/2014/main" id="{99395A0E-CF6A-493D-A2DD-46BED0735457}"/>
                  </a:ext>
                </a:extLst>
              </p:cNvPr>
              <p:cNvSpPr/>
              <p:nvPr/>
            </p:nvSpPr>
            <p:spPr>
              <a:xfrm>
                <a:off x="1650592" y="4121189"/>
                <a:ext cx="8524766" cy="307777"/>
              </a:xfrm>
              <a:prstGeom prst="rect">
                <a:avLst/>
              </a:prstGeom>
            </p:spPr>
            <p:txBody>
              <a:bodyPr wrap="square">
                <a:spAutoFit/>
              </a:bodyPr>
              <a:lstStyle/>
              <a:p>
                <a:pPr algn="ctr"/>
                <a:r>
                  <a:rPr lang="en-US" sz="1400" dirty="0">
                    <a:solidFill>
                      <a:schemeClr val="accent6"/>
                    </a:solidFill>
                  </a:rPr>
                  <a:t>Extracting information from orders seen for the first time using deep learning technologies </a:t>
                </a:r>
              </a:p>
            </p:txBody>
          </p:sp>
          <p:grpSp>
            <p:nvGrpSpPr>
              <p:cNvPr id="128" name="Groupe 127">
                <a:extLst>
                  <a:ext uri="{FF2B5EF4-FFF2-40B4-BE49-F238E27FC236}">
                    <a16:creationId xmlns:a16="http://schemas.microsoft.com/office/drawing/2014/main" id="{3CF09833-C675-46D9-9A77-0F94AD21A2DE}"/>
                  </a:ext>
                </a:extLst>
              </p:cNvPr>
              <p:cNvGrpSpPr/>
              <p:nvPr/>
            </p:nvGrpSpPr>
            <p:grpSpPr>
              <a:xfrm>
                <a:off x="1473572" y="3637055"/>
                <a:ext cx="636608" cy="616944"/>
                <a:chOff x="-1681900" y="4491550"/>
                <a:chExt cx="636608" cy="616944"/>
              </a:xfrm>
            </p:grpSpPr>
            <p:sp>
              <p:nvSpPr>
                <p:cNvPr id="131" name="Ellipse 130">
                  <a:extLst>
                    <a:ext uri="{FF2B5EF4-FFF2-40B4-BE49-F238E27FC236}">
                      <a16:creationId xmlns:a16="http://schemas.microsoft.com/office/drawing/2014/main" id="{5236C985-BA57-4711-AE6F-16AC6E89B591}"/>
                    </a:ext>
                  </a:extLst>
                </p:cNvPr>
                <p:cNvSpPr/>
                <p:nvPr/>
              </p:nvSpPr>
              <p:spPr>
                <a:xfrm>
                  <a:off x="-1681900" y="4491550"/>
                  <a:ext cx="636608" cy="616944"/>
                </a:xfrm>
                <a:prstGeom prst="ellipse">
                  <a:avLst/>
                </a:prstGeom>
                <a:solidFill>
                  <a:srgbClr val="FB5363"/>
                </a:solidFill>
                <a:ln>
                  <a:solidFill>
                    <a:srgbClr val="FB53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e 1315">
                  <a:extLst>
                    <a:ext uri="{FF2B5EF4-FFF2-40B4-BE49-F238E27FC236}">
                      <a16:creationId xmlns:a16="http://schemas.microsoft.com/office/drawing/2014/main" id="{F61D63BB-BF90-4213-8A94-ED8026D40781}"/>
                    </a:ext>
                  </a:extLst>
                </p:cNvPr>
                <p:cNvGrpSpPr/>
                <p:nvPr/>
              </p:nvGrpSpPr>
              <p:grpSpPr>
                <a:xfrm>
                  <a:off x="-1493253" y="4589153"/>
                  <a:ext cx="295839" cy="357816"/>
                  <a:chOff x="11684000" y="4162426"/>
                  <a:chExt cx="568326" cy="687387"/>
                </a:xfrm>
                <a:solidFill>
                  <a:schemeClr val="bg1"/>
                </a:solidFill>
              </p:grpSpPr>
              <p:sp>
                <p:nvSpPr>
                  <p:cNvPr id="133" name="Freeform 915">
                    <a:extLst>
                      <a:ext uri="{FF2B5EF4-FFF2-40B4-BE49-F238E27FC236}">
                        <a16:creationId xmlns:a16="http://schemas.microsoft.com/office/drawing/2014/main" id="{916710CB-10A6-4796-97E4-5F928CEDE86B}"/>
                      </a:ext>
                    </a:extLst>
                  </p:cNvPr>
                  <p:cNvSpPr>
                    <a:spLocks/>
                  </p:cNvSpPr>
                  <p:nvPr/>
                </p:nvSpPr>
                <p:spPr bwMode="auto">
                  <a:xfrm>
                    <a:off x="11871325" y="4297363"/>
                    <a:ext cx="136525" cy="396875"/>
                  </a:xfrm>
                  <a:custGeom>
                    <a:avLst/>
                    <a:gdLst>
                      <a:gd name="T0" fmla="*/ 8 w 50"/>
                      <a:gd name="T1" fmla="*/ 144 h 144"/>
                      <a:gd name="T2" fmla="*/ 4 w 50"/>
                      <a:gd name="T3" fmla="*/ 140 h 144"/>
                      <a:gd name="T4" fmla="*/ 8 w 50"/>
                      <a:gd name="T5" fmla="*/ 136 h 144"/>
                      <a:gd name="T6" fmla="*/ 25 w 50"/>
                      <a:gd name="T7" fmla="*/ 135 h 144"/>
                      <a:gd name="T8" fmla="*/ 24 w 50"/>
                      <a:gd name="T9" fmla="*/ 133 h 144"/>
                      <a:gd name="T10" fmla="*/ 23 w 50"/>
                      <a:gd name="T11" fmla="*/ 126 h 144"/>
                      <a:gd name="T12" fmla="*/ 34 w 50"/>
                      <a:gd name="T13" fmla="*/ 118 h 144"/>
                      <a:gd name="T14" fmla="*/ 41 w 50"/>
                      <a:gd name="T15" fmla="*/ 114 h 144"/>
                      <a:gd name="T16" fmla="*/ 21 w 50"/>
                      <a:gd name="T17" fmla="*/ 89 h 144"/>
                      <a:gd name="T18" fmla="*/ 19 w 50"/>
                      <a:gd name="T19" fmla="*/ 85 h 144"/>
                      <a:gd name="T20" fmla="*/ 20 w 50"/>
                      <a:gd name="T21" fmla="*/ 58 h 144"/>
                      <a:gd name="T22" fmla="*/ 1 w 50"/>
                      <a:gd name="T23" fmla="*/ 7 h 144"/>
                      <a:gd name="T24" fmla="*/ 2 w 50"/>
                      <a:gd name="T25" fmla="*/ 1 h 144"/>
                      <a:gd name="T26" fmla="*/ 7 w 50"/>
                      <a:gd name="T27" fmla="*/ 2 h 144"/>
                      <a:gd name="T28" fmla="*/ 28 w 50"/>
                      <a:gd name="T29" fmla="*/ 57 h 144"/>
                      <a:gd name="T30" fmla="*/ 28 w 50"/>
                      <a:gd name="T31" fmla="*/ 84 h 144"/>
                      <a:gd name="T32" fmla="*/ 38 w 50"/>
                      <a:gd name="T33" fmla="*/ 93 h 144"/>
                      <a:gd name="T34" fmla="*/ 49 w 50"/>
                      <a:gd name="T35" fmla="*/ 115 h 144"/>
                      <a:gd name="T36" fmla="*/ 35 w 50"/>
                      <a:gd name="T37" fmla="*/ 126 h 144"/>
                      <a:gd name="T38" fmla="*/ 31 w 50"/>
                      <a:gd name="T39" fmla="*/ 127 h 144"/>
                      <a:gd name="T40" fmla="*/ 32 w 50"/>
                      <a:gd name="T41" fmla="*/ 130 h 144"/>
                      <a:gd name="T42" fmla="*/ 32 w 50"/>
                      <a:gd name="T43" fmla="*/ 139 h 144"/>
                      <a:gd name="T44" fmla="*/ 8 w 50"/>
                      <a:gd name="T4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44">
                        <a:moveTo>
                          <a:pt x="8" y="144"/>
                        </a:moveTo>
                        <a:cubicBezTo>
                          <a:pt x="6" y="144"/>
                          <a:pt x="4" y="142"/>
                          <a:pt x="4" y="140"/>
                        </a:cubicBezTo>
                        <a:cubicBezTo>
                          <a:pt x="4" y="138"/>
                          <a:pt x="6" y="136"/>
                          <a:pt x="8" y="136"/>
                        </a:cubicBezTo>
                        <a:cubicBezTo>
                          <a:pt x="21" y="136"/>
                          <a:pt x="24" y="135"/>
                          <a:pt x="25" y="135"/>
                        </a:cubicBezTo>
                        <a:cubicBezTo>
                          <a:pt x="25" y="134"/>
                          <a:pt x="25" y="133"/>
                          <a:pt x="24" y="133"/>
                        </a:cubicBezTo>
                        <a:cubicBezTo>
                          <a:pt x="24" y="131"/>
                          <a:pt x="23" y="128"/>
                          <a:pt x="23" y="126"/>
                        </a:cubicBezTo>
                        <a:cubicBezTo>
                          <a:pt x="24" y="119"/>
                          <a:pt x="30" y="119"/>
                          <a:pt x="34" y="118"/>
                        </a:cubicBezTo>
                        <a:cubicBezTo>
                          <a:pt x="40" y="118"/>
                          <a:pt x="41" y="117"/>
                          <a:pt x="41" y="114"/>
                        </a:cubicBezTo>
                        <a:cubicBezTo>
                          <a:pt x="42" y="107"/>
                          <a:pt x="30" y="95"/>
                          <a:pt x="21" y="89"/>
                        </a:cubicBezTo>
                        <a:cubicBezTo>
                          <a:pt x="20" y="88"/>
                          <a:pt x="19" y="87"/>
                          <a:pt x="19" y="85"/>
                        </a:cubicBezTo>
                        <a:cubicBezTo>
                          <a:pt x="19" y="85"/>
                          <a:pt x="21" y="73"/>
                          <a:pt x="20" y="58"/>
                        </a:cubicBezTo>
                        <a:cubicBezTo>
                          <a:pt x="18" y="44"/>
                          <a:pt x="14" y="24"/>
                          <a:pt x="1" y="7"/>
                        </a:cubicBezTo>
                        <a:cubicBezTo>
                          <a:pt x="0" y="5"/>
                          <a:pt x="0" y="3"/>
                          <a:pt x="2" y="1"/>
                        </a:cubicBezTo>
                        <a:cubicBezTo>
                          <a:pt x="3" y="0"/>
                          <a:pt x="6" y="0"/>
                          <a:pt x="7" y="2"/>
                        </a:cubicBezTo>
                        <a:cubicBezTo>
                          <a:pt x="22" y="20"/>
                          <a:pt x="26" y="42"/>
                          <a:pt x="28" y="57"/>
                        </a:cubicBezTo>
                        <a:cubicBezTo>
                          <a:pt x="29" y="70"/>
                          <a:pt x="28" y="79"/>
                          <a:pt x="28" y="84"/>
                        </a:cubicBezTo>
                        <a:cubicBezTo>
                          <a:pt x="30" y="86"/>
                          <a:pt x="34" y="89"/>
                          <a:pt x="38" y="93"/>
                        </a:cubicBezTo>
                        <a:cubicBezTo>
                          <a:pt x="46" y="101"/>
                          <a:pt x="50" y="108"/>
                          <a:pt x="49" y="115"/>
                        </a:cubicBezTo>
                        <a:cubicBezTo>
                          <a:pt x="48" y="125"/>
                          <a:pt x="40" y="126"/>
                          <a:pt x="35" y="126"/>
                        </a:cubicBezTo>
                        <a:cubicBezTo>
                          <a:pt x="34" y="126"/>
                          <a:pt x="32" y="127"/>
                          <a:pt x="31" y="127"/>
                        </a:cubicBezTo>
                        <a:cubicBezTo>
                          <a:pt x="31" y="128"/>
                          <a:pt x="32" y="129"/>
                          <a:pt x="32" y="130"/>
                        </a:cubicBezTo>
                        <a:cubicBezTo>
                          <a:pt x="33" y="133"/>
                          <a:pt x="34" y="136"/>
                          <a:pt x="32" y="139"/>
                        </a:cubicBezTo>
                        <a:cubicBezTo>
                          <a:pt x="29" y="143"/>
                          <a:pt x="23" y="144"/>
                          <a:pt x="8" y="14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916">
                    <a:extLst>
                      <a:ext uri="{FF2B5EF4-FFF2-40B4-BE49-F238E27FC236}">
                        <a16:creationId xmlns:a16="http://schemas.microsoft.com/office/drawing/2014/main" id="{8B86FA15-A57A-4986-9340-28BF8812B44E}"/>
                      </a:ext>
                    </a:extLst>
                  </p:cNvPr>
                  <p:cNvSpPr>
                    <a:spLocks/>
                  </p:cNvSpPr>
                  <p:nvPr/>
                </p:nvSpPr>
                <p:spPr bwMode="auto">
                  <a:xfrm>
                    <a:off x="11684000" y="4692651"/>
                    <a:ext cx="268288" cy="123825"/>
                  </a:xfrm>
                  <a:custGeom>
                    <a:avLst/>
                    <a:gdLst>
                      <a:gd name="T0" fmla="*/ 58 w 98"/>
                      <a:gd name="T1" fmla="*/ 45 h 45"/>
                      <a:gd name="T2" fmla="*/ 48 w 98"/>
                      <a:gd name="T3" fmla="*/ 44 h 45"/>
                      <a:gd name="T4" fmla="*/ 48 w 98"/>
                      <a:gd name="T5" fmla="*/ 44 h 45"/>
                      <a:gd name="T6" fmla="*/ 1 w 98"/>
                      <a:gd name="T7" fmla="*/ 7 h 45"/>
                      <a:gd name="T8" fmla="*/ 3 w 98"/>
                      <a:gd name="T9" fmla="*/ 1 h 45"/>
                      <a:gd name="T10" fmla="*/ 8 w 98"/>
                      <a:gd name="T11" fmla="*/ 2 h 45"/>
                      <a:gd name="T12" fmla="*/ 48 w 98"/>
                      <a:gd name="T13" fmla="*/ 36 h 45"/>
                      <a:gd name="T14" fmla="*/ 49 w 98"/>
                      <a:gd name="T15" fmla="*/ 36 h 45"/>
                      <a:gd name="T16" fmla="*/ 90 w 98"/>
                      <a:gd name="T17" fmla="*/ 7 h 45"/>
                      <a:gd name="T18" fmla="*/ 95 w 98"/>
                      <a:gd name="T19" fmla="*/ 4 h 45"/>
                      <a:gd name="T20" fmla="*/ 98 w 98"/>
                      <a:gd name="T21" fmla="*/ 9 h 45"/>
                      <a:gd name="T22" fmla="*/ 74 w 98"/>
                      <a:gd name="T23" fmla="*/ 42 h 45"/>
                      <a:gd name="T24" fmla="*/ 58 w 98"/>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45">
                        <a:moveTo>
                          <a:pt x="58" y="45"/>
                        </a:moveTo>
                        <a:cubicBezTo>
                          <a:pt x="54" y="45"/>
                          <a:pt x="51" y="44"/>
                          <a:pt x="48" y="44"/>
                        </a:cubicBezTo>
                        <a:cubicBezTo>
                          <a:pt x="48" y="44"/>
                          <a:pt x="48" y="44"/>
                          <a:pt x="48" y="44"/>
                        </a:cubicBezTo>
                        <a:cubicBezTo>
                          <a:pt x="23" y="41"/>
                          <a:pt x="2" y="8"/>
                          <a:pt x="1" y="7"/>
                        </a:cubicBezTo>
                        <a:cubicBezTo>
                          <a:pt x="0" y="5"/>
                          <a:pt x="1" y="2"/>
                          <a:pt x="3" y="1"/>
                        </a:cubicBezTo>
                        <a:cubicBezTo>
                          <a:pt x="5" y="0"/>
                          <a:pt x="7" y="1"/>
                          <a:pt x="8" y="2"/>
                        </a:cubicBezTo>
                        <a:cubicBezTo>
                          <a:pt x="8" y="3"/>
                          <a:pt x="28" y="34"/>
                          <a:pt x="48" y="36"/>
                        </a:cubicBezTo>
                        <a:cubicBezTo>
                          <a:pt x="49" y="36"/>
                          <a:pt x="49" y="36"/>
                          <a:pt x="49" y="36"/>
                        </a:cubicBezTo>
                        <a:cubicBezTo>
                          <a:pt x="61" y="37"/>
                          <a:pt x="82" y="39"/>
                          <a:pt x="90" y="7"/>
                        </a:cubicBezTo>
                        <a:cubicBezTo>
                          <a:pt x="91" y="5"/>
                          <a:pt x="93" y="3"/>
                          <a:pt x="95" y="4"/>
                        </a:cubicBezTo>
                        <a:cubicBezTo>
                          <a:pt x="97" y="5"/>
                          <a:pt x="98" y="7"/>
                          <a:pt x="98" y="9"/>
                        </a:cubicBezTo>
                        <a:cubicBezTo>
                          <a:pt x="94" y="26"/>
                          <a:pt x="86" y="37"/>
                          <a:pt x="74" y="42"/>
                        </a:cubicBezTo>
                        <a:cubicBezTo>
                          <a:pt x="69" y="44"/>
                          <a:pt x="63" y="45"/>
                          <a:pt x="58" y="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917">
                    <a:extLst>
                      <a:ext uri="{FF2B5EF4-FFF2-40B4-BE49-F238E27FC236}">
                        <a16:creationId xmlns:a16="http://schemas.microsoft.com/office/drawing/2014/main" id="{E05DE8AA-BDFB-4052-8E6D-83616883A28E}"/>
                      </a:ext>
                    </a:extLst>
                  </p:cNvPr>
                  <p:cNvSpPr>
                    <a:spLocks/>
                  </p:cNvSpPr>
                  <p:nvPr/>
                </p:nvSpPr>
                <p:spPr bwMode="auto">
                  <a:xfrm>
                    <a:off x="11742738" y="4776788"/>
                    <a:ext cx="41275" cy="73025"/>
                  </a:xfrm>
                  <a:custGeom>
                    <a:avLst/>
                    <a:gdLst>
                      <a:gd name="T0" fmla="*/ 4 w 15"/>
                      <a:gd name="T1" fmla="*/ 26 h 26"/>
                      <a:gd name="T2" fmla="*/ 3 w 15"/>
                      <a:gd name="T3" fmla="*/ 26 h 26"/>
                      <a:gd name="T4" fmla="*/ 1 w 15"/>
                      <a:gd name="T5" fmla="*/ 21 h 26"/>
                      <a:gd name="T6" fmla="*/ 6 w 15"/>
                      <a:gd name="T7" fmla="*/ 3 h 26"/>
                      <a:gd name="T8" fmla="*/ 11 w 15"/>
                      <a:gd name="T9" fmla="*/ 1 h 26"/>
                      <a:gd name="T10" fmla="*/ 14 w 15"/>
                      <a:gd name="T11" fmla="*/ 6 h 26"/>
                      <a:gd name="T12" fmla="*/ 8 w 15"/>
                      <a:gd name="T13" fmla="*/ 23 h 26"/>
                      <a:gd name="T14" fmla="*/ 4 w 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4" y="26"/>
                        </a:moveTo>
                        <a:cubicBezTo>
                          <a:pt x="4" y="26"/>
                          <a:pt x="4" y="26"/>
                          <a:pt x="3" y="26"/>
                        </a:cubicBezTo>
                        <a:cubicBezTo>
                          <a:pt x="1" y="25"/>
                          <a:pt x="0" y="23"/>
                          <a:pt x="1" y="21"/>
                        </a:cubicBezTo>
                        <a:cubicBezTo>
                          <a:pt x="6" y="3"/>
                          <a:pt x="6" y="3"/>
                          <a:pt x="6" y="3"/>
                        </a:cubicBezTo>
                        <a:cubicBezTo>
                          <a:pt x="7" y="1"/>
                          <a:pt x="9" y="0"/>
                          <a:pt x="11" y="1"/>
                        </a:cubicBezTo>
                        <a:cubicBezTo>
                          <a:pt x="13" y="1"/>
                          <a:pt x="15" y="4"/>
                          <a:pt x="14" y="6"/>
                        </a:cubicBezTo>
                        <a:cubicBezTo>
                          <a:pt x="8" y="23"/>
                          <a:pt x="8" y="23"/>
                          <a:pt x="8" y="23"/>
                        </a:cubicBezTo>
                        <a:cubicBezTo>
                          <a:pt x="8" y="25"/>
                          <a:pt x="6" y="26"/>
                          <a:pt x="4" y="2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918">
                    <a:extLst>
                      <a:ext uri="{FF2B5EF4-FFF2-40B4-BE49-F238E27FC236}">
                        <a16:creationId xmlns:a16="http://schemas.microsoft.com/office/drawing/2014/main" id="{8738B726-7534-4341-BC9C-DFC906688066}"/>
                      </a:ext>
                    </a:extLst>
                  </p:cNvPr>
                  <p:cNvSpPr>
                    <a:spLocks/>
                  </p:cNvSpPr>
                  <p:nvPr/>
                </p:nvSpPr>
                <p:spPr bwMode="auto">
                  <a:xfrm>
                    <a:off x="11796713" y="4491038"/>
                    <a:ext cx="93663" cy="22225"/>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1" y="8"/>
                          <a:pt x="0" y="7"/>
                          <a:pt x="0" y="4"/>
                        </a:cubicBezTo>
                        <a:cubicBezTo>
                          <a:pt x="0" y="2"/>
                          <a:pt x="1" y="0"/>
                          <a:pt x="4" y="0"/>
                        </a:cubicBezTo>
                        <a:cubicBezTo>
                          <a:pt x="30" y="0"/>
                          <a:pt x="30" y="0"/>
                          <a:pt x="30" y="0"/>
                        </a:cubicBezTo>
                        <a:cubicBezTo>
                          <a:pt x="32" y="0"/>
                          <a:pt x="34" y="2"/>
                          <a:pt x="34" y="4"/>
                        </a:cubicBezTo>
                        <a:cubicBezTo>
                          <a:pt x="34" y="7"/>
                          <a:pt x="32" y="8"/>
                          <a:pt x="30" y="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919">
                    <a:extLst>
                      <a:ext uri="{FF2B5EF4-FFF2-40B4-BE49-F238E27FC236}">
                        <a16:creationId xmlns:a16="http://schemas.microsoft.com/office/drawing/2014/main" id="{1DBF9878-EB88-4F73-81C5-5E7AF1ACAB24}"/>
                      </a:ext>
                    </a:extLst>
                  </p:cNvPr>
                  <p:cNvSpPr>
                    <a:spLocks/>
                  </p:cNvSpPr>
                  <p:nvPr/>
                </p:nvSpPr>
                <p:spPr bwMode="auto">
                  <a:xfrm>
                    <a:off x="12049125" y="4491038"/>
                    <a:ext cx="93663" cy="22225"/>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1" y="8"/>
                          <a:pt x="0" y="7"/>
                          <a:pt x="0" y="4"/>
                        </a:cubicBezTo>
                        <a:cubicBezTo>
                          <a:pt x="0" y="2"/>
                          <a:pt x="1" y="0"/>
                          <a:pt x="4" y="0"/>
                        </a:cubicBezTo>
                        <a:cubicBezTo>
                          <a:pt x="30" y="0"/>
                          <a:pt x="30" y="0"/>
                          <a:pt x="30" y="0"/>
                        </a:cubicBezTo>
                        <a:cubicBezTo>
                          <a:pt x="32" y="0"/>
                          <a:pt x="34" y="2"/>
                          <a:pt x="34" y="4"/>
                        </a:cubicBezTo>
                        <a:cubicBezTo>
                          <a:pt x="34" y="7"/>
                          <a:pt x="32" y="8"/>
                          <a:pt x="30" y="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920">
                    <a:extLst>
                      <a:ext uri="{FF2B5EF4-FFF2-40B4-BE49-F238E27FC236}">
                        <a16:creationId xmlns:a16="http://schemas.microsoft.com/office/drawing/2014/main" id="{ECFA9750-F74F-4DE3-9038-CA7387D0AA00}"/>
                      </a:ext>
                    </a:extLst>
                  </p:cNvPr>
                  <p:cNvSpPr>
                    <a:spLocks/>
                  </p:cNvSpPr>
                  <p:nvPr/>
                </p:nvSpPr>
                <p:spPr bwMode="auto">
                  <a:xfrm>
                    <a:off x="11969750" y="4672013"/>
                    <a:ext cx="92075" cy="22225"/>
                  </a:xfrm>
                  <a:custGeom>
                    <a:avLst/>
                    <a:gdLst>
                      <a:gd name="T0" fmla="*/ 30 w 34"/>
                      <a:gd name="T1" fmla="*/ 8 h 8"/>
                      <a:gd name="T2" fmla="*/ 4 w 34"/>
                      <a:gd name="T3" fmla="*/ 8 h 8"/>
                      <a:gd name="T4" fmla="*/ 0 w 34"/>
                      <a:gd name="T5" fmla="*/ 4 h 8"/>
                      <a:gd name="T6" fmla="*/ 4 w 34"/>
                      <a:gd name="T7" fmla="*/ 0 h 8"/>
                      <a:gd name="T8" fmla="*/ 30 w 34"/>
                      <a:gd name="T9" fmla="*/ 0 h 8"/>
                      <a:gd name="T10" fmla="*/ 34 w 34"/>
                      <a:gd name="T11" fmla="*/ 4 h 8"/>
                      <a:gd name="T12" fmla="*/ 30 w 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0" y="8"/>
                        </a:moveTo>
                        <a:cubicBezTo>
                          <a:pt x="4" y="8"/>
                          <a:pt x="4" y="8"/>
                          <a:pt x="4" y="8"/>
                        </a:cubicBezTo>
                        <a:cubicBezTo>
                          <a:pt x="2" y="8"/>
                          <a:pt x="0" y="6"/>
                          <a:pt x="0" y="4"/>
                        </a:cubicBezTo>
                        <a:cubicBezTo>
                          <a:pt x="0" y="1"/>
                          <a:pt x="2" y="0"/>
                          <a:pt x="4" y="0"/>
                        </a:cubicBezTo>
                        <a:cubicBezTo>
                          <a:pt x="30" y="0"/>
                          <a:pt x="30" y="0"/>
                          <a:pt x="30" y="0"/>
                        </a:cubicBezTo>
                        <a:cubicBezTo>
                          <a:pt x="32" y="0"/>
                          <a:pt x="34" y="1"/>
                          <a:pt x="34" y="4"/>
                        </a:cubicBezTo>
                        <a:cubicBezTo>
                          <a:pt x="34" y="6"/>
                          <a:pt x="32" y="8"/>
                          <a:pt x="30" y="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21">
                    <a:extLst>
                      <a:ext uri="{FF2B5EF4-FFF2-40B4-BE49-F238E27FC236}">
                        <a16:creationId xmlns:a16="http://schemas.microsoft.com/office/drawing/2014/main" id="{63722587-82D4-401F-ABDE-8F57750434C7}"/>
                      </a:ext>
                    </a:extLst>
                  </p:cNvPr>
                  <p:cNvSpPr>
                    <a:spLocks/>
                  </p:cNvSpPr>
                  <p:nvPr/>
                </p:nvSpPr>
                <p:spPr bwMode="auto">
                  <a:xfrm>
                    <a:off x="11942763" y="4357688"/>
                    <a:ext cx="309563" cy="425450"/>
                  </a:xfrm>
                  <a:custGeom>
                    <a:avLst/>
                    <a:gdLst>
                      <a:gd name="T0" fmla="*/ 109 w 113"/>
                      <a:gd name="T1" fmla="*/ 154 h 154"/>
                      <a:gd name="T2" fmla="*/ 11 w 113"/>
                      <a:gd name="T3" fmla="*/ 154 h 154"/>
                      <a:gd name="T4" fmla="*/ 7 w 113"/>
                      <a:gd name="T5" fmla="*/ 150 h 154"/>
                      <a:gd name="T6" fmla="*/ 11 w 113"/>
                      <a:gd name="T7" fmla="*/ 146 h 154"/>
                      <a:gd name="T8" fmla="*/ 105 w 113"/>
                      <a:gd name="T9" fmla="*/ 146 h 154"/>
                      <a:gd name="T10" fmla="*/ 105 w 113"/>
                      <a:gd name="T11" fmla="*/ 35 h 154"/>
                      <a:gd name="T12" fmla="*/ 79 w 113"/>
                      <a:gd name="T13" fmla="*/ 8 h 154"/>
                      <a:gd name="T14" fmla="*/ 4 w 113"/>
                      <a:gd name="T15" fmla="*/ 8 h 154"/>
                      <a:gd name="T16" fmla="*/ 0 w 113"/>
                      <a:gd name="T17" fmla="*/ 4 h 154"/>
                      <a:gd name="T18" fmla="*/ 4 w 113"/>
                      <a:gd name="T19" fmla="*/ 0 h 154"/>
                      <a:gd name="T20" fmla="*/ 79 w 113"/>
                      <a:gd name="T21" fmla="*/ 0 h 154"/>
                      <a:gd name="T22" fmla="*/ 113 w 113"/>
                      <a:gd name="T23" fmla="*/ 35 h 154"/>
                      <a:gd name="T24" fmla="*/ 113 w 113"/>
                      <a:gd name="T25" fmla="*/ 150 h 154"/>
                      <a:gd name="T26" fmla="*/ 109 w 113"/>
                      <a:gd name="T2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54">
                        <a:moveTo>
                          <a:pt x="109" y="154"/>
                        </a:moveTo>
                        <a:cubicBezTo>
                          <a:pt x="11" y="154"/>
                          <a:pt x="11" y="154"/>
                          <a:pt x="11" y="154"/>
                        </a:cubicBezTo>
                        <a:cubicBezTo>
                          <a:pt x="8" y="154"/>
                          <a:pt x="7" y="152"/>
                          <a:pt x="7" y="150"/>
                        </a:cubicBezTo>
                        <a:cubicBezTo>
                          <a:pt x="7" y="148"/>
                          <a:pt x="8" y="146"/>
                          <a:pt x="11" y="146"/>
                        </a:cubicBezTo>
                        <a:cubicBezTo>
                          <a:pt x="105" y="146"/>
                          <a:pt x="105" y="146"/>
                          <a:pt x="105" y="146"/>
                        </a:cubicBezTo>
                        <a:cubicBezTo>
                          <a:pt x="105" y="35"/>
                          <a:pt x="105" y="35"/>
                          <a:pt x="105" y="35"/>
                        </a:cubicBezTo>
                        <a:cubicBezTo>
                          <a:pt x="105" y="14"/>
                          <a:pt x="98" y="8"/>
                          <a:pt x="79" y="8"/>
                        </a:cubicBezTo>
                        <a:cubicBezTo>
                          <a:pt x="4" y="8"/>
                          <a:pt x="4" y="8"/>
                          <a:pt x="4" y="8"/>
                        </a:cubicBezTo>
                        <a:cubicBezTo>
                          <a:pt x="2" y="8"/>
                          <a:pt x="0" y="6"/>
                          <a:pt x="0" y="4"/>
                        </a:cubicBezTo>
                        <a:cubicBezTo>
                          <a:pt x="0" y="1"/>
                          <a:pt x="2" y="0"/>
                          <a:pt x="4" y="0"/>
                        </a:cubicBezTo>
                        <a:cubicBezTo>
                          <a:pt x="79" y="0"/>
                          <a:pt x="79" y="0"/>
                          <a:pt x="79" y="0"/>
                        </a:cubicBezTo>
                        <a:cubicBezTo>
                          <a:pt x="103" y="0"/>
                          <a:pt x="113" y="10"/>
                          <a:pt x="113" y="35"/>
                        </a:cubicBezTo>
                        <a:cubicBezTo>
                          <a:pt x="113" y="150"/>
                          <a:pt x="113" y="150"/>
                          <a:pt x="113" y="150"/>
                        </a:cubicBezTo>
                        <a:cubicBezTo>
                          <a:pt x="113" y="152"/>
                          <a:pt x="111" y="154"/>
                          <a:pt x="109" y="15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922">
                    <a:extLst>
                      <a:ext uri="{FF2B5EF4-FFF2-40B4-BE49-F238E27FC236}">
                        <a16:creationId xmlns:a16="http://schemas.microsoft.com/office/drawing/2014/main" id="{B5999961-6EE8-41CF-9551-0DE172EA0987}"/>
                      </a:ext>
                    </a:extLst>
                  </p:cNvPr>
                  <p:cNvSpPr>
                    <a:spLocks/>
                  </p:cNvSpPr>
                  <p:nvPr/>
                </p:nvSpPr>
                <p:spPr bwMode="auto">
                  <a:xfrm>
                    <a:off x="11972925" y="4259263"/>
                    <a:ext cx="20638" cy="117475"/>
                  </a:xfrm>
                  <a:custGeom>
                    <a:avLst/>
                    <a:gdLst>
                      <a:gd name="T0" fmla="*/ 4 w 8"/>
                      <a:gd name="T1" fmla="*/ 43 h 43"/>
                      <a:gd name="T2" fmla="*/ 0 w 8"/>
                      <a:gd name="T3" fmla="*/ 39 h 43"/>
                      <a:gd name="T4" fmla="*/ 0 w 8"/>
                      <a:gd name="T5" fmla="*/ 4 h 43"/>
                      <a:gd name="T6" fmla="*/ 4 w 8"/>
                      <a:gd name="T7" fmla="*/ 0 h 43"/>
                      <a:gd name="T8" fmla="*/ 8 w 8"/>
                      <a:gd name="T9" fmla="*/ 4 h 43"/>
                      <a:gd name="T10" fmla="*/ 8 w 8"/>
                      <a:gd name="T11" fmla="*/ 39 h 43"/>
                      <a:gd name="T12" fmla="*/ 4 w 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8" h="43">
                        <a:moveTo>
                          <a:pt x="4" y="43"/>
                        </a:moveTo>
                        <a:cubicBezTo>
                          <a:pt x="1" y="43"/>
                          <a:pt x="0" y="41"/>
                          <a:pt x="0" y="39"/>
                        </a:cubicBezTo>
                        <a:cubicBezTo>
                          <a:pt x="0" y="4"/>
                          <a:pt x="0" y="4"/>
                          <a:pt x="0" y="4"/>
                        </a:cubicBezTo>
                        <a:cubicBezTo>
                          <a:pt x="0" y="2"/>
                          <a:pt x="1" y="0"/>
                          <a:pt x="4" y="0"/>
                        </a:cubicBezTo>
                        <a:cubicBezTo>
                          <a:pt x="6" y="0"/>
                          <a:pt x="8" y="2"/>
                          <a:pt x="8" y="4"/>
                        </a:cubicBezTo>
                        <a:cubicBezTo>
                          <a:pt x="8" y="39"/>
                          <a:pt x="8" y="39"/>
                          <a:pt x="8" y="39"/>
                        </a:cubicBezTo>
                        <a:cubicBezTo>
                          <a:pt x="8" y="41"/>
                          <a:pt x="6" y="43"/>
                          <a:pt x="4" y="4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923">
                    <a:extLst>
                      <a:ext uri="{FF2B5EF4-FFF2-40B4-BE49-F238E27FC236}">
                        <a16:creationId xmlns:a16="http://schemas.microsoft.com/office/drawing/2014/main" id="{38E23A24-A354-455C-BB51-AAC777C89A1B}"/>
                      </a:ext>
                    </a:extLst>
                  </p:cNvPr>
                  <p:cNvSpPr>
                    <a:spLocks noEditPoints="1"/>
                  </p:cNvSpPr>
                  <p:nvPr/>
                </p:nvSpPr>
                <p:spPr bwMode="auto">
                  <a:xfrm>
                    <a:off x="11923713" y="4162426"/>
                    <a:ext cx="117475" cy="117475"/>
                  </a:xfrm>
                  <a:custGeom>
                    <a:avLst/>
                    <a:gdLst>
                      <a:gd name="T0" fmla="*/ 22 w 43"/>
                      <a:gd name="T1" fmla="*/ 43 h 43"/>
                      <a:gd name="T2" fmla="*/ 0 w 43"/>
                      <a:gd name="T3" fmla="*/ 21 h 43"/>
                      <a:gd name="T4" fmla="*/ 22 w 43"/>
                      <a:gd name="T5" fmla="*/ 0 h 43"/>
                      <a:gd name="T6" fmla="*/ 43 w 43"/>
                      <a:gd name="T7" fmla="*/ 21 h 43"/>
                      <a:gd name="T8" fmla="*/ 22 w 43"/>
                      <a:gd name="T9" fmla="*/ 43 h 43"/>
                      <a:gd name="T10" fmla="*/ 22 w 43"/>
                      <a:gd name="T11" fmla="*/ 8 h 43"/>
                      <a:gd name="T12" fmla="*/ 8 w 43"/>
                      <a:gd name="T13" fmla="*/ 21 h 43"/>
                      <a:gd name="T14" fmla="*/ 22 w 43"/>
                      <a:gd name="T15" fmla="*/ 35 h 43"/>
                      <a:gd name="T16" fmla="*/ 35 w 43"/>
                      <a:gd name="T17" fmla="*/ 21 h 43"/>
                      <a:gd name="T18" fmla="*/ 22 w 43"/>
                      <a:gd name="T1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10" y="43"/>
                          <a:pt x="0" y="33"/>
                          <a:pt x="0" y="21"/>
                        </a:cubicBezTo>
                        <a:cubicBezTo>
                          <a:pt x="0" y="10"/>
                          <a:pt x="10" y="0"/>
                          <a:pt x="22" y="0"/>
                        </a:cubicBezTo>
                        <a:cubicBezTo>
                          <a:pt x="33" y="0"/>
                          <a:pt x="43" y="10"/>
                          <a:pt x="43" y="21"/>
                        </a:cubicBezTo>
                        <a:cubicBezTo>
                          <a:pt x="43" y="33"/>
                          <a:pt x="33" y="43"/>
                          <a:pt x="22" y="43"/>
                        </a:cubicBezTo>
                        <a:close/>
                        <a:moveTo>
                          <a:pt x="22" y="8"/>
                        </a:moveTo>
                        <a:cubicBezTo>
                          <a:pt x="14" y="8"/>
                          <a:pt x="8" y="14"/>
                          <a:pt x="8" y="21"/>
                        </a:cubicBezTo>
                        <a:cubicBezTo>
                          <a:pt x="8" y="29"/>
                          <a:pt x="14" y="35"/>
                          <a:pt x="22" y="35"/>
                        </a:cubicBezTo>
                        <a:cubicBezTo>
                          <a:pt x="29" y="35"/>
                          <a:pt x="35" y="29"/>
                          <a:pt x="35" y="21"/>
                        </a:cubicBezTo>
                        <a:cubicBezTo>
                          <a:pt x="35" y="14"/>
                          <a:pt x="29" y="8"/>
                          <a:pt x="22" y="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42" name="Groupe 141">
              <a:extLst>
                <a:ext uri="{FF2B5EF4-FFF2-40B4-BE49-F238E27FC236}">
                  <a16:creationId xmlns:a16="http://schemas.microsoft.com/office/drawing/2014/main" id="{68C52F86-D32A-43B6-99F7-65BF26328FF7}"/>
                </a:ext>
              </a:extLst>
            </p:cNvPr>
            <p:cNvGrpSpPr/>
            <p:nvPr/>
          </p:nvGrpSpPr>
          <p:grpSpPr>
            <a:xfrm>
              <a:off x="1630446" y="3397869"/>
              <a:ext cx="8667461" cy="911815"/>
              <a:chOff x="2649910" y="1675818"/>
              <a:chExt cx="8085857" cy="911815"/>
            </a:xfrm>
          </p:grpSpPr>
          <p:sp>
            <p:nvSpPr>
              <p:cNvPr id="143" name="Rectangle : coins arrondis 142">
                <a:extLst>
                  <a:ext uri="{FF2B5EF4-FFF2-40B4-BE49-F238E27FC236}">
                    <a16:creationId xmlns:a16="http://schemas.microsoft.com/office/drawing/2014/main" id="{8339C2DD-5AAD-4700-A02C-EBD944D367AE}"/>
                  </a:ext>
                </a:extLst>
              </p:cNvPr>
              <p:cNvSpPr/>
              <p:nvPr/>
            </p:nvSpPr>
            <p:spPr>
              <a:xfrm>
                <a:off x="2765061" y="1764596"/>
                <a:ext cx="7970706" cy="823037"/>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e 143">
                <a:extLst>
                  <a:ext uri="{FF2B5EF4-FFF2-40B4-BE49-F238E27FC236}">
                    <a16:creationId xmlns:a16="http://schemas.microsoft.com/office/drawing/2014/main" id="{0E44BD6C-DF8E-4160-A710-E59771DF3987}"/>
                  </a:ext>
                </a:extLst>
              </p:cNvPr>
              <p:cNvGrpSpPr>
                <a:grpSpLocks noChangeAspect="1"/>
              </p:cNvGrpSpPr>
              <p:nvPr/>
            </p:nvGrpSpPr>
            <p:grpSpPr>
              <a:xfrm>
                <a:off x="2649910" y="1675818"/>
                <a:ext cx="650479" cy="616943"/>
                <a:chOff x="-1619533" y="3787741"/>
                <a:chExt cx="616201" cy="584432"/>
              </a:xfrm>
            </p:grpSpPr>
            <p:sp>
              <p:nvSpPr>
                <p:cNvPr id="147" name="Ellipse 146">
                  <a:extLst>
                    <a:ext uri="{FF2B5EF4-FFF2-40B4-BE49-F238E27FC236}">
                      <a16:creationId xmlns:a16="http://schemas.microsoft.com/office/drawing/2014/main" id="{BDE8FA03-2AAF-4221-9600-5EAD1F058C25}"/>
                    </a:ext>
                  </a:extLst>
                </p:cNvPr>
                <p:cNvSpPr>
                  <a:spLocks noChangeAspect="1"/>
                </p:cNvSpPr>
                <p:nvPr/>
              </p:nvSpPr>
              <p:spPr>
                <a:xfrm>
                  <a:off x="-1619533" y="3787741"/>
                  <a:ext cx="616201" cy="58443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e 1317">
                  <a:extLst>
                    <a:ext uri="{FF2B5EF4-FFF2-40B4-BE49-F238E27FC236}">
                      <a16:creationId xmlns:a16="http://schemas.microsoft.com/office/drawing/2014/main" id="{903F1E9E-1257-42CB-9119-DC47A4B26C43}"/>
                    </a:ext>
                  </a:extLst>
                </p:cNvPr>
                <p:cNvGrpSpPr>
                  <a:grpSpLocks noChangeAspect="1"/>
                </p:cNvGrpSpPr>
                <p:nvPr/>
              </p:nvGrpSpPr>
              <p:grpSpPr>
                <a:xfrm>
                  <a:off x="-1473049" y="3864454"/>
                  <a:ext cx="290575" cy="403623"/>
                  <a:chOff x="12812713" y="4122738"/>
                  <a:chExt cx="550862" cy="765175"/>
                </a:xfrm>
                <a:solidFill>
                  <a:schemeClr val="bg1"/>
                </a:solidFill>
              </p:grpSpPr>
              <p:sp>
                <p:nvSpPr>
                  <p:cNvPr id="149" name="Freeform 924">
                    <a:extLst>
                      <a:ext uri="{FF2B5EF4-FFF2-40B4-BE49-F238E27FC236}">
                        <a16:creationId xmlns:a16="http://schemas.microsoft.com/office/drawing/2014/main" id="{DFDC95CE-CD2A-4EA4-B9F0-B4AE00A906BF}"/>
                      </a:ext>
                    </a:extLst>
                  </p:cNvPr>
                  <p:cNvSpPr>
                    <a:spLocks/>
                  </p:cNvSpPr>
                  <p:nvPr/>
                </p:nvSpPr>
                <p:spPr bwMode="auto">
                  <a:xfrm>
                    <a:off x="12928600" y="4122738"/>
                    <a:ext cx="434975" cy="693738"/>
                  </a:xfrm>
                  <a:custGeom>
                    <a:avLst/>
                    <a:gdLst>
                      <a:gd name="T0" fmla="*/ 120 w 159"/>
                      <a:gd name="T1" fmla="*/ 40 h 251"/>
                      <a:gd name="T2" fmla="*/ 80 w 159"/>
                      <a:gd name="T3" fmla="*/ 40 h 251"/>
                      <a:gd name="T4" fmla="*/ 80 w 159"/>
                      <a:gd name="T5" fmla="*/ 5 h 251"/>
                      <a:gd name="T6" fmla="*/ 77 w 159"/>
                      <a:gd name="T7" fmla="*/ 0 h 251"/>
                      <a:gd name="T8" fmla="*/ 71 w 159"/>
                      <a:gd name="T9" fmla="*/ 5 h 251"/>
                      <a:gd name="T10" fmla="*/ 71 w 159"/>
                      <a:gd name="T11" fmla="*/ 40 h 251"/>
                      <a:gd name="T12" fmla="*/ 38 w 159"/>
                      <a:gd name="T13" fmla="*/ 40 h 251"/>
                      <a:gd name="T14" fmla="*/ 0 w 159"/>
                      <a:gd name="T15" fmla="*/ 79 h 251"/>
                      <a:gd name="T16" fmla="*/ 0 w 159"/>
                      <a:gd name="T17" fmla="*/ 95 h 251"/>
                      <a:gd name="T18" fmla="*/ 3 w 159"/>
                      <a:gd name="T19" fmla="*/ 99 h 251"/>
                      <a:gd name="T20" fmla="*/ 9 w 159"/>
                      <a:gd name="T21" fmla="*/ 95 h 251"/>
                      <a:gd name="T22" fmla="*/ 9 w 159"/>
                      <a:gd name="T23" fmla="*/ 79 h 251"/>
                      <a:gd name="T24" fmla="*/ 38 w 159"/>
                      <a:gd name="T25" fmla="*/ 49 h 251"/>
                      <a:gd name="T26" fmla="*/ 120 w 159"/>
                      <a:gd name="T27" fmla="*/ 49 h 251"/>
                      <a:gd name="T28" fmla="*/ 150 w 159"/>
                      <a:gd name="T29" fmla="*/ 79 h 251"/>
                      <a:gd name="T30" fmla="*/ 150 w 159"/>
                      <a:gd name="T31" fmla="*/ 117 h 251"/>
                      <a:gd name="T32" fmla="*/ 120 w 159"/>
                      <a:gd name="T33" fmla="*/ 147 h 251"/>
                      <a:gd name="T34" fmla="*/ 83 w 159"/>
                      <a:gd name="T35" fmla="*/ 147 h 251"/>
                      <a:gd name="T36" fmla="*/ 79 w 159"/>
                      <a:gd name="T37" fmla="*/ 150 h 251"/>
                      <a:gd name="T38" fmla="*/ 83 w 159"/>
                      <a:gd name="T39" fmla="*/ 155 h 251"/>
                      <a:gd name="T40" fmla="*/ 91 w 159"/>
                      <a:gd name="T41" fmla="*/ 155 h 251"/>
                      <a:gd name="T42" fmla="*/ 91 w 159"/>
                      <a:gd name="T43" fmla="*/ 172 h 251"/>
                      <a:gd name="T44" fmla="*/ 95 w 159"/>
                      <a:gd name="T45" fmla="*/ 177 h 251"/>
                      <a:gd name="T46" fmla="*/ 122 w 159"/>
                      <a:gd name="T47" fmla="*/ 177 h 251"/>
                      <a:gd name="T48" fmla="*/ 122 w 159"/>
                      <a:gd name="T49" fmla="*/ 246 h 251"/>
                      <a:gd name="T50" fmla="*/ 126 w 159"/>
                      <a:gd name="T51" fmla="*/ 250 h 251"/>
                      <a:gd name="T52" fmla="*/ 131 w 159"/>
                      <a:gd name="T53" fmla="*/ 246 h 251"/>
                      <a:gd name="T54" fmla="*/ 131 w 159"/>
                      <a:gd name="T55" fmla="*/ 172 h 251"/>
                      <a:gd name="T56" fmla="*/ 127 w 159"/>
                      <a:gd name="T57" fmla="*/ 168 h 251"/>
                      <a:gd name="T58" fmla="*/ 99 w 159"/>
                      <a:gd name="T59" fmla="*/ 168 h 251"/>
                      <a:gd name="T60" fmla="*/ 99 w 159"/>
                      <a:gd name="T61" fmla="*/ 155 h 251"/>
                      <a:gd name="T62" fmla="*/ 120 w 159"/>
                      <a:gd name="T63" fmla="*/ 155 h 251"/>
                      <a:gd name="T64" fmla="*/ 159 w 159"/>
                      <a:gd name="T65" fmla="*/ 117 h 251"/>
                      <a:gd name="T66" fmla="*/ 159 w 159"/>
                      <a:gd name="T67" fmla="*/ 79 h 251"/>
                      <a:gd name="T68" fmla="*/ 120 w 159"/>
                      <a:gd name="T69" fmla="*/ 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251">
                        <a:moveTo>
                          <a:pt x="120" y="40"/>
                        </a:moveTo>
                        <a:cubicBezTo>
                          <a:pt x="80" y="40"/>
                          <a:pt x="80" y="40"/>
                          <a:pt x="80" y="40"/>
                        </a:cubicBezTo>
                        <a:cubicBezTo>
                          <a:pt x="80" y="5"/>
                          <a:pt x="80" y="5"/>
                          <a:pt x="80" y="5"/>
                        </a:cubicBezTo>
                        <a:cubicBezTo>
                          <a:pt x="80" y="3"/>
                          <a:pt x="79" y="1"/>
                          <a:pt x="77" y="0"/>
                        </a:cubicBezTo>
                        <a:cubicBezTo>
                          <a:pt x="74" y="0"/>
                          <a:pt x="71" y="2"/>
                          <a:pt x="71" y="5"/>
                        </a:cubicBezTo>
                        <a:cubicBezTo>
                          <a:pt x="71" y="40"/>
                          <a:pt x="71" y="40"/>
                          <a:pt x="71" y="40"/>
                        </a:cubicBezTo>
                        <a:cubicBezTo>
                          <a:pt x="38" y="40"/>
                          <a:pt x="38" y="40"/>
                          <a:pt x="38" y="40"/>
                        </a:cubicBezTo>
                        <a:cubicBezTo>
                          <a:pt x="17" y="40"/>
                          <a:pt x="0" y="57"/>
                          <a:pt x="0" y="79"/>
                        </a:cubicBezTo>
                        <a:cubicBezTo>
                          <a:pt x="0" y="95"/>
                          <a:pt x="0" y="95"/>
                          <a:pt x="0" y="95"/>
                        </a:cubicBezTo>
                        <a:cubicBezTo>
                          <a:pt x="0" y="97"/>
                          <a:pt x="1" y="99"/>
                          <a:pt x="3" y="99"/>
                        </a:cubicBezTo>
                        <a:cubicBezTo>
                          <a:pt x="6" y="100"/>
                          <a:pt x="9" y="97"/>
                          <a:pt x="9" y="95"/>
                        </a:cubicBezTo>
                        <a:cubicBezTo>
                          <a:pt x="9" y="79"/>
                          <a:pt x="9" y="79"/>
                          <a:pt x="9" y="79"/>
                        </a:cubicBezTo>
                        <a:cubicBezTo>
                          <a:pt x="9" y="62"/>
                          <a:pt x="22" y="49"/>
                          <a:pt x="38" y="49"/>
                        </a:cubicBezTo>
                        <a:cubicBezTo>
                          <a:pt x="120" y="49"/>
                          <a:pt x="120" y="49"/>
                          <a:pt x="120" y="49"/>
                        </a:cubicBezTo>
                        <a:cubicBezTo>
                          <a:pt x="137" y="49"/>
                          <a:pt x="150" y="62"/>
                          <a:pt x="150" y="79"/>
                        </a:cubicBezTo>
                        <a:cubicBezTo>
                          <a:pt x="150" y="117"/>
                          <a:pt x="150" y="117"/>
                          <a:pt x="150" y="117"/>
                        </a:cubicBezTo>
                        <a:cubicBezTo>
                          <a:pt x="150" y="134"/>
                          <a:pt x="137" y="147"/>
                          <a:pt x="120" y="147"/>
                        </a:cubicBezTo>
                        <a:cubicBezTo>
                          <a:pt x="83" y="147"/>
                          <a:pt x="83" y="147"/>
                          <a:pt x="83" y="147"/>
                        </a:cubicBezTo>
                        <a:cubicBezTo>
                          <a:pt x="81" y="147"/>
                          <a:pt x="79" y="148"/>
                          <a:pt x="79" y="150"/>
                        </a:cubicBezTo>
                        <a:cubicBezTo>
                          <a:pt x="78" y="153"/>
                          <a:pt x="80" y="155"/>
                          <a:pt x="83" y="155"/>
                        </a:cubicBezTo>
                        <a:cubicBezTo>
                          <a:pt x="91" y="155"/>
                          <a:pt x="91" y="155"/>
                          <a:pt x="91" y="155"/>
                        </a:cubicBezTo>
                        <a:cubicBezTo>
                          <a:pt x="91" y="172"/>
                          <a:pt x="91" y="172"/>
                          <a:pt x="91" y="172"/>
                        </a:cubicBezTo>
                        <a:cubicBezTo>
                          <a:pt x="91" y="175"/>
                          <a:pt x="93" y="177"/>
                          <a:pt x="95" y="177"/>
                        </a:cubicBezTo>
                        <a:cubicBezTo>
                          <a:pt x="122" y="177"/>
                          <a:pt x="122" y="177"/>
                          <a:pt x="122" y="177"/>
                        </a:cubicBezTo>
                        <a:cubicBezTo>
                          <a:pt x="122" y="246"/>
                          <a:pt x="122" y="246"/>
                          <a:pt x="122" y="246"/>
                        </a:cubicBezTo>
                        <a:cubicBezTo>
                          <a:pt x="122" y="248"/>
                          <a:pt x="124" y="249"/>
                          <a:pt x="126" y="250"/>
                        </a:cubicBezTo>
                        <a:cubicBezTo>
                          <a:pt x="129" y="251"/>
                          <a:pt x="131" y="248"/>
                          <a:pt x="131" y="246"/>
                        </a:cubicBezTo>
                        <a:cubicBezTo>
                          <a:pt x="131" y="172"/>
                          <a:pt x="131" y="172"/>
                          <a:pt x="131" y="172"/>
                        </a:cubicBezTo>
                        <a:cubicBezTo>
                          <a:pt x="131" y="170"/>
                          <a:pt x="129" y="168"/>
                          <a:pt x="127" y="168"/>
                        </a:cubicBezTo>
                        <a:cubicBezTo>
                          <a:pt x="99" y="168"/>
                          <a:pt x="99" y="168"/>
                          <a:pt x="99" y="168"/>
                        </a:cubicBezTo>
                        <a:cubicBezTo>
                          <a:pt x="99" y="155"/>
                          <a:pt x="99" y="155"/>
                          <a:pt x="99" y="155"/>
                        </a:cubicBezTo>
                        <a:cubicBezTo>
                          <a:pt x="120" y="155"/>
                          <a:pt x="120" y="155"/>
                          <a:pt x="120" y="155"/>
                        </a:cubicBezTo>
                        <a:cubicBezTo>
                          <a:pt x="142" y="155"/>
                          <a:pt x="159" y="138"/>
                          <a:pt x="159" y="117"/>
                        </a:cubicBezTo>
                        <a:cubicBezTo>
                          <a:pt x="159" y="79"/>
                          <a:pt x="159" y="79"/>
                          <a:pt x="159" y="79"/>
                        </a:cubicBezTo>
                        <a:cubicBezTo>
                          <a:pt x="159" y="57"/>
                          <a:pt x="142" y="40"/>
                          <a:pt x="120" y="4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925">
                    <a:extLst>
                      <a:ext uri="{FF2B5EF4-FFF2-40B4-BE49-F238E27FC236}">
                        <a16:creationId xmlns:a16="http://schemas.microsoft.com/office/drawing/2014/main" id="{2305D18B-BE7B-44F9-92FB-C69C254DF4C1}"/>
                      </a:ext>
                    </a:extLst>
                  </p:cNvPr>
                  <p:cNvSpPr>
                    <a:spLocks noEditPoints="1"/>
                  </p:cNvSpPr>
                  <p:nvPr/>
                </p:nvSpPr>
                <p:spPr bwMode="auto">
                  <a:xfrm>
                    <a:off x="12985750" y="4316413"/>
                    <a:ext cx="139700" cy="142875"/>
                  </a:xfrm>
                  <a:custGeom>
                    <a:avLst/>
                    <a:gdLst>
                      <a:gd name="T0" fmla="*/ 28 w 51"/>
                      <a:gd name="T1" fmla="*/ 2 h 52"/>
                      <a:gd name="T2" fmla="*/ 1 w 51"/>
                      <a:gd name="T3" fmla="*/ 29 h 52"/>
                      <a:gd name="T4" fmla="*/ 23 w 51"/>
                      <a:gd name="T5" fmla="*/ 50 h 52"/>
                      <a:gd name="T6" fmla="*/ 50 w 51"/>
                      <a:gd name="T7" fmla="*/ 23 h 52"/>
                      <a:gd name="T8" fmla="*/ 28 w 51"/>
                      <a:gd name="T9" fmla="*/ 2 h 52"/>
                      <a:gd name="T10" fmla="*/ 27 w 51"/>
                      <a:gd name="T11" fmla="*/ 42 h 52"/>
                      <a:gd name="T12" fmla="*/ 10 w 51"/>
                      <a:gd name="T13" fmla="*/ 25 h 52"/>
                      <a:gd name="T14" fmla="*/ 24 w 51"/>
                      <a:gd name="T15" fmla="*/ 10 h 52"/>
                      <a:gd name="T16" fmla="*/ 41 w 51"/>
                      <a:gd name="T17" fmla="*/ 27 h 52"/>
                      <a:gd name="T18" fmla="*/ 27 w 51"/>
                      <a:gd name="T19"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8" y="2"/>
                        </a:moveTo>
                        <a:cubicBezTo>
                          <a:pt x="13" y="0"/>
                          <a:pt x="0" y="13"/>
                          <a:pt x="1" y="29"/>
                        </a:cubicBezTo>
                        <a:cubicBezTo>
                          <a:pt x="3" y="40"/>
                          <a:pt x="12" y="49"/>
                          <a:pt x="23" y="50"/>
                        </a:cubicBezTo>
                        <a:cubicBezTo>
                          <a:pt x="38" y="52"/>
                          <a:pt x="51" y="39"/>
                          <a:pt x="50" y="23"/>
                        </a:cubicBezTo>
                        <a:cubicBezTo>
                          <a:pt x="48" y="12"/>
                          <a:pt x="39" y="3"/>
                          <a:pt x="28" y="2"/>
                        </a:cubicBezTo>
                        <a:close/>
                        <a:moveTo>
                          <a:pt x="27" y="42"/>
                        </a:moveTo>
                        <a:cubicBezTo>
                          <a:pt x="17" y="42"/>
                          <a:pt x="9" y="34"/>
                          <a:pt x="10" y="25"/>
                        </a:cubicBezTo>
                        <a:cubicBezTo>
                          <a:pt x="10" y="17"/>
                          <a:pt x="17" y="11"/>
                          <a:pt x="24" y="10"/>
                        </a:cubicBezTo>
                        <a:cubicBezTo>
                          <a:pt x="34" y="10"/>
                          <a:pt x="42" y="18"/>
                          <a:pt x="41" y="27"/>
                        </a:cubicBezTo>
                        <a:cubicBezTo>
                          <a:pt x="41" y="35"/>
                          <a:pt x="34" y="41"/>
                          <a:pt x="27" y="4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926">
                    <a:extLst>
                      <a:ext uri="{FF2B5EF4-FFF2-40B4-BE49-F238E27FC236}">
                        <a16:creationId xmlns:a16="http://schemas.microsoft.com/office/drawing/2014/main" id="{9FA01939-C7FF-48B7-8ED6-3D0CEC71030D}"/>
                      </a:ext>
                    </a:extLst>
                  </p:cNvPr>
                  <p:cNvSpPr>
                    <a:spLocks noEditPoints="1"/>
                  </p:cNvSpPr>
                  <p:nvPr/>
                </p:nvSpPr>
                <p:spPr bwMode="auto">
                  <a:xfrm>
                    <a:off x="13152438" y="4316413"/>
                    <a:ext cx="139700" cy="142875"/>
                  </a:xfrm>
                  <a:custGeom>
                    <a:avLst/>
                    <a:gdLst>
                      <a:gd name="T0" fmla="*/ 23 w 51"/>
                      <a:gd name="T1" fmla="*/ 50 h 52"/>
                      <a:gd name="T2" fmla="*/ 50 w 51"/>
                      <a:gd name="T3" fmla="*/ 23 h 52"/>
                      <a:gd name="T4" fmla="*/ 28 w 51"/>
                      <a:gd name="T5" fmla="*/ 2 h 52"/>
                      <a:gd name="T6" fmla="*/ 2 w 51"/>
                      <a:gd name="T7" fmla="*/ 29 h 52"/>
                      <a:gd name="T8" fmla="*/ 23 w 51"/>
                      <a:gd name="T9" fmla="*/ 50 h 52"/>
                      <a:gd name="T10" fmla="*/ 24 w 51"/>
                      <a:gd name="T11" fmla="*/ 10 h 52"/>
                      <a:gd name="T12" fmla="*/ 41 w 51"/>
                      <a:gd name="T13" fmla="*/ 27 h 52"/>
                      <a:gd name="T14" fmla="*/ 27 w 51"/>
                      <a:gd name="T15" fmla="*/ 42 h 52"/>
                      <a:gd name="T16" fmla="*/ 10 w 51"/>
                      <a:gd name="T17" fmla="*/ 25 h 52"/>
                      <a:gd name="T18" fmla="*/ 24 w 51"/>
                      <a:gd name="T19"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3" y="50"/>
                        </a:moveTo>
                        <a:cubicBezTo>
                          <a:pt x="38" y="52"/>
                          <a:pt x="51" y="39"/>
                          <a:pt x="50" y="23"/>
                        </a:cubicBezTo>
                        <a:cubicBezTo>
                          <a:pt x="49" y="12"/>
                          <a:pt x="40" y="3"/>
                          <a:pt x="28" y="2"/>
                        </a:cubicBezTo>
                        <a:cubicBezTo>
                          <a:pt x="13" y="0"/>
                          <a:pt x="0" y="13"/>
                          <a:pt x="2" y="29"/>
                        </a:cubicBezTo>
                        <a:cubicBezTo>
                          <a:pt x="3" y="40"/>
                          <a:pt x="12" y="49"/>
                          <a:pt x="23" y="50"/>
                        </a:cubicBezTo>
                        <a:close/>
                        <a:moveTo>
                          <a:pt x="24" y="10"/>
                        </a:moveTo>
                        <a:cubicBezTo>
                          <a:pt x="34" y="10"/>
                          <a:pt x="42" y="18"/>
                          <a:pt x="41" y="27"/>
                        </a:cubicBezTo>
                        <a:cubicBezTo>
                          <a:pt x="41" y="35"/>
                          <a:pt x="35" y="41"/>
                          <a:pt x="27" y="42"/>
                        </a:cubicBezTo>
                        <a:cubicBezTo>
                          <a:pt x="17" y="42"/>
                          <a:pt x="9" y="34"/>
                          <a:pt x="10" y="25"/>
                        </a:cubicBezTo>
                        <a:cubicBezTo>
                          <a:pt x="11" y="17"/>
                          <a:pt x="17" y="11"/>
                          <a:pt x="24" y="10"/>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927">
                    <a:extLst>
                      <a:ext uri="{FF2B5EF4-FFF2-40B4-BE49-F238E27FC236}">
                        <a16:creationId xmlns:a16="http://schemas.microsoft.com/office/drawing/2014/main" id="{3965EA1B-598C-4065-845A-7F389FFB9225}"/>
                      </a:ext>
                    </a:extLst>
                  </p:cNvPr>
                  <p:cNvSpPr>
                    <a:spLocks/>
                  </p:cNvSpPr>
                  <p:nvPr/>
                </p:nvSpPr>
                <p:spPr bwMode="auto">
                  <a:xfrm>
                    <a:off x="13028613" y="4649788"/>
                    <a:ext cx="209550" cy="238125"/>
                  </a:xfrm>
                  <a:custGeom>
                    <a:avLst/>
                    <a:gdLst>
                      <a:gd name="T0" fmla="*/ 71 w 76"/>
                      <a:gd name="T1" fmla="*/ 1 h 86"/>
                      <a:gd name="T2" fmla="*/ 68 w 76"/>
                      <a:gd name="T3" fmla="*/ 5 h 86"/>
                      <a:gd name="T4" fmla="*/ 68 w 76"/>
                      <a:gd name="T5" fmla="*/ 77 h 86"/>
                      <a:gd name="T6" fmla="*/ 9 w 76"/>
                      <a:gd name="T7" fmla="*/ 77 h 86"/>
                      <a:gd name="T8" fmla="*/ 9 w 76"/>
                      <a:gd name="T9" fmla="*/ 60 h 86"/>
                      <a:gd name="T10" fmla="*/ 5 w 76"/>
                      <a:gd name="T11" fmla="*/ 56 h 86"/>
                      <a:gd name="T12" fmla="*/ 0 w 76"/>
                      <a:gd name="T13" fmla="*/ 60 h 86"/>
                      <a:gd name="T14" fmla="*/ 0 w 76"/>
                      <a:gd name="T15" fmla="*/ 82 h 86"/>
                      <a:gd name="T16" fmla="*/ 4 w 76"/>
                      <a:gd name="T17" fmla="*/ 86 h 86"/>
                      <a:gd name="T18" fmla="*/ 72 w 76"/>
                      <a:gd name="T19" fmla="*/ 86 h 86"/>
                      <a:gd name="T20" fmla="*/ 76 w 76"/>
                      <a:gd name="T21" fmla="*/ 82 h 86"/>
                      <a:gd name="T22" fmla="*/ 76 w 76"/>
                      <a:gd name="T23" fmla="*/ 5 h 86"/>
                      <a:gd name="T24" fmla="*/ 71 w 76"/>
                      <a:gd name="T25"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71" y="1"/>
                        </a:moveTo>
                        <a:cubicBezTo>
                          <a:pt x="69" y="1"/>
                          <a:pt x="68" y="3"/>
                          <a:pt x="68" y="5"/>
                        </a:cubicBezTo>
                        <a:cubicBezTo>
                          <a:pt x="68" y="77"/>
                          <a:pt x="68" y="77"/>
                          <a:pt x="68" y="77"/>
                        </a:cubicBezTo>
                        <a:cubicBezTo>
                          <a:pt x="9" y="77"/>
                          <a:pt x="9" y="77"/>
                          <a:pt x="9" y="77"/>
                        </a:cubicBezTo>
                        <a:cubicBezTo>
                          <a:pt x="9" y="60"/>
                          <a:pt x="9" y="60"/>
                          <a:pt x="9" y="60"/>
                        </a:cubicBezTo>
                        <a:cubicBezTo>
                          <a:pt x="9" y="58"/>
                          <a:pt x="7" y="57"/>
                          <a:pt x="5" y="56"/>
                        </a:cubicBezTo>
                        <a:cubicBezTo>
                          <a:pt x="3" y="56"/>
                          <a:pt x="0" y="58"/>
                          <a:pt x="0" y="60"/>
                        </a:cubicBezTo>
                        <a:cubicBezTo>
                          <a:pt x="0" y="82"/>
                          <a:pt x="0" y="82"/>
                          <a:pt x="0" y="82"/>
                        </a:cubicBezTo>
                        <a:cubicBezTo>
                          <a:pt x="0" y="84"/>
                          <a:pt x="2" y="86"/>
                          <a:pt x="4" y="86"/>
                        </a:cubicBezTo>
                        <a:cubicBezTo>
                          <a:pt x="72" y="86"/>
                          <a:pt x="72" y="86"/>
                          <a:pt x="72" y="86"/>
                        </a:cubicBezTo>
                        <a:cubicBezTo>
                          <a:pt x="74" y="86"/>
                          <a:pt x="76" y="84"/>
                          <a:pt x="76" y="82"/>
                        </a:cubicBezTo>
                        <a:cubicBezTo>
                          <a:pt x="76" y="5"/>
                          <a:pt x="76" y="5"/>
                          <a:pt x="76" y="5"/>
                        </a:cubicBezTo>
                        <a:cubicBezTo>
                          <a:pt x="76" y="2"/>
                          <a:pt x="74" y="0"/>
                          <a:pt x="71" y="1"/>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928">
                    <a:extLst>
                      <a:ext uri="{FF2B5EF4-FFF2-40B4-BE49-F238E27FC236}">
                        <a16:creationId xmlns:a16="http://schemas.microsoft.com/office/drawing/2014/main" id="{AD422398-6B19-403A-A2D7-DFD994BA0A3E}"/>
                      </a:ext>
                    </a:extLst>
                  </p:cNvPr>
                  <p:cNvSpPr>
                    <a:spLocks noEditPoints="1"/>
                  </p:cNvSpPr>
                  <p:nvPr/>
                </p:nvSpPr>
                <p:spPr bwMode="auto">
                  <a:xfrm>
                    <a:off x="12812713" y="4335464"/>
                    <a:ext cx="306388" cy="474663"/>
                  </a:xfrm>
                  <a:custGeom>
                    <a:avLst/>
                    <a:gdLst>
                      <a:gd name="T0" fmla="*/ 94 w 112"/>
                      <a:gd name="T1" fmla="*/ 150 h 172"/>
                      <a:gd name="T2" fmla="*/ 78 w 112"/>
                      <a:gd name="T3" fmla="*/ 114 h 172"/>
                      <a:gd name="T4" fmla="*/ 106 w 112"/>
                      <a:gd name="T5" fmla="*/ 102 h 172"/>
                      <a:gd name="T6" fmla="*/ 111 w 112"/>
                      <a:gd name="T7" fmla="*/ 95 h 172"/>
                      <a:gd name="T8" fmla="*/ 108 w 112"/>
                      <a:gd name="T9" fmla="*/ 87 h 172"/>
                      <a:gd name="T10" fmla="*/ 14 w 112"/>
                      <a:gd name="T11" fmla="*/ 2 h 172"/>
                      <a:gd name="T12" fmla="*/ 8 w 112"/>
                      <a:gd name="T13" fmla="*/ 0 h 172"/>
                      <a:gd name="T14" fmla="*/ 5 w 112"/>
                      <a:gd name="T15" fmla="*/ 0 h 172"/>
                      <a:gd name="T16" fmla="*/ 0 w 112"/>
                      <a:gd name="T17" fmla="*/ 8 h 172"/>
                      <a:gd name="T18" fmla="*/ 0 w 112"/>
                      <a:gd name="T19" fmla="*/ 136 h 172"/>
                      <a:gd name="T20" fmla="*/ 4 w 112"/>
                      <a:gd name="T21" fmla="*/ 143 h 172"/>
                      <a:gd name="T22" fmla="*/ 12 w 112"/>
                      <a:gd name="T23" fmla="*/ 143 h 172"/>
                      <a:gd name="T24" fmla="*/ 40 w 112"/>
                      <a:gd name="T25" fmla="*/ 131 h 172"/>
                      <a:gd name="T26" fmla="*/ 56 w 112"/>
                      <a:gd name="T27" fmla="*/ 167 h 172"/>
                      <a:gd name="T28" fmla="*/ 63 w 112"/>
                      <a:gd name="T29" fmla="*/ 172 h 172"/>
                      <a:gd name="T30" fmla="*/ 67 w 112"/>
                      <a:gd name="T31" fmla="*/ 171 h 172"/>
                      <a:gd name="T32" fmla="*/ 90 w 112"/>
                      <a:gd name="T33" fmla="*/ 161 h 172"/>
                      <a:gd name="T34" fmla="*/ 94 w 112"/>
                      <a:gd name="T35" fmla="*/ 150 h 172"/>
                      <a:gd name="T36" fmla="*/ 63 w 112"/>
                      <a:gd name="T37" fmla="*/ 163 h 172"/>
                      <a:gd name="T38" fmla="*/ 44 w 112"/>
                      <a:gd name="T39" fmla="*/ 120 h 172"/>
                      <a:gd name="T40" fmla="*/ 44 w 112"/>
                      <a:gd name="T41" fmla="*/ 120 h 172"/>
                      <a:gd name="T42" fmla="*/ 8 w 112"/>
                      <a:gd name="T43" fmla="*/ 135 h 172"/>
                      <a:gd name="T44" fmla="*/ 8 w 112"/>
                      <a:gd name="T45" fmla="*/ 8 h 172"/>
                      <a:gd name="T46" fmla="*/ 103 w 112"/>
                      <a:gd name="T47" fmla="*/ 94 h 172"/>
                      <a:gd name="T48" fmla="*/ 67 w 112"/>
                      <a:gd name="T49" fmla="*/ 110 h 172"/>
                      <a:gd name="T50" fmla="*/ 67 w 112"/>
                      <a:gd name="T51" fmla="*/ 110 h 172"/>
                      <a:gd name="T52" fmla="*/ 67 w 112"/>
                      <a:gd name="T53" fmla="*/ 110 h 172"/>
                      <a:gd name="T54" fmla="*/ 67 w 112"/>
                      <a:gd name="T55" fmla="*/ 110 h 172"/>
                      <a:gd name="T56" fmla="*/ 86 w 112"/>
                      <a:gd name="T57" fmla="*/ 153 h 172"/>
                      <a:gd name="T58" fmla="*/ 63 w 112"/>
                      <a:gd name="T59"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72">
                        <a:moveTo>
                          <a:pt x="94" y="150"/>
                        </a:moveTo>
                        <a:cubicBezTo>
                          <a:pt x="78" y="114"/>
                          <a:pt x="78" y="114"/>
                          <a:pt x="78" y="114"/>
                        </a:cubicBezTo>
                        <a:cubicBezTo>
                          <a:pt x="106" y="102"/>
                          <a:pt x="106" y="102"/>
                          <a:pt x="106" y="102"/>
                        </a:cubicBezTo>
                        <a:cubicBezTo>
                          <a:pt x="109" y="100"/>
                          <a:pt x="111" y="98"/>
                          <a:pt x="111" y="95"/>
                        </a:cubicBezTo>
                        <a:cubicBezTo>
                          <a:pt x="112" y="92"/>
                          <a:pt x="111" y="89"/>
                          <a:pt x="108" y="87"/>
                        </a:cubicBezTo>
                        <a:cubicBezTo>
                          <a:pt x="14" y="2"/>
                          <a:pt x="14" y="2"/>
                          <a:pt x="14" y="2"/>
                        </a:cubicBezTo>
                        <a:cubicBezTo>
                          <a:pt x="12" y="0"/>
                          <a:pt x="10" y="0"/>
                          <a:pt x="8" y="0"/>
                        </a:cubicBezTo>
                        <a:cubicBezTo>
                          <a:pt x="7" y="0"/>
                          <a:pt x="6" y="0"/>
                          <a:pt x="5" y="0"/>
                        </a:cubicBezTo>
                        <a:cubicBezTo>
                          <a:pt x="2" y="2"/>
                          <a:pt x="0" y="5"/>
                          <a:pt x="0" y="8"/>
                        </a:cubicBezTo>
                        <a:cubicBezTo>
                          <a:pt x="0" y="136"/>
                          <a:pt x="0" y="136"/>
                          <a:pt x="0" y="136"/>
                        </a:cubicBezTo>
                        <a:cubicBezTo>
                          <a:pt x="0" y="138"/>
                          <a:pt x="1" y="141"/>
                          <a:pt x="4" y="143"/>
                        </a:cubicBezTo>
                        <a:cubicBezTo>
                          <a:pt x="6" y="144"/>
                          <a:pt x="9" y="144"/>
                          <a:pt x="12" y="143"/>
                        </a:cubicBezTo>
                        <a:cubicBezTo>
                          <a:pt x="40" y="131"/>
                          <a:pt x="40" y="131"/>
                          <a:pt x="40" y="131"/>
                        </a:cubicBezTo>
                        <a:cubicBezTo>
                          <a:pt x="56" y="167"/>
                          <a:pt x="56" y="167"/>
                          <a:pt x="56" y="167"/>
                        </a:cubicBezTo>
                        <a:cubicBezTo>
                          <a:pt x="57" y="170"/>
                          <a:pt x="60" y="172"/>
                          <a:pt x="63" y="172"/>
                        </a:cubicBezTo>
                        <a:cubicBezTo>
                          <a:pt x="64" y="172"/>
                          <a:pt x="66" y="171"/>
                          <a:pt x="67" y="171"/>
                        </a:cubicBezTo>
                        <a:cubicBezTo>
                          <a:pt x="90" y="161"/>
                          <a:pt x="90" y="161"/>
                          <a:pt x="90" y="161"/>
                        </a:cubicBezTo>
                        <a:cubicBezTo>
                          <a:pt x="94" y="159"/>
                          <a:pt x="96" y="154"/>
                          <a:pt x="94" y="150"/>
                        </a:cubicBezTo>
                        <a:close/>
                        <a:moveTo>
                          <a:pt x="63" y="163"/>
                        </a:moveTo>
                        <a:cubicBezTo>
                          <a:pt x="44" y="120"/>
                          <a:pt x="44" y="120"/>
                          <a:pt x="44" y="120"/>
                        </a:cubicBezTo>
                        <a:cubicBezTo>
                          <a:pt x="44" y="120"/>
                          <a:pt x="44" y="120"/>
                          <a:pt x="44" y="120"/>
                        </a:cubicBezTo>
                        <a:cubicBezTo>
                          <a:pt x="8" y="135"/>
                          <a:pt x="8" y="135"/>
                          <a:pt x="8" y="135"/>
                        </a:cubicBezTo>
                        <a:cubicBezTo>
                          <a:pt x="8" y="8"/>
                          <a:pt x="8" y="8"/>
                          <a:pt x="8" y="8"/>
                        </a:cubicBezTo>
                        <a:cubicBezTo>
                          <a:pt x="103" y="94"/>
                          <a:pt x="103" y="94"/>
                          <a:pt x="103" y="94"/>
                        </a:cubicBezTo>
                        <a:cubicBezTo>
                          <a:pt x="67" y="110"/>
                          <a:pt x="67" y="110"/>
                          <a:pt x="67" y="110"/>
                        </a:cubicBezTo>
                        <a:cubicBezTo>
                          <a:pt x="67" y="110"/>
                          <a:pt x="67" y="110"/>
                          <a:pt x="67" y="110"/>
                        </a:cubicBezTo>
                        <a:cubicBezTo>
                          <a:pt x="67" y="110"/>
                          <a:pt x="67" y="110"/>
                          <a:pt x="67" y="110"/>
                        </a:cubicBezTo>
                        <a:cubicBezTo>
                          <a:pt x="67" y="110"/>
                          <a:pt x="67" y="110"/>
                          <a:pt x="67" y="110"/>
                        </a:cubicBezTo>
                        <a:cubicBezTo>
                          <a:pt x="86" y="153"/>
                          <a:pt x="86" y="153"/>
                          <a:pt x="86" y="153"/>
                        </a:cubicBezTo>
                        <a:lnTo>
                          <a:pt x="63" y="16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5" name="ZoneTexte 144">
                <a:extLst>
                  <a:ext uri="{FF2B5EF4-FFF2-40B4-BE49-F238E27FC236}">
                    <a16:creationId xmlns:a16="http://schemas.microsoft.com/office/drawing/2014/main" id="{9FCEA23C-1BD1-485F-9455-AB3FC3751060}"/>
                  </a:ext>
                </a:extLst>
              </p:cNvPr>
              <p:cNvSpPr txBox="1"/>
              <p:nvPr/>
            </p:nvSpPr>
            <p:spPr>
              <a:xfrm>
                <a:off x="3030267" y="1867705"/>
                <a:ext cx="7440295" cy="307777"/>
              </a:xfrm>
              <a:prstGeom prst="rect">
                <a:avLst/>
              </a:prstGeom>
              <a:noFill/>
            </p:spPr>
            <p:txBody>
              <a:bodyPr wrap="square" rtlCol="0">
                <a:spAutoFit/>
              </a:bodyPr>
              <a:lstStyle/>
              <a:p>
                <a:pPr algn="ctr"/>
                <a:r>
                  <a:rPr lang="en-US" sz="1400" b="1" dirty="0">
                    <a:solidFill>
                      <a:schemeClr val="accent5"/>
                    </a:solidFill>
                  </a:rPr>
                  <a:t>TEACHING</a:t>
                </a:r>
              </a:p>
            </p:txBody>
          </p:sp>
          <p:sp>
            <p:nvSpPr>
              <p:cNvPr id="146" name="Rectangle 145">
                <a:extLst>
                  <a:ext uri="{FF2B5EF4-FFF2-40B4-BE49-F238E27FC236}">
                    <a16:creationId xmlns:a16="http://schemas.microsoft.com/office/drawing/2014/main" id="{F8552D2E-F2FE-4724-B386-DB8845B9C7F3}"/>
                  </a:ext>
                </a:extLst>
              </p:cNvPr>
              <p:cNvSpPr/>
              <p:nvPr/>
            </p:nvSpPr>
            <p:spPr>
              <a:xfrm>
                <a:off x="2765061" y="2142103"/>
                <a:ext cx="7970706" cy="307777"/>
              </a:xfrm>
              <a:prstGeom prst="rect">
                <a:avLst/>
              </a:prstGeom>
            </p:spPr>
            <p:txBody>
              <a:bodyPr wrap="square">
                <a:spAutoFit/>
              </a:bodyPr>
              <a:lstStyle/>
              <a:p>
                <a:pPr algn="ctr"/>
                <a:r>
                  <a:rPr lang="en-US" sz="1400" dirty="0">
                    <a:solidFill>
                      <a:sysClr val="windowText" lastClr="000000"/>
                    </a:solidFill>
                  </a:rPr>
                  <a:t>Explicit definition of recognition criteria  for specific recurring orders </a:t>
                </a:r>
              </a:p>
            </p:txBody>
          </p:sp>
        </p:grpSp>
        <p:grpSp>
          <p:nvGrpSpPr>
            <p:cNvPr id="38" name="Groupe 37">
              <a:extLst>
                <a:ext uri="{FF2B5EF4-FFF2-40B4-BE49-F238E27FC236}">
                  <a16:creationId xmlns:a16="http://schemas.microsoft.com/office/drawing/2014/main" id="{0D3817A2-638A-4F00-BE24-377F2891129E}"/>
                </a:ext>
              </a:extLst>
            </p:cNvPr>
            <p:cNvGrpSpPr/>
            <p:nvPr/>
          </p:nvGrpSpPr>
          <p:grpSpPr>
            <a:xfrm>
              <a:off x="1616005" y="2402814"/>
              <a:ext cx="8681902" cy="924551"/>
              <a:chOff x="1493456" y="2660394"/>
              <a:chExt cx="8681902" cy="924551"/>
            </a:xfrm>
          </p:grpSpPr>
          <p:sp>
            <p:nvSpPr>
              <p:cNvPr id="127" name="Rectangle : coins arrondis 126">
                <a:extLst>
                  <a:ext uri="{FF2B5EF4-FFF2-40B4-BE49-F238E27FC236}">
                    <a16:creationId xmlns:a16="http://schemas.microsoft.com/office/drawing/2014/main" id="{A64CC3FF-CC44-4EC0-8AC8-E79D6E380845}"/>
                  </a:ext>
                </a:extLst>
              </p:cNvPr>
              <p:cNvSpPr/>
              <p:nvPr/>
            </p:nvSpPr>
            <p:spPr>
              <a:xfrm>
                <a:off x="1650592" y="2763201"/>
                <a:ext cx="8524766" cy="8217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ZoneTexte 128">
                <a:extLst>
                  <a:ext uri="{FF2B5EF4-FFF2-40B4-BE49-F238E27FC236}">
                    <a16:creationId xmlns:a16="http://schemas.microsoft.com/office/drawing/2014/main" id="{B5C6944F-D6CB-447F-B0FC-FF5FC258CAF1}"/>
                  </a:ext>
                </a:extLst>
              </p:cNvPr>
              <p:cNvSpPr txBox="1"/>
              <p:nvPr/>
            </p:nvSpPr>
            <p:spPr>
              <a:xfrm>
                <a:off x="2225769" y="2883172"/>
                <a:ext cx="7440295" cy="307777"/>
              </a:xfrm>
              <a:prstGeom prst="rect">
                <a:avLst/>
              </a:prstGeom>
              <a:noFill/>
            </p:spPr>
            <p:txBody>
              <a:bodyPr wrap="square" rtlCol="0">
                <a:spAutoFit/>
              </a:bodyPr>
              <a:lstStyle/>
              <a:p>
                <a:pPr algn="ctr"/>
                <a:r>
                  <a:rPr lang="en-US" sz="1400" b="1" dirty="0">
                    <a:solidFill>
                      <a:srgbClr val="40BCCC"/>
                    </a:solidFill>
                  </a:rPr>
                  <a:t>AUTO-LEARNING</a:t>
                </a:r>
              </a:p>
            </p:txBody>
          </p:sp>
          <p:sp>
            <p:nvSpPr>
              <p:cNvPr id="130" name="Rectangle 129">
                <a:extLst>
                  <a:ext uri="{FF2B5EF4-FFF2-40B4-BE49-F238E27FC236}">
                    <a16:creationId xmlns:a16="http://schemas.microsoft.com/office/drawing/2014/main" id="{FF31334D-811D-4F89-BF2F-DB51305D6C75}"/>
                  </a:ext>
                </a:extLst>
              </p:cNvPr>
              <p:cNvSpPr/>
              <p:nvPr/>
            </p:nvSpPr>
            <p:spPr>
              <a:xfrm>
                <a:off x="1631331" y="3155917"/>
                <a:ext cx="8544027" cy="307777"/>
              </a:xfrm>
              <a:prstGeom prst="rect">
                <a:avLst/>
              </a:prstGeom>
            </p:spPr>
            <p:txBody>
              <a:bodyPr wrap="square">
                <a:spAutoFit/>
              </a:bodyPr>
              <a:lstStyle/>
              <a:p>
                <a:pPr algn="ctr"/>
                <a:r>
                  <a:rPr lang="en-US" sz="1400" dirty="0">
                    <a:solidFill>
                      <a:schemeClr val="accent6"/>
                    </a:solidFill>
                  </a:rPr>
                  <a:t>Machine learning technology increasing the recognition rates by learning from users’ corrections</a:t>
                </a:r>
              </a:p>
            </p:txBody>
          </p:sp>
          <p:grpSp>
            <p:nvGrpSpPr>
              <p:cNvPr id="107" name="Group 4">
                <a:extLst>
                  <a:ext uri="{FF2B5EF4-FFF2-40B4-BE49-F238E27FC236}">
                    <a16:creationId xmlns:a16="http://schemas.microsoft.com/office/drawing/2014/main" id="{DB2CAD8A-D776-4FD8-8A41-A9FA85147A8C}"/>
                  </a:ext>
                </a:extLst>
              </p:cNvPr>
              <p:cNvGrpSpPr>
                <a:grpSpLocks noChangeAspect="1"/>
              </p:cNvGrpSpPr>
              <p:nvPr/>
            </p:nvGrpSpPr>
            <p:grpSpPr>
              <a:xfrm>
                <a:off x="1493456" y="2660394"/>
                <a:ext cx="566958" cy="549446"/>
                <a:chOff x="2384071" y="1542652"/>
                <a:chExt cx="1651974" cy="1600948"/>
              </a:xfrm>
              <a:solidFill>
                <a:srgbClr val="FB5363"/>
              </a:solidFill>
            </p:grpSpPr>
            <p:sp>
              <p:nvSpPr>
                <p:cNvPr id="110" name="Ellipse 19">
                  <a:extLst>
                    <a:ext uri="{FF2B5EF4-FFF2-40B4-BE49-F238E27FC236}">
                      <a16:creationId xmlns:a16="http://schemas.microsoft.com/office/drawing/2014/main" id="{D5B2E9EE-D7C6-4EC9-AA2B-C86994702909}"/>
                    </a:ext>
                  </a:extLst>
                </p:cNvPr>
                <p:cNvSpPr/>
                <p:nvPr/>
              </p:nvSpPr>
              <p:spPr>
                <a:xfrm>
                  <a:off x="2384071" y="1542652"/>
                  <a:ext cx="1651974" cy="1600948"/>
                </a:xfrm>
                <a:prstGeom prst="ellipse">
                  <a:avLst/>
                </a:prstGeom>
                <a:solidFill>
                  <a:schemeClr val="accent2"/>
                </a:solidFill>
                <a:ln w="571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100">
                    <a:solidFill>
                      <a:schemeClr val="accent6"/>
                    </a:solidFill>
                    <a:cs typeface="Calibri" panose="020F0502020204030204" pitchFamily="34" charset="0"/>
                  </a:endParaRPr>
                </a:p>
              </p:txBody>
            </p:sp>
            <p:grpSp>
              <p:nvGrpSpPr>
                <p:cNvPr id="111" name="Groupe 1314">
                  <a:extLst>
                    <a:ext uri="{FF2B5EF4-FFF2-40B4-BE49-F238E27FC236}">
                      <a16:creationId xmlns:a16="http://schemas.microsoft.com/office/drawing/2014/main" id="{59B48606-35B7-43A9-AADE-0D62A024A79E}"/>
                    </a:ext>
                  </a:extLst>
                </p:cNvPr>
                <p:cNvGrpSpPr/>
                <p:nvPr/>
              </p:nvGrpSpPr>
              <p:grpSpPr>
                <a:xfrm>
                  <a:off x="2725120" y="1806713"/>
                  <a:ext cx="890537" cy="907221"/>
                  <a:chOff x="10507663" y="4156076"/>
                  <a:chExt cx="677863" cy="690563"/>
                </a:xfrm>
                <a:grpFill/>
              </p:grpSpPr>
              <p:sp>
                <p:nvSpPr>
                  <p:cNvPr id="112" name="Freeform 901">
                    <a:extLst>
                      <a:ext uri="{FF2B5EF4-FFF2-40B4-BE49-F238E27FC236}">
                        <a16:creationId xmlns:a16="http://schemas.microsoft.com/office/drawing/2014/main" id="{6B5E98F8-A0EF-4D2F-A192-64D0D33A139F}"/>
                      </a:ext>
                    </a:extLst>
                  </p:cNvPr>
                  <p:cNvSpPr>
                    <a:spLocks/>
                  </p:cNvSpPr>
                  <p:nvPr/>
                </p:nvSpPr>
                <p:spPr bwMode="auto">
                  <a:xfrm>
                    <a:off x="10647363" y="4156076"/>
                    <a:ext cx="212725" cy="690563"/>
                  </a:xfrm>
                  <a:custGeom>
                    <a:avLst/>
                    <a:gdLst>
                      <a:gd name="T0" fmla="*/ 43 w 78"/>
                      <a:gd name="T1" fmla="*/ 250 h 250"/>
                      <a:gd name="T2" fmla="*/ 42 w 78"/>
                      <a:gd name="T3" fmla="*/ 250 h 250"/>
                      <a:gd name="T4" fmla="*/ 22 w 78"/>
                      <a:gd name="T5" fmla="*/ 243 h 250"/>
                      <a:gd name="T6" fmla="*/ 9 w 78"/>
                      <a:gd name="T7" fmla="*/ 217 h 250"/>
                      <a:gd name="T8" fmla="*/ 13 w 78"/>
                      <a:gd name="T9" fmla="*/ 176 h 250"/>
                      <a:gd name="T10" fmla="*/ 47 w 78"/>
                      <a:gd name="T11" fmla="*/ 151 h 250"/>
                      <a:gd name="T12" fmla="*/ 52 w 78"/>
                      <a:gd name="T13" fmla="*/ 155 h 250"/>
                      <a:gd name="T14" fmla="*/ 49 w 78"/>
                      <a:gd name="T15" fmla="*/ 160 h 250"/>
                      <a:gd name="T16" fmla="*/ 49 w 78"/>
                      <a:gd name="T17" fmla="*/ 160 h 250"/>
                      <a:gd name="T18" fmla="*/ 20 w 78"/>
                      <a:gd name="T19" fmla="*/ 181 h 250"/>
                      <a:gd name="T20" fmla="*/ 17 w 78"/>
                      <a:gd name="T21" fmla="*/ 215 h 250"/>
                      <a:gd name="T22" fmla="*/ 42 w 78"/>
                      <a:gd name="T23" fmla="*/ 242 h 250"/>
                      <a:gd name="T24" fmla="*/ 66 w 78"/>
                      <a:gd name="T25" fmla="*/ 230 h 250"/>
                      <a:gd name="T26" fmla="*/ 69 w 78"/>
                      <a:gd name="T27" fmla="*/ 31 h 250"/>
                      <a:gd name="T28" fmla="*/ 53 w 78"/>
                      <a:gd name="T29" fmla="*/ 13 h 250"/>
                      <a:gd name="T30" fmla="*/ 20 w 78"/>
                      <a:gd name="T31" fmla="*/ 23 h 250"/>
                      <a:gd name="T32" fmla="*/ 14 w 78"/>
                      <a:gd name="T33" fmla="*/ 63 h 250"/>
                      <a:gd name="T34" fmla="*/ 33 w 78"/>
                      <a:gd name="T35" fmla="*/ 74 h 250"/>
                      <a:gd name="T36" fmla="*/ 37 w 78"/>
                      <a:gd name="T37" fmla="*/ 79 h 250"/>
                      <a:gd name="T38" fmla="*/ 32 w 78"/>
                      <a:gd name="T39" fmla="*/ 83 h 250"/>
                      <a:gd name="T40" fmla="*/ 6 w 78"/>
                      <a:gd name="T41" fmla="*/ 67 h 250"/>
                      <a:gd name="T42" fmla="*/ 13 w 78"/>
                      <a:gd name="T43" fmla="*/ 19 h 250"/>
                      <a:gd name="T44" fmla="*/ 55 w 78"/>
                      <a:gd name="T45" fmla="*/ 5 h 250"/>
                      <a:gd name="T46" fmla="*/ 78 w 78"/>
                      <a:gd name="T47" fmla="*/ 31 h 250"/>
                      <a:gd name="T48" fmla="*/ 78 w 78"/>
                      <a:gd name="T49" fmla="*/ 136 h 250"/>
                      <a:gd name="T50" fmla="*/ 75 w 78"/>
                      <a:gd name="T51" fmla="*/ 233 h 250"/>
                      <a:gd name="T52" fmla="*/ 43 w 78"/>
                      <a:gd name="T53"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250">
                        <a:moveTo>
                          <a:pt x="43" y="250"/>
                        </a:moveTo>
                        <a:cubicBezTo>
                          <a:pt x="42" y="250"/>
                          <a:pt x="42" y="250"/>
                          <a:pt x="42" y="250"/>
                        </a:cubicBezTo>
                        <a:cubicBezTo>
                          <a:pt x="34" y="250"/>
                          <a:pt x="28" y="248"/>
                          <a:pt x="22" y="243"/>
                        </a:cubicBezTo>
                        <a:cubicBezTo>
                          <a:pt x="16" y="237"/>
                          <a:pt x="12" y="229"/>
                          <a:pt x="9" y="217"/>
                        </a:cubicBezTo>
                        <a:cubicBezTo>
                          <a:pt x="5" y="202"/>
                          <a:pt x="6" y="188"/>
                          <a:pt x="13" y="176"/>
                        </a:cubicBezTo>
                        <a:cubicBezTo>
                          <a:pt x="24" y="157"/>
                          <a:pt x="46" y="152"/>
                          <a:pt x="47" y="151"/>
                        </a:cubicBezTo>
                        <a:cubicBezTo>
                          <a:pt x="49" y="151"/>
                          <a:pt x="51" y="152"/>
                          <a:pt x="52" y="155"/>
                        </a:cubicBezTo>
                        <a:cubicBezTo>
                          <a:pt x="52" y="157"/>
                          <a:pt x="51" y="159"/>
                          <a:pt x="49" y="160"/>
                        </a:cubicBezTo>
                        <a:cubicBezTo>
                          <a:pt x="49" y="160"/>
                          <a:pt x="49" y="160"/>
                          <a:pt x="49" y="160"/>
                        </a:cubicBezTo>
                        <a:cubicBezTo>
                          <a:pt x="49" y="160"/>
                          <a:pt x="29" y="165"/>
                          <a:pt x="20" y="181"/>
                        </a:cubicBezTo>
                        <a:cubicBezTo>
                          <a:pt x="15" y="190"/>
                          <a:pt x="14" y="202"/>
                          <a:pt x="17" y="215"/>
                        </a:cubicBezTo>
                        <a:cubicBezTo>
                          <a:pt x="22" y="232"/>
                          <a:pt x="30" y="241"/>
                          <a:pt x="42" y="242"/>
                        </a:cubicBezTo>
                        <a:cubicBezTo>
                          <a:pt x="54" y="242"/>
                          <a:pt x="65" y="233"/>
                          <a:pt x="66" y="230"/>
                        </a:cubicBezTo>
                        <a:cubicBezTo>
                          <a:pt x="68" y="224"/>
                          <a:pt x="69" y="147"/>
                          <a:pt x="69" y="31"/>
                        </a:cubicBezTo>
                        <a:cubicBezTo>
                          <a:pt x="69" y="21"/>
                          <a:pt x="61" y="15"/>
                          <a:pt x="53" y="13"/>
                        </a:cubicBezTo>
                        <a:cubicBezTo>
                          <a:pt x="42" y="10"/>
                          <a:pt x="27" y="12"/>
                          <a:pt x="20" y="23"/>
                        </a:cubicBezTo>
                        <a:cubicBezTo>
                          <a:pt x="11" y="37"/>
                          <a:pt x="9" y="53"/>
                          <a:pt x="14" y="63"/>
                        </a:cubicBezTo>
                        <a:cubicBezTo>
                          <a:pt x="17" y="70"/>
                          <a:pt x="24" y="74"/>
                          <a:pt x="33" y="74"/>
                        </a:cubicBezTo>
                        <a:cubicBezTo>
                          <a:pt x="35" y="74"/>
                          <a:pt x="37" y="76"/>
                          <a:pt x="37" y="79"/>
                        </a:cubicBezTo>
                        <a:cubicBezTo>
                          <a:pt x="37" y="81"/>
                          <a:pt x="35" y="83"/>
                          <a:pt x="32" y="83"/>
                        </a:cubicBezTo>
                        <a:cubicBezTo>
                          <a:pt x="17" y="82"/>
                          <a:pt x="10" y="74"/>
                          <a:pt x="6" y="67"/>
                        </a:cubicBezTo>
                        <a:cubicBezTo>
                          <a:pt x="0" y="54"/>
                          <a:pt x="2" y="35"/>
                          <a:pt x="13" y="19"/>
                        </a:cubicBezTo>
                        <a:cubicBezTo>
                          <a:pt x="22" y="3"/>
                          <a:pt x="41" y="0"/>
                          <a:pt x="55" y="5"/>
                        </a:cubicBezTo>
                        <a:cubicBezTo>
                          <a:pt x="69" y="9"/>
                          <a:pt x="78" y="19"/>
                          <a:pt x="78" y="31"/>
                        </a:cubicBezTo>
                        <a:cubicBezTo>
                          <a:pt x="78" y="80"/>
                          <a:pt x="78" y="115"/>
                          <a:pt x="78" y="136"/>
                        </a:cubicBezTo>
                        <a:cubicBezTo>
                          <a:pt x="77" y="226"/>
                          <a:pt x="75" y="231"/>
                          <a:pt x="75" y="233"/>
                        </a:cubicBezTo>
                        <a:cubicBezTo>
                          <a:pt x="72" y="240"/>
                          <a:pt x="58" y="250"/>
                          <a:pt x="43" y="25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02">
                    <a:extLst>
                      <a:ext uri="{FF2B5EF4-FFF2-40B4-BE49-F238E27FC236}">
                        <a16:creationId xmlns:a16="http://schemas.microsoft.com/office/drawing/2014/main" id="{C5A1D0AC-A50F-4244-BFFA-4D5DB73E0A4C}"/>
                      </a:ext>
                    </a:extLst>
                  </p:cNvPr>
                  <p:cNvSpPr>
                    <a:spLocks/>
                  </p:cNvSpPr>
                  <p:nvPr/>
                </p:nvSpPr>
                <p:spPr bwMode="auto">
                  <a:xfrm>
                    <a:off x="10507663" y="4268788"/>
                    <a:ext cx="174625" cy="477838"/>
                  </a:xfrm>
                  <a:custGeom>
                    <a:avLst/>
                    <a:gdLst>
                      <a:gd name="T0" fmla="*/ 60 w 64"/>
                      <a:gd name="T1" fmla="*/ 173 h 173"/>
                      <a:gd name="T2" fmla="*/ 59 w 64"/>
                      <a:gd name="T3" fmla="*/ 173 h 173"/>
                      <a:gd name="T4" fmla="*/ 23 w 64"/>
                      <a:gd name="T5" fmla="*/ 154 h 173"/>
                      <a:gd name="T6" fmla="*/ 11 w 64"/>
                      <a:gd name="T7" fmla="*/ 114 h 173"/>
                      <a:gd name="T8" fmla="*/ 2 w 64"/>
                      <a:gd name="T9" fmla="*/ 74 h 173"/>
                      <a:gd name="T10" fmla="*/ 18 w 64"/>
                      <a:gd name="T11" fmla="*/ 44 h 173"/>
                      <a:gd name="T12" fmla="*/ 25 w 64"/>
                      <a:gd name="T13" fmla="*/ 15 h 173"/>
                      <a:gd name="T14" fmla="*/ 55 w 64"/>
                      <a:gd name="T15" fmla="*/ 1 h 173"/>
                      <a:gd name="T16" fmla="*/ 60 w 64"/>
                      <a:gd name="T17" fmla="*/ 5 h 173"/>
                      <a:gd name="T18" fmla="*/ 56 w 64"/>
                      <a:gd name="T19" fmla="*/ 9 h 173"/>
                      <a:gd name="T20" fmla="*/ 32 w 64"/>
                      <a:gd name="T21" fmla="*/ 21 h 173"/>
                      <a:gd name="T22" fmla="*/ 27 w 64"/>
                      <a:gd name="T23" fmla="*/ 45 h 173"/>
                      <a:gd name="T24" fmla="*/ 25 w 64"/>
                      <a:gd name="T25" fmla="*/ 50 h 173"/>
                      <a:gd name="T26" fmla="*/ 11 w 64"/>
                      <a:gd name="T27" fmla="*/ 75 h 173"/>
                      <a:gd name="T28" fmla="*/ 18 w 64"/>
                      <a:gd name="T29" fmla="*/ 110 h 173"/>
                      <a:gd name="T30" fmla="*/ 19 w 64"/>
                      <a:gd name="T31" fmla="*/ 113 h 173"/>
                      <a:gd name="T32" fmla="*/ 29 w 64"/>
                      <a:gd name="T33" fmla="*/ 149 h 173"/>
                      <a:gd name="T34" fmla="*/ 60 w 64"/>
                      <a:gd name="T35" fmla="*/ 165 h 173"/>
                      <a:gd name="T36" fmla="*/ 64 w 64"/>
                      <a:gd name="T37" fmla="*/ 169 h 173"/>
                      <a:gd name="T38" fmla="*/ 60 w 64"/>
                      <a:gd name="T3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73">
                        <a:moveTo>
                          <a:pt x="60" y="173"/>
                        </a:moveTo>
                        <a:cubicBezTo>
                          <a:pt x="59" y="173"/>
                          <a:pt x="59" y="173"/>
                          <a:pt x="59" y="173"/>
                        </a:cubicBezTo>
                        <a:cubicBezTo>
                          <a:pt x="45" y="172"/>
                          <a:pt x="32" y="165"/>
                          <a:pt x="23" y="154"/>
                        </a:cubicBezTo>
                        <a:cubicBezTo>
                          <a:pt x="14" y="143"/>
                          <a:pt x="10" y="129"/>
                          <a:pt x="11" y="114"/>
                        </a:cubicBezTo>
                        <a:cubicBezTo>
                          <a:pt x="3" y="104"/>
                          <a:pt x="0" y="88"/>
                          <a:pt x="2" y="74"/>
                        </a:cubicBezTo>
                        <a:cubicBezTo>
                          <a:pt x="4" y="61"/>
                          <a:pt x="9" y="51"/>
                          <a:pt x="18" y="44"/>
                        </a:cubicBezTo>
                        <a:cubicBezTo>
                          <a:pt x="17" y="33"/>
                          <a:pt x="19" y="23"/>
                          <a:pt x="25" y="15"/>
                        </a:cubicBezTo>
                        <a:cubicBezTo>
                          <a:pt x="36" y="2"/>
                          <a:pt x="54" y="1"/>
                          <a:pt x="55" y="1"/>
                        </a:cubicBezTo>
                        <a:cubicBezTo>
                          <a:pt x="57" y="0"/>
                          <a:pt x="59" y="2"/>
                          <a:pt x="60" y="5"/>
                        </a:cubicBezTo>
                        <a:cubicBezTo>
                          <a:pt x="60" y="7"/>
                          <a:pt x="58" y="9"/>
                          <a:pt x="56" y="9"/>
                        </a:cubicBezTo>
                        <a:cubicBezTo>
                          <a:pt x="55" y="9"/>
                          <a:pt x="40" y="10"/>
                          <a:pt x="32" y="21"/>
                        </a:cubicBezTo>
                        <a:cubicBezTo>
                          <a:pt x="27" y="27"/>
                          <a:pt x="25" y="35"/>
                          <a:pt x="27" y="45"/>
                        </a:cubicBezTo>
                        <a:cubicBezTo>
                          <a:pt x="27" y="47"/>
                          <a:pt x="27" y="49"/>
                          <a:pt x="25" y="50"/>
                        </a:cubicBezTo>
                        <a:cubicBezTo>
                          <a:pt x="17" y="55"/>
                          <a:pt x="12" y="64"/>
                          <a:pt x="11" y="75"/>
                        </a:cubicBezTo>
                        <a:cubicBezTo>
                          <a:pt x="9" y="88"/>
                          <a:pt x="12" y="102"/>
                          <a:pt x="18" y="110"/>
                        </a:cubicBezTo>
                        <a:cubicBezTo>
                          <a:pt x="19" y="110"/>
                          <a:pt x="20" y="112"/>
                          <a:pt x="19" y="113"/>
                        </a:cubicBezTo>
                        <a:cubicBezTo>
                          <a:pt x="18" y="127"/>
                          <a:pt x="22" y="139"/>
                          <a:pt x="29" y="149"/>
                        </a:cubicBezTo>
                        <a:cubicBezTo>
                          <a:pt x="37" y="158"/>
                          <a:pt x="48" y="163"/>
                          <a:pt x="60" y="165"/>
                        </a:cubicBezTo>
                        <a:cubicBezTo>
                          <a:pt x="62" y="165"/>
                          <a:pt x="64" y="167"/>
                          <a:pt x="64" y="169"/>
                        </a:cubicBezTo>
                        <a:cubicBezTo>
                          <a:pt x="64" y="171"/>
                          <a:pt x="62" y="173"/>
                          <a:pt x="60" y="173"/>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03">
                    <a:extLst>
                      <a:ext uri="{FF2B5EF4-FFF2-40B4-BE49-F238E27FC236}">
                        <a16:creationId xmlns:a16="http://schemas.microsoft.com/office/drawing/2014/main" id="{EFDDA48E-9C1E-4288-BE5F-75C516F74FC8}"/>
                      </a:ext>
                    </a:extLst>
                  </p:cNvPr>
                  <p:cNvSpPr>
                    <a:spLocks/>
                  </p:cNvSpPr>
                  <p:nvPr/>
                </p:nvSpPr>
                <p:spPr bwMode="auto">
                  <a:xfrm>
                    <a:off x="10625138" y="4581526"/>
                    <a:ext cx="73025" cy="90488"/>
                  </a:xfrm>
                  <a:custGeom>
                    <a:avLst/>
                    <a:gdLst>
                      <a:gd name="T0" fmla="*/ 21 w 27"/>
                      <a:gd name="T1" fmla="*/ 33 h 33"/>
                      <a:gd name="T2" fmla="*/ 20 w 27"/>
                      <a:gd name="T3" fmla="*/ 33 h 33"/>
                      <a:gd name="T4" fmla="*/ 17 w 27"/>
                      <a:gd name="T5" fmla="*/ 28 h 33"/>
                      <a:gd name="T6" fmla="*/ 3 w 27"/>
                      <a:gd name="T7" fmla="*/ 9 h 33"/>
                      <a:gd name="T8" fmla="*/ 1 w 27"/>
                      <a:gd name="T9" fmla="*/ 3 h 33"/>
                      <a:gd name="T10" fmla="*/ 6 w 27"/>
                      <a:gd name="T11" fmla="*/ 1 h 33"/>
                      <a:gd name="T12" fmla="*/ 25 w 27"/>
                      <a:gd name="T13" fmla="*/ 29 h 33"/>
                      <a:gd name="T14" fmla="*/ 21 w 2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3">
                        <a:moveTo>
                          <a:pt x="21" y="33"/>
                        </a:moveTo>
                        <a:cubicBezTo>
                          <a:pt x="21" y="33"/>
                          <a:pt x="21" y="33"/>
                          <a:pt x="20" y="33"/>
                        </a:cubicBezTo>
                        <a:cubicBezTo>
                          <a:pt x="18" y="33"/>
                          <a:pt x="16" y="31"/>
                          <a:pt x="17" y="28"/>
                        </a:cubicBezTo>
                        <a:cubicBezTo>
                          <a:pt x="18" y="15"/>
                          <a:pt x="4" y="9"/>
                          <a:pt x="3" y="9"/>
                        </a:cubicBezTo>
                        <a:cubicBezTo>
                          <a:pt x="1" y="8"/>
                          <a:pt x="0" y="6"/>
                          <a:pt x="1" y="3"/>
                        </a:cubicBezTo>
                        <a:cubicBezTo>
                          <a:pt x="1" y="1"/>
                          <a:pt x="4" y="0"/>
                          <a:pt x="6" y="1"/>
                        </a:cubicBezTo>
                        <a:cubicBezTo>
                          <a:pt x="14" y="3"/>
                          <a:pt x="27" y="13"/>
                          <a:pt x="25" y="29"/>
                        </a:cubicBezTo>
                        <a:cubicBezTo>
                          <a:pt x="25" y="31"/>
                          <a:pt x="23" y="33"/>
                          <a:pt x="21" y="33"/>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904">
                    <a:extLst>
                      <a:ext uri="{FF2B5EF4-FFF2-40B4-BE49-F238E27FC236}">
                        <a16:creationId xmlns:a16="http://schemas.microsoft.com/office/drawing/2014/main" id="{51DEFAAB-3777-4563-949F-198852EF8231}"/>
                      </a:ext>
                    </a:extLst>
                  </p:cNvPr>
                  <p:cNvSpPr>
                    <a:spLocks/>
                  </p:cNvSpPr>
                  <p:nvPr/>
                </p:nvSpPr>
                <p:spPr bwMode="auto">
                  <a:xfrm>
                    <a:off x="10602913" y="4405313"/>
                    <a:ext cx="79375" cy="128588"/>
                  </a:xfrm>
                  <a:custGeom>
                    <a:avLst/>
                    <a:gdLst>
                      <a:gd name="T0" fmla="*/ 10 w 29"/>
                      <a:gd name="T1" fmla="*/ 47 h 47"/>
                      <a:gd name="T2" fmla="*/ 9 w 29"/>
                      <a:gd name="T3" fmla="*/ 47 h 47"/>
                      <a:gd name="T4" fmla="*/ 6 w 29"/>
                      <a:gd name="T5" fmla="*/ 42 h 47"/>
                      <a:gd name="T6" fmla="*/ 20 w 29"/>
                      <a:gd name="T7" fmla="*/ 22 h 47"/>
                      <a:gd name="T8" fmla="*/ 4 w 29"/>
                      <a:gd name="T9" fmla="*/ 9 h 47"/>
                      <a:gd name="T10" fmla="*/ 1 w 29"/>
                      <a:gd name="T11" fmla="*/ 4 h 47"/>
                      <a:gd name="T12" fmla="*/ 6 w 29"/>
                      <a:gd name="T13" fmla="*/ 0 h 47"/>
                      <a:gd name="T14" fmla="*/ 29 w 29"/>
                      <a:gd name="T15" fmla="*/ 22 h 47"/>
                      <a:gd name="T16" fmla="*/ 28 w 29"/>
                      <a:gd name="T17" fmla="*/ 26 h 47"/>
                      <a:gd name="T18" fmla="*/ 15 w 29"/>
                      <a:gd name="T19" fmla="*/ 44 h 47"/>
                      <a:gd name="T20" fmla="*/ 10 w 29"/>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7">
                        <a:moveTo>
                          <a:pt x="10" y="47"/>
                        </a:moveTo>
                        <a:cubicBezTo>
                          <a:pt x="10" y="47"/>
                          <a:pt x="10" y="47"/>
                          <a:pt x="9" y="47"/>
                        </a:cubicBezTo>
                        <a:cubicBezTo>
                          <a:pt x="7" y="46"/>
                          <a:pt x="6" y="44"/>
                          <a:pt x="6" y="42"/>
                        </a:cubicBezTo>
                        <a:cubicBezTo>
                          <a:pt x="7" y="41"/>
                          <a:pt x="8" y="36"/>
                          <a:pt x="20" y="22"/>
                        </a:cubicBezTo>
                        <a:cubicBezTo>
                          <a:pt x="16" y="11"/>
                          <a:pt x="5" y="9"/>
                          <a:pt x="4" y="9"/>
                        </a:cubicBezTo>
                        <a:cubicBezTo>
                          <a:pt x="2" y="9"/>
                          <a:pt x="0" y="7"/>
                          <a:pt x="1" y="4"/>
                        </a:cubicBezTo>
                        <a:cubicBezTo>
                          <a:pt x="1" y="2"/>
                          <a:pt x="3" y="0"/>
                          <a:pt x="6" y="0"/>
                        </a:cubicBezTo>
                        <a:cubicBezTo>
                          <a:pt x="12" y="1"/>
                          <a:pt x="26" y="7"/>
                          <a:pt x="29" y="22"/>
                        </a:cubicBezTo>
                        <a:cubicBezTo>
                          <a:pt x="29" y="24"/>
                          <a:pt x="29" y="25"/>
                          <a:pt x="28" y="26"/>
                        </a:cubicBezTo>
                        <a:cubicBezTo>
                          <a:pt x="17" y="39"/>
                          <a:pt x="15" y="44"/>
                          <a:pt x="15" y="44"/>
                        </a:cubicBezTo>
                        <a:cubicBezTo>
                          <a:pt x="14" y="46"/>
                          <a:pt x="12" y="47"/>
                          <a:pt x="10" y="47"/>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905">
                    <a:extLst>
                      <a:ext uri="{FF2B5EF4-FFF2-40B4-BE49-F238E27FC236}">
                        <a16:creationId xmlns:a16="http://schemas.microsoft.com/office/drawing/2014/main" id="{1EE642AB-C2A8-4C63-9FBE-8B433DEA59A7}"/>
                      </a:ext>
                    </a:extLst>
                  </p:cNvPr>
                  <p:cNvSpPr>
                    <a:spLocks/>
                  </p:cNvSpPr>
                  <p:nvPr/>
                </p:nvSpPr>
                <p:spPr bwMode="auto">
                  <a:xfrm>
                    <a:off x="10656889" y="4398964"/>
                    <a:ext cx="425449" cy="88900"/>
                  </a:xfrm>
                  <a:custGeom>
                    <a:avLst/>
                    <a:gdLst>
                      <a:gd name="T0" fmla="*/ 15 w 155"/>
                      <a:gd name="T1" fmla="*/ 32 h 32"/>
                      <a:gd name="T2" fmla="*/ 3 w 155"/>
                      <a:gd name="T3" fmla="*/ 29 h 32"/>
                      <a:gd name="T4" fmla="*/ 1 w 155"/>
                      <a:gd name="T5" fmla="*/ 23 h 32"/>
                      <a:gd name="T6" fmla="*/ 6 w 155"/>
                      <a:gd name="T7" fmla="*/ 21 h 32"/>
                      <a:gd name="T8" fmla="*/ 31 w 155"/>
                      <a:gd name="T9" fmla="*/ 16 h 32"/>
                      <a:gd name="T10" fmla="*/ 70 w 155"/>
                      <a:gd name="T11" fmla="*/ 0 h 32"/>
                      <a:gd name="T12" fmla="*/ 151 w 155"/>
                      <a:gd name="T13" fmla="*/ 0 h 32"/>
                      <a:gd name="T14" fmla="*/ 155 w 155"/>
                      <a:gd name="T15" fmla="*/ 5 h 32"/>
                      <a:gd name="T16" fmla="*/ 151 w 155"/>
                      <a:gd name="T17" fmla="*/ 9 h 32"/>
                      <a:gd name="T18" fmla="*/ 70 w 155"/>
                      <a:gd name="T19" fmla="*/ 9 h 32"/>
                      <a:gd name="T20" fmla="*/ 37 w 155"/>
                      <a:gd name="T21" fmla="*/ 22 h 32"/>
                      <a:gd name="T22" fmla="*/ 15 w 155"/>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2">
                        <a:moveTo>
                          <a:pt x="15" y="32"/>
                        </a:moveTo>
                        <a:cubicBezTo>
                          <a:pt x="10" y="32"/>
                          <a:pt x="6" y="30"/>
                          <a:pt x="3" y="29"/>
                        </a:cubicBezTo>
                        <a:cubicBezTo>
                          <a:pt x="1" y="28"/>
                          <a:pt x="0" y="26"/>
                          <a:pt x="1" y="23"/>
                        </a:cubicBezTo>
                        <a:cubicBezTo>
                          <a:pt x="2" y="21"/>
                          <a:pt x="4" y="20"/>
                          <a:pt x="6" y="21"/>
                        </a:cubicBezTo>
                        <a:cubicBezTo>
                          <a:pt x="7" y="22"/>
                          <a:pt x="20" y="27"/>
                          <a:pt x="31" y="16"/>
                        </a:cubicBezTo>
                        <a:cubicBezTo>
                          <a:pt x="45" y="0"/>
                          <a:pt x="69" y="0"/>
                          <a:pt x="70" y="0"/>
                        </a:cubicBezTo>
                        <a:cubicBezTo>
                          <a:pt x="151" y="0"/>
                          <a:pt x="151" y="0"/>
                          <a:pt x="151" y="0"/>
                        </a:cubicBezTo>
                        <a:cubicBezTo>
                          <a:pt x="153" y="0"/>
                          <a:pt x="155" y="2"/>
                          <a:pt x="155" y="5"/>
                        </a:cubicBezTo>
                        <a:cubicBezTo>
                          <a:pt x="155" y="7"/>
                          <a:pt x="153" y="9"/>
                          <a:pt x="151" y="9"/>
                        </a:cubicBezTo>
                        <a:cubicBezTo>
                          <a:pt x="70" y="9"/>
                          <a:pt x="70" y="9"/>
                          <a:pt x="70" y="9"/>
                        </a:cubicBezTo>
                        <a:cubicBezTo>
                          <a:pt x="70" y="9"/>
                          <a:pt x="49" y="9"/>
                          <a:pt x="37" y="22"/>
                        </a:cubicBezTo>
                        <a:cubicBezTo>
                          <a:pt x="30" y="29"/>
                          <a:pt x="22" y="32"/>
                          <a:pt x="15" y="32"/>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906">
                    <a:extLst>
                      <a:ext uri="{FF2B5EF4-FFF2-40B4-BE49-F238E27FC236}">
                        <a16:creationId xmlns:a16="http://schemas.microsoft.com/office/drawing/2014/main" id="{85D74F6F-6084-4C97-93D1-21E8FF8E3C3C}"/>
                      </a:ext>
                    </a:extLst>
                  </p:cNvPr>
                  <p:cNvSpPr>
                    <a:spLocks/>
                  </p:cNvSpPr>
                  <p:nvPr/>
                </p:nvSpPr>
                <p:spPr bwMode="auto">
                  <a:xfrm>
                    <a:off x="10756900" y="4645026"/>
                    <a:ext cx="314325" cy="49213"/>
                  </a:xfrm>
                  <a:custGeom>
                    <a:avLst/>
                    <a:gdLst>
                      <a:gd name="T0" fmla="*/ 9 w 115"/>
                      <a:gd name="T1" fmla="*/ 18 h 18"/>
                      <a:gd name="T2" fmla="*/ 9 w 115"/>
                      <a:gd name="T3" fmla="*/ 17 h 18"/>
                      <a:gd name="T4" fmla="*/ 0 w 115"/>
                      <a:gd name="T5" fmla="*/ 16 h 18"/>
                      <a:gd name="T6" fmla="*/ 34 w 115"/>
                      <a:gd name="T7" fmla="*/ 0 h 18"/>
                      <a:gd name="T8" fmla="*/ 111 w 115"/>
                      <a:gd name="T9" fmla="*/ 0 h 18"/>
                      <a:gd name="T10" fmla="*/ 115 w 115"/>
                      <a:gd name="T11" fmla="*/ 5 h 18"/>
                      <a:gd name="T12" fmla="*/ 111 w 115"/>
                      <a:gd name="T13" fmla="*/ 9 h 18"/>
                      <a:gd name="T14" fmla="*/ 34 w 115"/>
                      <a:gd name="T15" fmla="*/ 9 h 18"/>
                      <a:gd name="T16" fmla="*/ 9 w 115"/>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8">
                        <a:moveTo>
                          <a:pt x="9" y="18"/>
                        </a:moveTo>
                        <a:cubicBezTo>
                          <a:pt x="9" y="17"/>
                          <a:pt x="9" y="17"/>
                          <a:pt x="9" y="17"/>
                        </a:cubicBezTo>
                        <a:cubicBezTo>
                          <a:pt x="0" y="16"/>
                          <a:pt x="0" y="16"/>
                          <a:pt x="0" y="16"/>
                        </a:cubicBezTo>
                        <a:cubicBezTo>
                          <a:pt x="0" y="14"/>
                          <a:pt x="4" y="0"/>
                          <a:pt x="34" y="0"/>
                        </a:cubicBezTo>
                        <a:cubicBezTo>
                          <a:pt x="111" y="0"/>
                          <a:pt x="111" y="0"/>
                          <a:pt x="111" y="0"/>
                        </a:cubicBezTo>
                        <a:cubicBezTo>
                          <a:pt x="113" y="0"/>
                          <a:pt x="115" y="2"/>
                          <a:pt x="115" y="5"/>
                        </a:cubicBezTo>
                        <a:cubicBezTo>
                          <a:pt x="115" y="7"/>
                          <a:pt x="113" y="9"/>
                          <a:pt x="111" y="9"/>
                        </a:cubicBezTo>
                        <a:cubicBezTo>
                          <a:pt x="34" y="9"/>
                          <a:pt x="34" y="9"/>
                          <a:pt x="34" y="9"/>
                        </a:cubicBezTo>
                        <a:cubicBezTo>
                          <a:pt x="11" y="9"/>
                          <a:pt x="9" y="17"/>
                          <a:pt x="9" y="1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907">
                    <a:extLst>
                      <a:ext uri="{FF2B5EF4-FFF2-40B4-BE49-F238E27FC236}">
                        <a16:creationId xmlns:a16="http://schemas.microsoft.com/office/drawing/2014/main" id="{9F3FBB34-4F83-4F32-9717-00EC067F9402}"/>
                      </a:ext>
                    </a:extLst>
                  </p:cNvPr>
                  <p:cNvSpPr>
                    <a:spLocks/>
                  </p:cNvSpPr>
                  <p:nvPr/>
                </p:nvSpPr>
                <p:spPr bwMode="auto">
                  <a:xfrm>
                    <a:off x="10836275" y="4521201"/>
                    <a:ext cx="111125" cy="22225"/>
                  </a:xfrm>
                  <a:custGeom>
                    <a:avLst/>
                    <a:gdLst>
                      <a:gd name="T0" fmla="*/ 36 w 41"/>
                      <a:gd name="T1" fmla="*/ 8 h 8"/>
                      <a:gd name="T2" fmla="*/ 5 w 41"/>
                      <a:gd name="T3" fmla="*/ 8 h 8"/>
                      <a:gd name="T4" fmla="*/ 0 w 41"/>
                      <a:gd name="T5" fmla="*/ 4 h 8"/>
                      <a:gd name="T6" fmla="*/ 5 w 41"/>
                      <a:gd name="T7" fmla="*/ 0 h 8"/>
                      <a:gd name="T8" fmla="*/ 36 w 41"/>
                      <a:gd name="T9" fmla="*/ 0 h 8"/>
                      <a:gd name="T10" fmla="*/ 41 w 41"/>
                      <a:gd name="T11" fmla="*/ 4 h 8"/>
                      <a:gd name="T12" fmla="*/ 36 w 4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1" h="8">
                        <a:moveTo>
                          <a:pt x="36" y="8"/>
                        </a:moveTo>
                        <a:cubicBezTo>
                          <a:pt x="5" y="8"/>
                          <a:pt x="5" y="8"/>
                          <a:pt x="5" y="8"/>
                        </a:cubicBezTo>
                        <a:cubicBezTo>
                          <a:pt x="2" y="8"/>
                          <a:pt x="0" y="6"/>
                          <a:pt x="0" y="4"/>
                        </a:cubicBezTo>
                        <a:cubicBezTo>
                          <a:pt x="0" y="2"/>
                          <a:pt x="2" y="0"/>
                          <a:pt x="5" y="0"/>
                        </a:cubicBezTo>
                        <a:cubicBezTo>
                          <a:pt x="36" y="0"/>
                          <a:pt x="36" y="0"/>
                          <a:pt x="36" y="0"/>
                        </a:cubicBezTo>
                        <a:cubicBezTo>
                          <a:pt x="39" y="0"/>
                          <a:pt x="41" y="2"/>
                          <a:pt x="41" y="4"/>
                        </a:cubicBezTo>
                        <a:cubicBezTo>
                          <a:pt x="41" y="6"/>
                          <a:pt x="39" y="8"/>
                          <a:pt x="36"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908">
                    <a:extLst>
                      <a:ext uri="{FF2B5EF4-FFF2-40B4-BE49-F238E27FC236}">
                        <a16:creationId xmlns:a16="http://schemas.microsoft.com/office/drawing/2014/main" id="{2011C7B4-E7A4-462F-91E4-C6EFD57950ED}"/>
                      </a:ext>
                    </a:extLst>
                  </p:cNvPr>
                  <p:cNvSpPr>
                    <a:spLocks/>
                  </p:cNvSpPr>
                  <p:nvPr/>
                </p:nvSpPr>
                <p:spPr bwMode="auto">
                  <a:xfrm>
                    <a:off x="10829925" y="4767263"/>
                    <a:ext cx="115888" cy="20638"/>
                  </a:xfrm>
                  <a:custGeom>
                    <a:avLst/>
                    <a:gdLst>
                      <a:gd name="T0" fmla="*/ 38 w 42"/>
                      <a:gd name="T1" fmla="*/ 8 h 8"/>
                      <a:gd name="T2" fmla="*/ 5 w 42"/>
                      <a:gd name="T3" fmla="*/ 8 h 8"/>
                      <a:gd name="T4" fmla="*/ 0 w 42"/>
                      <a:gd name="T5" fmla="*/ 4 h 8"/>
                      <a:gd name="T6" fmla="*/ 5 w 42"/>
                      <a:gd name="T7" fmla="*/ 0 h 8"/>
                      <a:gd name="T8" fmla="*/ 38 w 42"/>
                      <a:gd name="T9" fmla="*/ 0 h 8"/>
                      <a:gd name="T10" fmla="*/ 42 w 42"/>
                      <a:gd name="T11" fmla="*/ 4 h 8"/>
                      <a:gd name="T12" fmla="*/ 38 w 4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2" h="8">
                        <a:moveTo>
                          <a:pt x="38" y="8"/>
                        </a:moveTo>
                        <a:cubicBezTo>
                          <a:pt x="5" y="8"/>
                          <a:pt x="5" y="8"/>
                          <a:pt x="5" y="8"/>
                        </a:cubicBezTo>
                        <a:cubicBezTo>
                          <a:pt x="2" y="8"/>
                          <a:pt x="0" y="6"/>
                          <a:pt x="0" y="4"/>
                        </a:cubicBezTo>
                        <a:cubicBezTo>
                          <a:pt x="0" y="2"/>
                          <a:pt x="2" y="0"/>
                          <a:pt x="5" y="0"/>
                        </a:cubicBezTo>
                        <a:cubicBezTo>
                          <a:pt x="38" y="0"/>
                          <a:pt x="38" y="0"/>
                          <a:pt x="38" y="0"/>
                        </a:cubicBezTo>
                        <a:cubicBezTo>
                          <a:pt x="40" y="0"/>
                          <a:pt x="42" y="2"/>
                          <a:pt x="42" y="4"/>
                        </a:cubicBezTo>
                        <a:cubicBezTo>
                          <a:pt x="42" y="6"/>
                          <a:pt x="40" y="8"/>
                          <a:pt x="38"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909">
                    <a:extLst>
                      <a:ext uri="{FF2B5EF4-FFF2-40B4-BE49-F238E27FC236}">
                        <a16:creationId xmlns:a16="http://schemas.microsoft.com/office/drawing/2014/main" id="{E3778252-1BF9-4599-B23C-A3544F114F9C}"/>
                      </a:ext>
                    </a:extLst>
                  </p:cNvPr>
                  <p:cNvSpPr>
                    <a:spLocks noEditPoints="1"/>
                  </p:cNvSpPr>
                  <p:nvPr/>
                </p:nvSpPr>
                <p:spPr bwMode="auto">
                  <a:xfrm>
                    <a:off x="10926763" y="4225926"/>
                    <a:ext cx="128588" cy="128588"/>
                  </a:xfrm>
                  <a:custGeom>
                    <a:avLst/>
                    <a:gdLst>
                      <a:gd name="T0" fmla="*/ 24 w 47"/>
                      <a:gd name="T1" fmla="*/ 47 h 47"/>
                      <a:gd name="T2" fmla="*/ 0 w 47"/>
                      <a:gd name="T3" fmla="*/ 24 h 47"/>
                      <a:gd name="T4" fmla="*/ 24 w 47"/>
                      <a:gd name="T5" fmla="*/ 0 h 47"/>
                      <a:gd name="T6" fmla="*/ 47 w 47"/>
                      <a:gd name="T7" fmla="*/ 24 h 47"/>
                      <a:gd name="T8" fmla="*/ 24 w 47"/>
                      <a:gd name="T9" fmla="*/ 47 h 47"/>
                      <a:gd name="T10" fmla="*/ 24 w 47"/>
                      <a:gd name="T11" fmla="*/ 9 h 47"/>
                      <a:gd name="T12" fmla="*/ 9 w 47"/>
                      <a:gd name="T13" fmla="*/ 24 h 47"/>
                      <a:gd name="T14" fmla="*/ 24 w 47"/>
                      <a:gd name="T15" fmla="*/ 38 h 47"/>
                      <a:gd name="T16" fmla="*/ 38 w 47"/>
                      <a:gd name="T17" fmla="*/ 24 h 47"/>
                      <a:gd name="T18" fmla="*/ 24 w 47"/>
                      <a:gd name="T1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47"/>
                        </a:moveTo>
                        <a:cubicBezTo>
                          <a:pt x="11" y="47"/>
                          <a:pt x="0" y="37"/>
                          <a:pt x="0" y="24"/>
                        </a:cubicBezTo>
                        <a:cubicBezTo>
                          <a:pt x="0" y="11"/>
                          <a:pt x="11" y="0"/>
                          <a:pt x="24" y="0"/>
                        </a:cubicBezTo>
                        <a:cubicBezTo>
                          <a:pt x="37" y="0"/>
                          <a:pt x="47" y="11"/>
                          <a:pt x="47" y="24"/>
                        </a:cubicBezTo>
                        <a:cubicBezTo>
                          <a:pt x="47" y="37"/>
                          <a:pt x="37" y="47"/>
                          <a:pt x="24" y="47"/>
                        </a:cubicBezTo>
                        <a:close/>
                        <a:moveTo>
                          <a:pt x="24" y="9"/>
                        </a:moveTo>
                        <a:cubicBezTo>
                          <a:pt x="16" y="9"/>
                          <a:pt x="9" y="16"/>
                          <a:pt x="9" y="24"/>
                        </a:cubicBezTo>
                        <a:cubicBezTo>
                          <a:pt x="9" y="32"/>
                          <a:pt x="16" y="38"/>
                          <a:pt x="24" y="38"/>
                        </a:cubicBezTo>
                        <a:cubicBezTo>
                          <a:pt x="32" y="38"/>
                          <a:pt x="38" y="32"/>
                          <a:pt x="38" y="24"/>
                        </a:cubicBezTo>
                        <a:cubicBezTo>
                          <a:pt x="38" y="16"/>
                          <a:pt x="32" y="9"/>
                          <a:pt x="24" y="9"/>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910">
                    <a:extLst>
                      <a:ext uri="{FF2B5EF4-FFF2-40B4-BE49-F238E27FC236}">
                        <a16:creationId xmlns:a16="http://schemas.microsoft.com/office/drawing/2014/main" id="{9134DD08-EE80-4F0F-92B4-3439E0340ABB}"/>
                      </a:ext>
                    </a:extLst>
                  </p:cNvPr>
                  <p:cNvSpPr>
                    <a:spLocks noEditPoints="1"/>
                  </p:cNvSpPr>
                  <p:nvPr/>
                </p:nvSpPr>
                <p:spPr bwMode="auto">
                  <a:xfrm>
                    <a:off x="11060113" y="4343401"/>
                    <a:ext cx="125413" cy="130175"/>
                  </a:xfrm>
                  <a:custGeom>
                    <a:avLst/>
                    <a:gdLst>
                      <a:gd name="T0" fmla="*/ 23 w 46"/>
                      <a:gd name="T1" fmla="*/ 47 h 47"/>
                      <a:gd name="T2" fmla="*/ 0 w 46"/>
                      <a:gd name="T3" fmla="*/ 24 h 47"/>
                      <a:gd name="T4" fmla="*/ 23 w 46"/>
                      <a:gd name="T5" fmla="*/ 0 h 47"/>
                      <a:gd name="T6" fmla="*/ 46 w 46"/>
                      <a:gd name="T7" fmla="*/ 24 h 47"/>
                      <a:gd name="T8" fmla="*/ 23 w 46"/>
                      <a:gd name="T9" fmla="*/ 47 h 47"/>
                      <a:gd name="T10" fmla="*/ 23 w 46"/>
                      <a:gd name="T11" fmla="*/ 9 h 47"/>
                      <a:gd name="T12" fmla="*/ 8 w 46"/>
                      <a:gd name="T13" fmla="*/ 24 h 47"/>
                      <a:gd name="T14" fmla="*/ 23 w 46"/>
                      <a:gd name="T15" fmla="*/ 38 h 47"/>
                      <a:gd name="T16" fmla="*/ 38 w 46"/>
                      <a:gd name="T17" fmla="*/ 24 h 47"/>
                      <a:gd name="T18" fmla="*/ 23 w 46"/>
                      <a:gd name="T1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23" y="47"/>
                        </a:moveTo>
                        <a:cubicBezTo>
                          <a:pt x="10" y="47"/>
                          <a:pt x="0" y="36"/>
                          <a:pt x="0" y="24"/>
                        </a:cubicBezTo>
                        <a:cubicBezTo>
                          <a:pt x="0" y="11"/>
                          <a:pt x="10" y="0"/>
                          <a:pt x="23" y="0"/>
                        </a:cubicBezTo>
                        <a:cubicBezTo>
                          <a:pt x="36" y="0"/>
                          <a:pt x="46" y="11"/>
                          <a:pt x="46" y="24"/>
                        </a:cubicBezTo>
                        <a:cubicBezTo>
                          <a:pt x="46" y="36"/>
                          <a:pt x="36" y="47"/>
                          <a:pt x="23" y="47"/>
                        </a:cubicBezTo>
                        <a:close/>
                        <a:moveTo>
                          <a:pt x="23" y="9"/>
                        </a:moveTo>
                        <a:cubicBezTo>
                          <a:pt x="15" y="9"/>
                          <a:pt x="8" y="15"/>
                          <a:pt x="8" y="24"/>
                        </a:cubicBezTo>
                        <a:cubicBezTo>
                          <a:pt x="8" y="32"/>
                          <a:pt x="15" y="38"/>
                          <a:pt x="23" y="38"/>
                        </a:cubicBezTo>
                        <a:cubicBezTo>
                          <a:pt x="31" y="38"/>
                          <a:pt x="38" y="32"/>
                          <a:pt x="38" y="24"/>
                        </a:cubicBezTo>
                        <a:cubicBezTo>
                          <a:pt x="38" y="15"/>
                          <a:pt x="31" y="9"/>
                          <a:pt x="23" y="9"/>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911">
                    <a:extLst>
                      <a:ext uri="{FF2B5EF4-FFF2-40B4-BE49-F238E27FC236}">
                        <a16:creationId xmlns:a16="http://schemas.microsoft.com/office/drawing/2014/main" id="{B6E24D39-55FE-446A-A1A1-F52E814FD5DF}"/>
                      </a:ext>
                    </a:extLst>
                  </p:cNvPr>
                  <p:cNvSpPr>
                    <a:spLocks noEditPoints="1"/>
                  </p:cNvSpPr>
                  <p:nvPr/>
                </p:nvSpPr>
                <p:spPr bwMode="auto">
                  <a:xfrm>
                    <a:off x="10926763" y="4465638"/>
                    <a:ext cx="128588" cy="127000"/>
                  </a:xfrm>
                  <a:custGeom>
                    <a:avLst/>
                    <a:gdLst>
                      <a:gd name="T0" fmla="*/ 24 w 47"/>
                      <a:gd name="T1" fmla="*/ 46 h 46"/>
                      <a:gd name="T2" fmla="*/ 0 w 47"/>
                      <a:gd name="T3" fmla="*/ 23 h 46"/>
                      <a:gd name="T4" fmla="*/ 24 w 47"/>
                      <a:gd name="T5" fmla="*/ 0 h 46"/>
                      <a:gd name="T6" fmla="*/ 47 w 47"/>
                      <a:gd name="T7" fmla="*/ 23 h 46"/>
                      <a:gd name="T8" fmla="*/ 24 w 47"/>
                      <a:gd name="T9" fmla="*/ 46 h 46"/>
                      <a:gd name="T10" fmla="*/ 24 w 47"/>
                      <a:gd name="T11" fmla="*/ 8 h 46"/>
                      <a:gd name="T12" fmla="*/ 9 w 47"/>
                      <a:gd name="T13" fmla="*/ 23 h 46"/>
                      <a:gd name="T14" fmla="*/ 24 w 47"/>
                      <a:gd name="T15" fmla="*/ 38 h 46"/>
                      <a:gd name="T16" fmla="*/ 38 w 47"/>
                      <a:gd name="T17" fmla="*/ 23 h 46"/>
                      <a:gd name="T18" fmla="*/ 24 w 47"/>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4" y="46"/>
                        </a:moveTo>
                        <a:cubicBezTo>
                          <a:pt x="11" y="46"/>
                          <a:pt x="0" y="36"/>
                          <a:pt x="0" y="23"/>
                        </a:cubicBezTo>
                        <a:cubicBezTo>
                          <a:pt x="0" y="10"/>
                          <a:pt x="11" y="0"/>
                          <a:pt x="24" y="0"/>
                        </a:cubicBezTo>
                        <a:cubicBezTo>
                          <a:pt x="37" y="0"/>
                          <a:pt x="47" y="10"/>
                          <a:pt x="47" y="23"/>
                        </a:cubicBezTo>
                        <a:cubicBezTo>
                          <a:pt x="47" y="36"/>
                          <a:pt x="37" y="46"/>
                          <a:pt x="24" y="46"/>
                        </a:cubicBezTo>
                        <a:close/>
                        <a:moveTo>
                          <a:pt x="24" y="8"/>
                        </a:moveTo>
                        <a:cubicBezTo>
                          <a:pt x="16" y="8"/>
                          <a:pt x="9" y="15"/>
                          <a:pt x="9" y="23"/>
                        </a:cubicBezTo>
                        <a:cubicBezTo>
                          <a:pt x="9" y="31"/>
                          <a:pt x="16" y="38"/>
                          <a:pt x="24" y="38"/>
                        </a:cubicBezTo>
                        <a:cubicBezTo>
                          <a:pt x="32" y="38"/>
                          <a:pt x="38" y="31"/>
                          <a:pt x="38" y="23"/>
                        </a:cubicBezTo>
                        <a:cubicBezTo>
                          <a:pt x="38" y="15"/>
                          <a:pt x="32" y="8"/>
                          <a:pt x="24"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12">
                    <a:extLst>
                      <a:ext uri="{FF2B5EF4-FFF2-40B4-BE49-F238E27FC236}">
                        <a16:creationId xmlns:a16="http://schemas.microsoft.com/office/drawing/2014/main" id="{914BB41D-686F-430D-B1B9-EC94A89A7AA4}"/>
                      </a:ext>
                    </a:extLst>
                  </p:cNvPr>
                  <p:cNvSpPr>
                    <a:spLocks noEditPoints="1"/>
                  </p:cNvSpPr>
                  <p:nvPr/>
                </p:nvSpPr>
                <p:spPr bwMode="auto">
                  <a:xfrm>
                    <a:off x="11060113" y="4592638"/>
                    <a:ext cx="125413" cy="127000"/>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8 h 46"/>
                      <a:gd name="T12" fmla="*/ 8 w 46"/>
                      <a:gd name="T13" fmla="*/ 23 h 46"/>
                      <a:gd name="T14" fmla="*/ 23 w 46"/>
                      <a:gd name="T15" fmla="*/ 38 h 46"/>
                      <a:gd name="T16" fmla="*/ 38 w 46"/>
                      <a:gd name="T17" fmla="*/ 23 h 46"/>
                      <a:gd name="T18" fmla="*/ 23 w 46"/>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0" y="46"/>
                          <a:pt x="0" y="36"/>
                          <a:pt x="0" y="23"/>
                        </a:cubicBezTo>
                        <a:cubicBezTo>
                          <a:pt x="0" y="10"/>
                          <a:pt x="10" y="0"/>
                          <a:pt x="23" y="0"/>
                        </a:cubicBezTo>
                        <a:cubicBezTo>
                          <a:pt x="36" y="0"/>
                          <a:pt x="46" y="10"/>
                          <a:pt x="46" y="23"/>
                        </a:cubicBezTo>
                        <a:cubicBezTo>
                          <a:pt x="46" y="36"/>
                          <a:pt x="36" y="46"/>
                          <a:pt x="23" y="46"/>
                        </a:cubicBezTo>
                        <a:close/>
                        <a:moveTo>
                          <a:pt x="23" y="8"/>
                        </a:moveTo>
                        <a:cubicBezTo>
                          <a:pt x="15" y="8"/>
                          <a:pt x="8" y="15"/>
                          <a:pt x="8" y="23"/>
                        </a:cubicBezTo>
                        <a:cubicBezTo>
                          <a:pt x="8" y="31"/>
                          <a:pt x="15" y="38"/>
                          <a:pt x="23" y="38"/>
                        </a:cubicBezTo>
                        <a:cubicBezTo>
                          <a:pt x="31" y="38"/>
                          <a:pt x="38" y="31"/>
                          <a:pt x="38" y="23"/>
                        </a:cubicBezTo>
                        <a:cubicBezTo>
                          <a:pt x="38" y="15"/>
                          <a:pt x="31" y="8"/>
                          <a:pt x="23"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913">
                    <a:extLst>
                      <a:ext uri="{FF2B5EF4-FFF2-40B4-BE49-F238E27FC236}">
                        <a16:creationId xmlns:a16="http://schemas.microsoft.com/office/drawing/2014/main" id="{34AD855D-C92A-423C-ACB0-03BAA8B26511}"/>
                      </a:ext>
                    </a:extLst>
                  </p:cNvPr>
                  <p:cNvSpPr>
                    <a:spLocks noEditPoints="1"/>
                  </p:cNvSpPr>
                  <p:nvPr/>
                </p:nvSpPr>
                <p:spPr bwMode="auto">
                  <a:xfrm>
                    <a:off x="10926763" y="4711701"/>
                    <a:ext cx="128588" cy="127000"/>
                  </a:xfrm>
                  <a:custGeom>
                    <a:avLst/>
                    <a:gdLst>
                      <a:gd name="T0" fmla="*/ 24 w 47"/>
                      <a:gd name="T1" fmla="*/ 46 h 46"/>
                      <a:gd name="T2" fmla="*/ 0 w 47"/>
                      <a:gd name="T3" fmla="*/ 23 h 46"/>
                      <a:gd name="T4" fmla="*/ 24 w 47"/>
                      <a:gd name="T5" fmla="*/ 0 h 46"/>
                      <a:gd name="T6" fmla="*/ 47 w 47"/>
                      <a:gd name="T7" fmla="*/ 23 h 46"/>
                      <a:gd name="T8" fmla="*/ 24 w 47"/>
                      <a:gd name="T9" fmla="*/ 46 h 46"/>
                      <a:gd name="T10" fmla="*/ 24 w 47"/>
                      <a:gd name="T11" fmla="*/ 8 h 46"/>
                      <a:gd name="T12" fmla="*/ 9 w 47"/>
                      <a:gd name="T13" fmla="*/ 23 h 46"/>
                      <a:gd name="T14" fmla="*/ 24 w 47"/>
                      <a:gd name="T15" fmla="*/ 38 h 46"/>
                      <a:gd name="T16" fmla="*/ 38 w 47"/>
                      <a:gd name="T17" fmla="*/ 23 h 46"/>
                      <a:gd name="T18" fmla="*/ 24 w 47"/>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4" y="46"/>
                        </a:moveTo>
                        <a:cubicBezTo>
                          <a:pt x="11" y="46"/>
                          <a:pt x="0" y="36"/>
                          <a:pt x="0" y="23"/>
                        </a:cubicBezTo>
                        <a:cubicBezTo>
                          <a:pt x="0" y="10"/>
                          <a:pt x="11" y="0"/>
                          <a:pt x="24" y="0"/>
                        </a:cubicBezTo>
                        <a:cubicBezTo>
                          <a:pt x="37" y="0"/>
                          <a:pt x="47" y="10"/>
                          <a:pt x="47" y="23"/>
                        </a:cubicBezTo>
                        <a:cubicBezTo>
                          <a:pt x="47" y="36"/>
                          <a:pt x="37" y="46"/>
                          <a:pt x="24" y="46"/>
                        </a:cubicBezTo>
                        <a:close/>
                        <a:moveTo>
                          <a:pt x="24" y="8"/>
                        </a:moveTo>
                        <a:cubicBezTo>
                          <a:pt x="16" y="8"/>
                          <a:pt x="9" y="15"/>
                          <a:pt x="9" y="23"/>
                        </a:cubicBezTo>
                        <a:cubicBezTo>
                          <a:pt x="9" y="31"/>
                          <a:pt x="16" y="38"/>
                          <a:pt x="24" y="38"/>
                        </a:cubicBezTo>
                        <a:cubicBezTo>
                          <a:pt x="32" y="38"/>
                          <a:pt x="38" y="31"/>
                          <a:pt x="38" y="23"/>
                        </a:cubicBezTo>
                        <a:cubicBezTo>
                          <a:pt x="38" y="15"/>
                          <a:pt x="32" y="8"/>
                          <a:pt x="24"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14">
                    <a:extLst>
                      <a:ext uri="{FF2B5EF4-FFF2-40B4-BE49-F238E27FC236}">
                        <a16:creationId xmlns:a16="http://schemas.microsoft.com/office/drawing/2014/main" id="{A85E1744-A4CD-4CB7-BB98-1E9B40E37272}"/>
                      </a:ext>
                    </a:extLst>
                  </p:cNvPr>
                  <p:cNvSpPr>
                    <a:spLocks noEditPoints="1"/>
                  </p:cNvSpPr>
                  <p:nvPr/>
                </p:nvSpPr>
                <p:spPr bwMode="auto">
                  <a:xfrm>
                    <a:off x="10739438" y="4237038"/>
                    <a:ext cx="211138" cy="71438"/>
                  </a:xfrm>
                  <a:custGeom>
                    <a:avLst/>
                    <a:gdLst>
                      <a:gd name="T0" fmla="*/ 47 w 77"/>
                      <a:gd name="T1" fmla="*/ 26 h 26"/>
                      <a:gd name="T2" fmla="*/ 38 w 77"/>
                      <a:gd name="T3" fmla="*/ 26 h 26"/>
                      <a:gd name="T4" fmla="*/ 1 w 77"/>
                      <a:gd name="T5" fmla="*/ 7 h 26"/>
                      <a:gd name="T6" fmla="*/ 3 w 77"/>
                      <a:gd name="T7" fmla="*/ 1 h 26"/>
                      <a:gd name="T8" fmla="*/ 9 w 77"/>
                      <a:gd name="T9" fmla="*/ 3 h 26"/>
                      <a:gd name="T10" fmla="*/ 39 w 77"/>
                      <a:gd name="T11" fmla="*/ 17 h 26"/>
                      <a:gd name="T12" fmla="*/ 40 w 77"/>
                      <a:gd name="T13" fmla="*/ 17 h 26"/>
                      <a:gd name="T14" fmla="*/ 72 w 77"/>
                      <a:gd name="T15" fmla="*/ 17 h 26"/>
                      <a:gd name="T16" fmla="*/ 77 w 77"/>
                      <a:gd name="T17" fmla="*/ 21 h 26"/>
                      <a:gd name="T18" fmla="*/ 72 w 77"/>
                      <a:gd name="T19" fmla="*/ 26 h 26"/>
                      <a:gd name="T20" fmla="*/ 56 w 77"/>
                      <a:gd name="T21" fmla="*/ 26 h 26"/>
                      <a:gd name="T22" fmla="*/ 47 w 77"/>
                      <a:gd name="T23" fmla="*/ 26 h 26"/>
                      <a:gd name="T24" fmla="*/ 43 w 77"/>
                      <a:gd name="T25" fmla="*/ 21 h 26"/>
                      <a:gd name="T26" fmla="*/ 43 w 77"/>
                      <a:gd name="T27" fmla="*/ 21 h 26"/>
                      <a:gd name="T28" fmla="*/ 43 w 77"/>
                      <a:gd name="T29" fmla="*/ 21 h 26"/>
                      <a:gd name="T30" fmla="*/ 43 w 77"/>
                      <a:gd name="T31" fmla="*/ 21 h 26"/>
                      <a:gd name="T32" fmla="*/ 43 w 77"/>
                      <a:gd name="T33" fmla="*/ 21 h 26"/>
                      <a:gd name="T34" fmla="*/ 43 w 77"/>
                      <a:gd name="T35" fmla="*/ 21 h 26"/>
                      <a:gd name="T36" fmla="*/ 43 w 77"/>
                      <a:gd name="T37" fmla="*/ 21 h 26"/>
                      <a:gd name="T38" fmla="*/ 43 w 77"/>
                      <a:gd name="T39" fmla="*/ 21 h 26"/>
                      <a:gd name="T40" fmla="*/ 43 w 77"/>
                      <a:gd name="T41" fmla="*/ 21 h 26"/>
                      <a:gd name="T42" fmla="*/ 43 w 77"/>
                      <a:gd name="T43" fmla="*/ 21 h 26"/>
                      <a:gd name="T44" fmla="*/ 43 w 77"/>
                      <a:gd name="T45" fmla="*/ 21 h 26"/>
                      <a:gd name="T46" fmla="*/ 43 w 77"/>
                      <a:gd name="T4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26">
                        <a:moveTo>
                          <a:pt x="47" y="26"/>
                        </a:moveTo>
                        <a:cubicBezTo>
                          <a:pt x="42" y="26"/>
                          <a:pt x="39" y="26"/>
                          <a:pt x="38" y="26"/>
                        </a:cubicBezTo>
                        <a:cubicBezTo>
                          <a:pt x="10" y="25"/>
                          <a:pt x="1" y="8"/>
                          <a:pt x="1" y="7"/>
                        </a:cubicBezTo>
                        <a:cubicBezTo>
                          <a:pt x="0" y="5"/>
                          <a:pt x="1" y="2"/>
                          <a:pt x="3" y="1"/>
                        </a:cubicBezTo>
                        <a:cubicBezTo>
                          <a:pt x="5" y="0"/>
                          <a:pt x="8" y="1"/>
                          <a:pt x="9" y="3"/>
                        </a:cubicBezTo>
                        <a:cubicBezTo>
                          <a:pt x="9" y="4"/>
                          <a:pt x="16" y="17"/>
                          <a:pt x="39" y="17"/>
                        </a:cubicBezTo>
                        <a:cubicBezTo>
                          <a:pt x="39" y="17"/>
                          <a:pt x="40" y="17"/>
                          <a:pt x="40" y="17"/>
                        </a:cubicBezTo>
                        <a:cubicBezTo>
                          <a:pt x="44" y="18"/>
                          <a:pt x="59" y="17"/>
                          <a:pt x="72" y="17"/>
                        </a:cubicBezTo>
                        <a:cubicBezTo>
                          <a:pt x="75" y="17"/>
                          <a:pt x="77" y="19"/>
                          <a:pt x="77" y="21"/>
                        </a:cubicBezTo>
                        <a:cubicBezTo>
                          <a:pt x="77" y="24"/>
                          <a:pt x="75" y="26"/>
                          <a:pt x="72" y="26"/>
                        </a:cubicBezTo>
                        <a:cubicBezTo>
                          <a:pt x="72" y="26"/>
                          <a:pt x="64" y="26"/>
                          <a:pt x="56" y="26"/>
                        </a:cubicBezTo>
                        <a:cubicBezTo>
                          <a:pt x="52" y="26"/>
                          <a:pt x="49" y="26"/>
                          <a:pt x="47" y="26"/>
                        </a:cubicBezTo>
                        <a:close/>
                        <a:moveTo>
                          <a:pt x="43" y="21"/>
                        </a:moveTo>
                        <a:cubicBezTo>
                          <a:pt x="43" y="21"/>
                          <a:pt x="43" y="21"/>
                          <a:pt x="43" y="21"/>
                        </a:cubicBezTo>
                        <a:cubicBezTo>
                          <a:pt x="43" y="21"/>
                          <a:pt x="43" y="21"/>
                          <a:pt x="43" y="21"/>
                        </a:cubicBezTo>
                        <a:close/>
                        <a:moveTo>
                          <a:pt x="43" y="21"/>
                        </a:moveTo>
                        <a:cubicBezTo>
                          <a:pt x="43" y="21"/>
                          <a:pt x="43" y="21"/>
                          <a:pt x="43" y="21"/>
                        </a:cubicBezTo>
                        <a:cubicBezTo>
                          <a:pt x="43" y="21"/>
                          <a:pt x="43" y="21"/>
                          <a:pt x="43" y="21"/>
                        </a:cubicBezTo>
                        <a:close/>
                        <a:moveTo>
                          <a:pt x="43" y="21"/>
                        </a:moveTo>
                        <a:cubicBezTo>
                          <a:pt x="43" y="21"/>
                          <a:pt x="43" y="21"/>
                          <a:pt x="43" y="21"/>
                        </a:cubicBezTo>
                        <a:cubicBezTo>
                          <a:pt x="43" y="21"/>
                          <a:pt x="43" y="21"/>
                          <a:pt x="43" y="21"/>
                        </a:cubicBezTo>
                        <a:close/>
                        <a:moveTo>
                          <a:pt x="43" y="21"/>
                        </a:moveTo>
                        <a:cubicBezTo>
                          <a:pt x="43" y="21"/>
                          <a:pt x="43" y="21"/>
                          <a:pt x="43" y="21"/>
                        </a:cubicBezTo>
                        <a:cubicBezTo>
                          <a:pt x="43" y="21"/>
                          <a:pt x="43" y="21"/>
                          <a:pt x="43" y="21"/>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4" name="Groupe 153">
            <a:extLst>
              <a:ext uri="{FF2B5EF4-FFF2-40B4-BE49-F238E27FC236}">
                <a16:creationId xmlns:a16="http://schemas.microsoft.com/office/drawing/2014/main" id="{CF4806C2-5585-4794-A29B-DBE6586DD27F}"/>
              </a:ext>
            </a:extLst>
          </p:cNvPr>
          <p:cNvGrpSpPr/>
          <p:nvPr/>
        </p:nvGrpSpPr>
        <p:grpSpPr>
          <a:xfrm>
            <a:off x="1141113" y="4423203"/>
            <a:ext cx="9896867" cy="1245395"/>
            <a:chOff x="1181834" y="4846320"/>
            <a:chExt cx="9896867" cy="1245395"/>
          </a:xfrm>
        </p:grpSpPr>
        <p:sp>
          <p:nvSpPr>
            <p:cNvPr id="155" name="Rectangle 154">
              <a:extLst>
                <a:ext uri="{FF2B5EF4-FFF2-40B4-BE49-F238E27FC236}">
                  <a16:creationId xmlns:a16="http://schemas.microsoft.com/office/drawing/2014/main" id="{6251D1C2-3A8A-460C-878D-DE601DAD035B}"/>
                </a:ext>
              </a:extLst>
            </p:cNvPr>
            <p:cNvSpPr/>
            <p:nvPr/>
          </p:nvSpPr>
          <p:spPr>
            <a:xfrm>
              <a:off x="2124005" y="4872076"/>
              <a:ext cx="8954696" cy="1153830"/>
            </a:xfrm>
            <a:prstGeom prst="rect">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e 155">
              <a:extLst>
                <a:ext uri="{FF2B5EF4-FFF2-40B4-BE49-F238E27FC236}">
                  <a16:creationId xmlns:a16="http://schemas.microsoft.com/office/drawing/2014/main" id="{EE35A803-38EC-4FC2-BCC3-407D7756E024}"/>
                </a:ext>
              </a:extLst>
            </p:cNvPr>
            <p:cNvGrpSpPr/>
            <p:nvPr/>
          </p:nvGrpSpPr>
          <p:grpSpPr>
            <a:xfrm>
              <a:off x="1181834" y="4846320"/>
              <a:ext cx="846469" cy="1245395"/>
              <a:chOff x="1625430" y="4651468"/>
              <a:chExt cx="846469" cy="1484514"/>
            </a:xfrm>
          </p:grpSpPr>
          <p:sp>
            <p:nvSpPr>
              <p:cNvPr id="177" name="Rectangle 176">
                <a:extLst>
                  <a:ext uri="{FF2B5EF4-FFF2-40B4-BE49-F238E27FC236}">
                    <a16:creationId xmlns:a16="http://schemas.microsoft.com/office/drawing/2014/main" id="{91149AA3-ABC3-44B5-A14A-BB651C55C035}"/>
                  </a:ext>
                </a:extLst>
              </p:cNvPr>
              <p:cNvSpPr/>
              <p:nvPr/>
            </p:nvSpPr>
            <p:spPr>
              <a:xfrm>
                <a:off x="1625430" y="4682169"/>
                <a:ext cx="846469" cy="1375370"/>
              </a:xfrm>
              <a:prstGeom prst="rect">
                <a:avLst/>
              </a:prstGeom>
              <a:solidFill>
                <a:srgbClr val="415364"/>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ZoneTexte 177">
                <a:extLst>
                  <a:ext uri="{FF2B5EF4-FFF2-40B4-BE49-F238E27FC236}">
                    <a16:creationId xmlns:a16="http://schemas.microsoft.com/office/drawing/2014/main" id="{1D884C87-7B70-4E5F-889C-18EAEF739283}"/>
                  </a:ext>
                </a:extLst>
              </p:cNvPr>
              <p:cNvSpPr txBox="1"/>
              <p:nvPr/>
            </p:nvSpPr>
            <p:spPr>
              <a:xfrm rot="16200000">
                <a:off x="1316381" y="5193670"/>
                <a:ext cx="1484514" cy="400110"/>
              </a:xfrm>
              <a:prstGeom prst="rect">
                <a:avLst/>
              </a:prstGeom>
              <a:noFill/>
            </p:spPr>
            <p:txBody>
              <a:bodyPr wrap="square" rtlCol="0">
                <a:spAutoFit/>
              </a:bodyPr>
              <a:lstStyle/>
              <a:p>
                <a:pPr algn="ctr"/>
                <a:r>
                  <a:rPr lang="en-US" sz="1000" b="1" dirty="0">
                    <a:solidFill>
                      <a:schemeClr val="bg1"/>
                    </a:solidFill>
                  </a:rPr>
                  <a:t>CHARACTER</a:t>
                </a:r>
              </a:p>
              <a:p>
                <a:pPr algn="ctr"/>
                <a:r>
                  <a:rPr lang="en-US" sz="1000" b="1" dirty="0">
                    <a:solidFill>
                      <a:schemeClr val="bg1"/>
                    </a:solidFill>
                  </a:rPr>
                  <a:t>EXTRACTION</a:t>
                </a:r>
              </a:p>
            </p:txBody>
          </p:sp>
        </p:grpSp>
        <p:sp>
          <p:nvSpPr>
            <p:cNvPr id="157" name="ZoneTexte 156">
              <a:extLst>
                <a:ext uri="{FF2B5EF4-FFF2-40B4-BE49-F238E27FC236}">
                  <a16:creationId xmlns:a16="http://schemas.microsoft.com/office/drawing/2014/main" id="{D89CA860-E4A1-4076-8E8B-A189EC19EB9D}"/>
                </a:ext>
              </a:extLst>
            </p:cNvPr>
            <p:cNvSpPr txBox="1"/>
            <p:nvPr/>
          </p:nvSpPr>
          <p:spPr>
            <a:xfrm>
              <a:off x="3147521" y="5041865"/>
              <a:ext cx="2927689" cy="738664"/>
            </a:xfrm>
            <a:prstGeom prst="rect">
              <a:avLst/>
            </a:prstGeom>
            <a:noFill/>
          </p:spPr>
          <p:txBody>
            <a:bodyPr wrap="square" rtlCol="0">
              <a:spAutoFit/>
            </a:bodyPr>
            <a:lstStyle/>
            <a:p>
              <a:pPr algn="ctr"/>
              <a:r>
                <a:rPr lang="en-US" sz="1400" b="1" dirty="0">
                  <a:solidFill>
                    <a:schemeClr val="accent2"/>
                  </a:solidFill>
                </a:rPr>
                <a:t>TEXT EXTRACTION </a:t>
              </a:r>
            </a:p>
            <a:p>
              <a:pPr algn="ctr"/>
              <a:r>
                <a:rPr lang="en-US" sz="1400" dirty="0">
                  <a:solidFill>
                    <a:schemeClr val="accent6"/>
                  </a:solidFill>
                </a:rPr>
                <a:t>for text-based documents</a:t>
              </a:r>
              <a:endParaRPr lang="en-US" sz="1400" dirty="0">
                <a:solidFill>
                  <a:sysClr val="windowText" lastClr="000000"/>
                </a:solidFill>
              </a:endParaRPr>
            </a:p>
            <a:p>
              <a:pPr algn="ctr"/>
              <a:r>
                <a:rPr lang="en-US" sz="1400" dirty="0">
                  <a:solidFill>
                    <a:sysClr val="windowText" lastClr="000000"/>
                  </a:solidFill>
                </a:rPr>
                <a:t>(Most System Generated PDFs)</a:t>
              </a:r>
            </a:p>
          </p:txBody>
        </p:sp>
        <p:sp>
          <p:nvSpPr>
            <p:cNvPr id="158" name="ZoneTexte 157">
              <a:extLst>
                <a:ext uri="{FF2B5EF4-FFF2-40B4-BE49-F238E27FC236}">
                  <a16:creationId xmlns:a16="http://schemas.microsoft.com/office/drawing/2014/main" id="{6A8C86DD-039A-465D-89D0-CDDFB8CAC548}"/>
                </a:ext>
              </a:extLst>
            </p:cNvPr>
            <p:cNvSpPr txBox="1"/>
            <p:nvPr/>
          </p:nvSpPr>
          <p:spPr>
            <a:xfrm>
              <a:off x="7563923" y="5048880"/>
              <a:ext cx="2482182" cy="800219"/>
            </a:xfrm>
            <a:prstGeom prst="rect">
              <a:avLst/>
            </a:prstGeom>
            <a:noFill/>
          </p:spPr>
          <p:txBody>
            <a:bodyPr wrap="square" rtlCol="0">
              <a:spAutoFit/>
            </a:bodyPr>
            <a:lstStyle/>
            <a:p>
              <a:pPr algn="ctr"/>
              <a:r>
                <a:rPr lang="en-US" sz="1400" b="1" dirty="0">
                  <a:solidFill>
                    <a:schemeClr val="accent2"/>
                  </a:solidFill>
                </a:rPr>
                <a:t>OCR</a:t>
              </a:r>
              <a:r>
                <a:rPr lang="en-US" b="1" dirty="0">
                  <a:solidFill>
                    <a:schemeClr val="accent2"/>
                  </a:solidFill>
                </a:rPr>
                <a:t> </a:t>
              </a:r>
            </a:p>
            <a:p>
              <a:pPr algn="ctr"/>
              <a:r>
                <a:rPr lang="en-US" sz="1400" dirty="0">
                  <a:solidFill>
                    <a:schemeClr val="accent6"/>
                  </a:solidFill>
                </a:rPr>
                <a:t>for image-based documents</a:t>
              </a:r>
            </a:p>
            <a:p>
              <a:pPr algn="ctr"/>
              <a:r>
                <a:rPr lang="en-US" sz="1400" dirty="0">
                  <a:solidFill>
                    <a:schemeClr val="accent6"/>
                  </a:solidFill>
                </a:rPr>
                <a:t>(e.g. Fax)</a:t>
              </a:r>
            </a:p>
          </p:txBody>
        </p:sp>
      </p:grpSp>
      <p:sp>
        <p:nvSpPr>
          <p:cNvPr id="14" name="Rectangle 13">
            <a:extLst>
              <a:ext uri="{FF2B5EF4-FFF2-40B4-BE49-F238E27FC236}">
                <a16:creationId xmlns:a16="http://schemas.microsoft.com/office/drawing/2014/main" id="{21FBD3BD-9AF7-C34F-B57B-2B1A060EC46D}"/>
              </a:ext>
            </a:extLst>
          </p:cNvPr>
          <p:cNvSpPr/>
          <p:nvPr/>
        </p:nvSpPr>
        <p:spPr>
          <a:xfrm>
            <a:off x="2081136" y="5708951"/>
            <a:ext cx="8954696" cy="800894"/>
          </a:xfrm>
          <a:prstGeom prst="rect">
            <a:avLst/>
          </a:prstGeom>
          <a:no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55">
            <a:extLst>
              <a:ext uri="{FF2B5EF4-FFF2-40B4-BE49-F238E27FC236}">
                <a16:creationId xmlns:a16="http://schemas.microsoft.com/office/drawing/2014/main" id="{E395FDC7-30C5-F039-658C-E854975A8801}"/>
              </a:ext>
            </a:extLst>
          </p:cNvPr>
          <p:cNvGrpSpPr/>
          <p:nvPr/>
        </p:nvGrpSpPr>
        <p:grpSpPr>
          <a:xfrm>
            <a:off x="1139692" y="5602788"/>
            <a:ext cx="846469" cy="1010209"/>
            <a:chOff x="1625430" y="4356043"/>
            <a:chExt cx="846469" cy="1204170"/>
          </a:xfrm>
        </p:grpSpPr>
        <p:sp>
          <p:nvSpPr>
            <p:cNvPr id="18" name="Rectangle 17">
              <a:extLst>
                <a:ext uri="{FF2B5EF4-FFF2-40B4-BE49-F238E27FC236}">
                  <a16:creationId xmlns:a16="http://schemas.microsoft.com/office/drawing/2014/main" id="{31116E81-8F8E-7895-2373-56B3F491877E}"/>
                </a:ext>
              </a:extLst>
            </p:cNvPr>
            <p:cNvSpPr/>
            <p:nvPr/>
          </p:nvSpPr>
          <p:spPr>
            <a:xfrm>
              <a:off x="1625430" y="4465446"/>
              <a:ext cx="846469" cy="985363"/>
            </a:xfrm>
            <a:prstGeom prst="rect">
              <a:avLst/>
            </a:prstGeom>
            <a:solidFill>
              <a:srgbClr val="415364"/>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77">
              <a:extLst>
                <a:ext uri="{FF2B5EF4-FFF2-40B4-BE49-F238E27FC236}">
                  <a16:creationId xmlns:a16="http://schemas.microsoft.com/office/drawing/2014/main" id="{1246F781-F76E-5516-6083-CA19E47582A8}"/>
                </a:ext>
              </a:extLst>
            </p:cNvPr>
            <p:cNvSpPr txBox="1"/>
            <p:nvPr/>
          </p:nvSpPr>
          <p:spPr>
            <a:xfrm rot="16200000">
              <a:off x="1446582" y="4758073"/>
              <a:ext cx="1204170" cy="400110"/>
            </a:xfrm>
            <a:prstGeom prst="rect">
              <a:avLst/>
            </a:prstGeom>
            <a:noFill/>
          </p:spPr>
          <p:txBody>
            <a:bodyPr wrap="square" rtlCol="0">
              <a:spAutoFit/>
            </a:bodyPr>
            <a:lstStyle/>
            <a:p>
              <a:pPr algn="ctr"/>
              <a:r>
                <a:rPr lang="en-US" sz="1000" b="1" dirty="0">
                  <a:solidFill>
                    <a:schemeClr val="bg1"/>
                  </a:solidFill>
                </a:rPr>
                <a:t>DATA ANALYTICS</a:t>
              </a:r>
            </a:p>
          </p:txBody>
        </p:sp>
      </p:grpSp>
      <p:sp>
        <p:nvSpPr>
          <p:cNvPr id="21" name="Rectangle 20">
            <a:extLst>
              <a:ext uri="{FF2B5EF4-FFF2-40B4-BE49-F238E27FC236}">
                <a16:creationId xmlns:a16="http://schemas.microsoft.com/office/drawing/2014/main" id="{7908399F-D9BD-1D9F-3F91-B3F52A68835B}"/>
              </a:ext>
            </a:extLst>
          </p:cNvPr>
          <p:cNvSpPr/>
          <p:nvPr/>
        </p:nvSpPr>
        <p:spPr>
          <a:xfrm>
            <a:off x="3220671" y="5847788"/>
            <a:ext cx="53344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cs typeface="Calibri" panose="020F0502020204030204" pitchFamily="34" charset="0"/>
              </a:rPr>
              <a:t>DATA ANALYTICS &amp; BUSINESS INTELLIGENCE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solidFill>
                <a:cs typeface="Calibri" panose="020F0502020204030204" pitchFamily="34" charset="0"/>
              </a:rPr>
              <a:t>to identify improvement areas or anomalies</a:t>
            </a:r>
          </a:p>
        </p:txBody>
      </p:sp>
      <p:grpSp>
        <p:nvGrpSpPr>
          <p:cNvPr id="23" name="Groupe 1268">
            <a:extLst>
              <a:ext uri="{FF2B5EF4-FFF2-40B4-BE49-F238E27FC236}">
                <a16:creationId xmlns:a16="http://schemas.microsoft.com/office/drawing/2014/main" id="{CC348D5F-5394-2936-548E-A15AEE6A507D}"/>
              </a:ext>
            </a:extLst>
          </p:cNvPr>
          <p:cNvGrpSpPr/>
          <p:nvPr/>
        </p:nvGrpSpPr>
        <p:grpSpPr>
          <a:xfrm>
            <a:off x="2513668" y="6077838"/>
            <a:ext cx="320325" cy="333720"/>
            <a:chOff x="5729288" y="2965450"/>
            <a:chExt cx="622301" cy="636588"/>
          </a:xfrm>
        </p:grpSpPr>
        <p:sp>
          <p:nvSpPr>
            <p:cNvPr id="24" name="Line 738">
              <a:extLst>
                <a:ext uri="{FF2B5EF4-FFF2-40B4-BE49-F238E27FC236}">
                  <a16:creationId xmlns:a16="http://schemas.microsoft.com/office/drawing/2014/main" id="{0891ADA6-C7D0-7A30-EA31-3E472595AA05}"/>
                </a:ext>
              </a:extLst>
            </p:cNvPr>
            <p:cNvSpPr>
              <a:spLocks noChangeShapeType="1"/>
            </p:cNvSpPr>
            <p:nvPr/>
          </p:nvSpPr>
          <p:spPr bwMode="auto">
            <a:xfrm flipH="1">
              <a:off x="5729288" y="3190875"/>
              <a:ext cx="49213" cy="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25" name="Line 739">
              <a:extLst>
                <a:ext uri="{FF2B5EF4-FFF2-40B4-BE49-F238E27FC236}">
                  <a16:creationId xmlns:a16="http://schemas.microsoft.com/office/drawing/2014/main" id="{BA52BF8F-128B-535D-C6E7-22AA308FEAD9}"/>
                </a:ext>
              </a:extLst>
            </p:cNvPr>
            <p:cNvSpPr>
              <a:spLocks noChangeShapeType="1"/>
            </p:cNvSpPr>
            <p:nvPr/>
          </p:nvSpPr>
          <p:spPr bwMode="auto">
            <a:xfrm flipH="1" flipV="1">
              <a:off x="5837238" y="2987675"/>
              <a:ext cx="19050" cy="15875"/>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26" name="Line 740">
              <a:extLst>
                <a:ext uri="{FF2B5EF4-FFF2-40B4-BE49-F238E27FC236}">
                  <a16:creationId xmlns:a16="http://schemas.microsoft.com/office/drawing/2014/main" id="{8F00459B-7291-EBE7-572E-E8D348CDC90D}"/>
                </a:ext>
              </a:extLst>
            </p:cNvPr>
            <p:cNvSpPr>
              <a:spLocks noChangeShapeType="1"/>
            </p:cNvSpPr>
            <p:nvPr/>
          </p:nvSpPr>
          <p:spPr bwMode="auto">
            <a:xfrm flipH="1" flipV="1">
              <a:off x="5768976" y="3035300"/>
              <a:ext cx="42863" cy="23813"/>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27" name="Line 741">
              <a:extLst>
                <a:ext uri="{FF2B5EF4-FFF2-40B4-BE49-F238E27FC236}">
                  <a16:creationId xmlns:a16="http://schemas.microsoft.com/office/drawing/2014/main" id="{92B546CD-2EAE-7098-5D4C-65A25F0772B7}"/>
                </a:ext>
              </a:extLst>
            </p:cNvPr>
            <p:cNvSpPr>
              <a:spLocks noChangeShapeType="1"/>
            </p:cNvSpPr>
            <p:nvPr/>
          </p:nvSpPr>
          <p:spPr bwMode="auto">
            <a:xfrm flipH="1">
              <a:off x="5768976" y="3321050"/>
              <a:ext cx="42863" cy="2540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28" name="Line 742">
              <a:extLst>
                <a:ext uri="{FF2B5EF4-FFF2-40B4-BE49-F238E27FC236}">
                  <a16:creationId xmlns:a16="http://schemas.microsoft.com/office/drawing/2014/main" id="{D0F67F66-C35C-AAA4-682B-05A7F753E9DE}"/>
                </a:ext>
              </a:extLst>
            </p:cNvPr>
            <p:cNvSpPr>
              <a:spLocks noChangeShapeType="1"/>
            </p:cNvSpPr>
            <p:nvPr/>
          </p:nvSpPr>
          <p:spPr bwMode="auto">
            <a:xfrm>
              <a:off x="6040438" y="3190875"/>
              <a:ext cx="185738" cy="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29" name="Line 743">
              <a:extLst>
                <a:ext uri="{FF2B5EF4-FFF2-40B4-BE49-F238E27FC236}">
                  <a16:creationId xmlns:a16="http://schemas.microsoft.com/office/drawing/2014/main" id="{BF92F913-B810-820C-2303-AC7532ABDF0F}"/>
                </a:ext>
              </a:extLst>
            </p:cNvPr>
            <p:cNvSpPr>
              <a:spLocks noChangeShapeType="1"/>
            </p:cNvSpPr>
            <p:nvPr/>
          </p:nvSpPr>
          <p:spPr bwMode="auto">
            <a:xfrm>
              <a:off x="6223001" y="3375025"/>
              <a:ext cx="19050" cy="1905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0" name="Line 744">
              <a:extLst>
                <a:ext uri="{FF2B5EF4-FFF2-40B4-BE49-F238E27FC236}">
                  <a16:creationId xmlns:a16="http://schemas.microsoft.com/office/drawing/2014/main" id="{797C837B-0AA8-959B-A7E2-407D4B3D3B48}"/>
                </a:ext>
              </a:extLst>
            </p:cNvPr>
            <p:cNvSpPr>
              <a:spLocks noChangeShapeType="1"/>
            </p:cNvSpPr>
            <p:nvPr/>
          </p:nvSpPr>
          <p:spPr bwMode="auto">
            <a:xfrm flipH="1">
              <a:off x="5837238" y="3375025"/>
              <a:ext cx="19050" cy="1905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1" name="Line 745">
              <a:extLst>
                <a:ext uri="{FF2B5EF4-FFF2-40B4-BE49-F238E27FC236}">
                  <a16:creationId xmlns:a16="http://schemas.microsoft.com/office/drawing/2014/main" id="{F8B61152-C125-85D4-27AF-B6AE7FF1AF1F}"/>
                </a:ext>
              </a:extLst>
            </p:cNvPr>
            <p:cNvSpPr>
              <a:spLocks noChangeShapeType="1"/>
            </p:cNvSpPr>
            <p:nvPr/>
          </p:nvSpPr>
          <p:spPr bwMode="auto">
            <a:xfrm flipV="1">
              <a:off x="6223001" y="2987675"/>
              <a:ext cx="19050" cy="15875"/>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2" name="Line 746">
              <a:extLst>
                <a:ext uri="{FF2B5EF4-FFF2-40B4-BE49-F238E27FC236}">
                  <a16:creationId xmlns:a16="http://schemas.microsoft.com/office/drawing/2014/main" id="{02224D58-47BB-3DE1-59BE-84AD41CF84EF}"/>
                </a:ext>
              </a:extLst>
            </p:cNvPr>
            <p:cNvSpPr>
              <a:spLocks noChangeShapeType="1"/>
            </p:cNvSpPr>
            <p:nvPr/>
          </p:nvSpPr>
          <p:spPr bwMode="auto">
            <a:xfrm flipH="1">
              <a:off x="5762626" y="3259138"/>
              <a:ext cx="25400" cy="635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3" name="Line 747">
              <a:extLst>
                <a:ext uri="{FF2B5EF4-FFF2-40B4-BE49-F238E27FC236}">
                  <a16:creationId xmlns:a16="http://schemas.microsoft.com/office/drawing/2014/main" id="{115C542B-B22E-2550-BB22-35DEF11DB45F}"/>
                </a:ext>
              </a:extLst>
            </p:cNvPr>
            <p:cNvSpPr>
              <a:spLocks noChangeShapeType="1"/>
            </p:cNvSpPr>
            <p:nvPr/>
          </p:nvSpPr>
          <p:spPr bwMode="auto">
            <a:xfrm flipH="1" flipV="1">
              <a:off x="5762626" y="3116263"/>
              <a:ext cx="25400" cy="635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4" name="Line 748">
              <a:extLst>
                <a:ext uri="{FF2B5EF4-FFF2-40B4-BE49-F238E27FC236}">
                  <a16:creationId xmlns:a16="http://schemas.microsoft.com/office/drawing/2014/main" id="{1608BC59-B20C-3A0B-1B7E-892DEE1B0946}"/>
                </a:ext>
              </a:extLst>
            </p:cNvPr>
            <p:cNvSpPr>
              <a:spLocks noChangeShapeType="1"/>
            </p:cNvSpPr>
            <p:nvPr/>
          </p:nvSpPr>
          <p:spPr bwMode="auto">
            <a:xfrm>
              <a:off x="6267451" y="3321050"/>
              <a:ext cx="42863" cy="2540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5" name="Line 749">
              <a:extLst>
                <a:ext uri="{FF2B5EF4-FFF2-40B4-BE49-F238E27FC236}">
                  <a16:creationId xmlns:a16="http://schemas.microsoft.com/office/drawing/2014/main" id="{9E7A5953-DFA1-9C60-B656-B6D3955793ED}"/>
                </a:ext>
              </a:extLst>
            </p:cNvPr>
            <p:cNvSpPr>
              <a:spLocks noChangeShapeType="1"/>
            </p:cNvSpPr>
            <p:nvPr/>
          </p:nvSpPr>
          <p:spPr bwMode="auto">
            <a:xfrm flipV="1">
              <a:off x="6267451" y="3035300"/>
              <a:ext cx="42863" cy="23813"/>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6" name="Oval 750">
              <a:extLst>
                <a:ext uri="{FF2B5EF4-FFF2-40B4-BE49-F238E27FC236}">
                  <a16:creationId xmlns:a16="http://schemas.microsoft.com/office/drawing/2014/main" id="{E5D9450C-9F6E-8ABB-AE2B-B0423A11DFF5}"/>
                </a:ext>
              </a:extLst>
            </p:cNvPr>
            <p:cNvSpPr>
              <a:spLocks noChangeArrowheads="1"/>
            </p:cNvSpPr>
            <p:nvPr/>
          </p:nvSpPr>
          <p:spPr bwMode="auto">
            <a:xfrm>
              <a:off x="5927726" y="3078163"/>
              <a:ext cx="223838" cy="225425"/>
            </a:xfrm>
            <a:prstGeom prst="ellipse">
              <a:avLst/>
            </a:prstGeom>
            <a:noFill/>
            <a:ln w="1270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39" name="Oval 751">
              <a:extLst>
                <a:ext uri="{FF2B5EF4-FFF2-40B4-BE49-F238E27FC236}">
                  <a16:creationId xmlns:a16="http://schemas.microsoft.com/office/drawing/2014/main" id="{F24E5054-7559-EA99-85F0-99D2451BB2B0}"/>
                </a:ext>
              </a:extLst>
            </p:cNvPr>
            <p:cNvSpPr>
              <a:spLocks noChangeArrowheads="1"/>
            </p:cNvSpPr>
            <p:nvPr/>
          </p:nvSpPr>
          <p:spPr bwMode="auto">
            <a:xfrm>
              <a:off x="6027738" y="3178175"/>
              <a:ext cx="23813" cy="25400"/>
            </a:xfrm>
            <a:prstGeom prst="ellipse">
              <a:avLst/>
            </a:prstGeom>
            <a:noFill/>
            <a:ln w="1270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0" name="Freeform 752">
              <a:extLst>
                <a:ext uri="{FF2B5EF4-FFF2-40B4-BE49-F238E27FC236}">
                  <a16:creationId xmlns:a16="http://schemas.microsoft.com/office/drawing/2014/main" id="{32474FEC-9C4C-5E57-4F8D-D73E325962E7}"/>
                </a:ext>
              </a:extLst>
            </p:cNvPr>
            <p:cNvSpPr>
              <a:spLocks/>
            </p:cNvSpPr>
            <p:nvPr/>
          </p:nvSpPr>
          <p:spPr bwMode="auto">
            <a:xfrm>
              <a:off x="6226176" y="3140075"/>
              <a:ext cx="125413" cy="100013"/>
            </a:xfrm>
            <a:custGeom>
              <a:avLst/>
              <a:gdLst>
                <a:gd name="T0" fmla="*/ 32 w 79"/>
                <a:gd name="T1" fmla="*/ 0 h 63"/>
                <a:gd name="T2" fmla="*/ 0 w 79"/>
                <a:gd name="T3" fmla="*/ 32 h 63"/>
                <a:gd name="T4" fmla="*/ 32 w 79"/>
                <a:gd name="T5" fmla="*/ 63 h 63"/>
                <a:gd name="T6" fmla="*/ 79 w 79"/>
                <a:gd name="T7" fmla="*/ 63 h 63"/>
                <a:gd name="T8" fmla="*/ 63 w 79"/>
                <a:gd name="T9" fmla="*/ 32 h 63"/>
                <a:gd name="T10" fmla="*/ 79 w 79"/>
                <a:gd name="T11" fmla="*/ 0 h 63"/>
                <a:gd name="T12" fmla="*/ 32 w 79"/>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79" h="63">
                  <a:moveTo>
                    <a:pt x="32" y="0"/>
                  </a:moveTo>
                  <a:lnTo>
                    <a:pt x="0" y="32"/>
                  </a:lnTo>
                  <a:lnTo>
                    <a:pt x="32" y="63"/>
                  </a:lnTo>
                  <a:lnTo>
                    <a:pt x="79" y="63"/>
                  </a:lnTo>
                  <a:lnTo>
                    <a:pt x="63" y="32"/>
                  </a:lnTo>
                  <a:lnTo>
                    <a:pt x="79" y="0"/>
                  </a:lnTo>
                  <a:lnTo>
                    <a:pt x="32" y="0"/>
                  </a:lnTo>
                  <a:close/>
                </a:path>
              </a:pathLst>
            </a:custGeom>
            <a:noFill/>
            <a:ln w="1270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1" name="Freeform 753">
              <a:extLst>
                <a:ext uri="{FF2B5EF4-FFF2-40B4-BE49-F238E27FC236}">
                  <a16:creationId xmlns:a16="http://schemas.microsoft.com/office/drawing/2014/main" id="{ED7EA91A-AFF8-C2D6-CF4B-F89C096FBE97}"/>
                </a:ext>
              </a:extLst>
            </p:cNvPr>
            <p:cNvSpPr>
              <a:spLocks/>
            </p:cNvSpPr>
            <p:nvPr/>
          </p:nvSpPr>
          <p:spPr bwMode="auto">
            <a:xfrm>
              <a:off x="5953126" y="3478213"/>
              <a:ext cx="174625" cy="123825"/>
            </a:xfrm>
            <a:custGeom>
              <a:avLst/>
              <a:gdLst>
                <a:gd name="T0" fmla="*/ 56 w 56"/>
                <a:gd name="T1" fmla="*/ 0 h 40"/>
                <a:gd name="T2" fmla="*/ 56 w 56"/>
                <a:gd name="T3" fmla="*/ 28 h 40"/>
                <a:gd name="T4" fmla="*/ 44 w 56"/>
                <a:gd name="T5" fmla="*/ 40 h 40"/>
                <a:gd name="T6" fmla="*/ 12 w 56"/>
                <a:gd name="T7" fmla="*/ 40 h 40"/>
                <a:gd name="T8" fmla="*/ 0 w 56"/>
                <a:gd name="T9" fmla="*/ 28 h 40"/>
                <a:gd name="T10" fmla="*/ 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56" y="0"/>
                  </a:moveTo>
                  <a:cubicBezTo>
                    <a:pt x="56" y="28"/>
                    <a:pt x="56" y="28"/>
                    <a:pt x="56" y="28"/>
                  </a:cubicBezTo>
                  <a:cubicBezTo>
                    <a:pt x="56" y="34"/>
                    <a:pt x="51" y="40"/>
                    <a:pt x="44" y="40"/>
                  </a:cubicBezTo>
                  <a:cubicBezTo>
                    <a:pt x="12" y="40"/>
                    <a:pt x="12" y="40"/>
                    <a:pt x="12" y="40"/>
                  </a:cubicBezTo>
                  <a:cubicBezTo>
                    <a:pt x="5" y="40"/>
                    <a:pt x="0" y="34"/>
                    <a:pt x="0" y="28"/>
                  </a:cubicBezTo>
                  <a:cubicBezTo>
                    <a:pt x="0" y="0"/>
                    <a:pt x="0" y="0"/>
                    <a:pt x="0" y="0"/>
                  </a:cubicBezTo>
                </a:path>
              </a:pathLst>
            </a:custGeom>
            <a:noFill/>
            <a:ln w="1270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2" name="Line 754">
              <a:extLst>
                <a:ext uri="{FF2B5EF4-FFF2-40B4-BE49-F238E27FC236}">
                  <a16:creationId xmlns:a16="http://schemas.microsoft.com/office/drawing/2014/main" id="{F166F5D8-26AE-3B59-9B6A-0F2A5E93CF59}"/>
                </a:ext>
              </a:extLst>
            </p:cNvPr>
            <p:cNvSpPr>
              <a:spLocks noChangeShapeType="1"/>
            </p:cNvSpPr>
            <p:nvPr/>
          </p:nvSpPr>
          <p:spPr bwMode="auto">
            <a:xfrm flipV="1">
              <a:off x="5940426" y="3508375"/>
              <a:ext cx="198438" cy="1270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3" name="Line 755">
              <a:extLst>
                <a:ext uri="{FF2B5EF4-FFF2-40B4-BE49-F238E27FC236}">
                  <a16:creationId xmlns:a16="http://schemas.microsoft.com/office/drawing/2014/main" id="{40066743-AED0-E4EE-9FD2-5F3A3E7E25A5}"/>
                </a:ext>
              </a:extLst>
            </p:cNvPr>
            <p:cNvSpPr>
              <a:spLocks noChangeShapeType="1"/>
            </p:cNvSpPr>
            <p:nvPr/>
          </p:nvSpPr>
          <p:spPr bwMode="auto">
            <a:xfrm flipV="1">
              <a:off x="5940426" y="3546475"/>
              <a:ext cx="198438" cy="12700"/>
            </a:xfrm>
            <a:prstGeom prst="line">
              <a:avLst/>
            </a:prstGeom>
            <a:noFill/>
            <a:ln w="127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4" name="Freeform 756">
              <a:extLst>
                <a:ext uri="{FF2B5EF4-FFF2-40B4-BE49-F238E27FC236}">
                  <a16:creationId xmlns:a16="http://schemas.microsoft.com/office/drawing/2014/main" id="{CF32AD22-F8AF-6B5B-E323-927A07DCB0EE}"/>
                </a:ext>
              </a:extLst>
            </p:cNvPr>
            <p:cNvSpPr>
              <a:spLocks/>
            </p:cNvSpPr>
            <p:nvPr/>
          </p:nvSpPr>
          <p:spPr bwMode="auto">
            <a:xfrm>
              <a:off x="5818188" y="2965450"/>
              <a:ext cx="430213" cy="512763"/>
            </a:xfrm>
            <a:custGeom>
              <a:avLst/>
              <a:gdLst>
                <a:gd name="T0" fmla="*/ 138 w 138"/>
                <a:gd name="T1" fmla="*/ 64 h 164"/>
                <a:gd name="T2" fmla="*/ 63 w 138"/>
                <a:gd name="T3" fmla="*/ 4 h 164"/>
                <a:gd name="T4" fmla="*/ 4 w 138"/>
                <a:gd name="T5" fmla="*/ 63 h 164"/>
                <a:gd name="T6" fmla="*/ 35 w 138"/>
                <a:gd name="T7" fmla="*/ 129 h 164"/>
                <a:gd name="T8" fmla="*/ 35 w 138"/>
                <a:gd name="T9" fmla="*/ 156 h 164"/>
                <a:gd name="T10" fmla="*/ 43 w 138"/>
                <a:gd name="T11" fmla="*/ 164 h 164"/>
                <a:gd name="T12" fmla="*/ 99 w 138"/>
                <a:gd name="T13" fmla="*/ 164 h 164"/>
                <a:gd name="T14" fmla="*/ 107 w 138"/>
                <a:gd name="T15" fmla="*/ 156 h 164"/>
                <a:gd name="T16" fmla="*/ 107 w 138"/>
                <a:gd name="T17" fmla="*/ 129 h 164"/>
                <a:gd name="T18" fmla="*/ 138 w 138"/>
                <a:gd name="T19"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64">
                  <a:moveTo>
                    <a:pt x="138" y="64"/>
                  </a:moveTo>
                  <a:cubicBezTo>
                    <a:pt x="134" y="28"/>
                    <a:pt x="102" y="0"/>
                    <a:pt x="63" y="4"/>
                  </a:cubicBezTo>
                  <a:cubicBezTo>
                    <a:pt x="32" y="8"/>
                    <a:pt x="7" y="32"/>
                    <a:pt x="4" y="63"/>
                  </a:cubicBezTo>
                  <a:cubicBezTo>
                    <a:pt x="0" y="91"/>
                    <a:pt x="13" y="116"/>
                    <a:pt x="35" y="129"/>
                  </a:cubicBezTo>
                  <a:cubicBezTo>
                    <a:pt x="35" y="156"/>
                    <a:pt x="35" y="156"/>
                    <a:pt x="35" y="156"/>
                  </a:cubicBezTo>
                  <a:cubicBezTo>
                    <a:pt x="35" y="160"/>
                    <a:pt x="39" y="164"/>
                    <a:pt x="43" y="164"/>
                  </a:cubicBezTo>
                  <a:cubicBezTo>
                    <a:pt x="99" y="164"/>
                    <a:pt x="99" y="164"/>
                    <a:pt x="99" y="164"/>
                  </a:cubicBezTo>
                  <a:cubicBezTo>
                    <a:pt x="103" y="164"/>
                    <a:pt x="107" y="160"/>
                    <a:pt x="107" y="156"/>
                  </a:cubicBezTo>
                  <a:cubicBezTo>
                    <a:pt x="107" y="129"/>
                    <a:pt x="107" y="129"/>
                    <a:pt x="107" y="129"/>
                  </a:cubicBezTo>
                  <a:cubicBezTo>
                    <a:pt x="124" y="119"/>
                    <a:pt x="136" y="100"/>
                    <a:pt x="138" y="79"/>
                  </a:cubicBezTo>
                </a:path>
              </a:pathLst>
            </a:custGeom>
            <a:noFill/>
            <a:ln w="12700" cap="flat">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bg1">
                    <a:lumMod val="95000"/>
                  </a:schemeClr>
                </a:solidFill>
                <a:effectLst/>
                <a:uLnTx/>
                <a:uFillTx/>
                <a:ea typeface="+mn-ea"/>
                <a:cs typeface="+mn-cs"/>
              </a:endParaRPr>
            </a:p>
          </p:txBody>
        </p:sp>
      </p:grpSp>
      <p:sp>
        <p:nvSpPr>
          <p:cNvPr id="9" name="Ellipse 19">
            <a:extLst>
              <a:ext uri="{FF2B5EF4-FFF2-40B4-BE49-F238E27FC236}">
                <a16:creationId xmlns:a16="http://schemas.microsoft.com/office/drawing/2014/main" id="{BB9C8106-497D-8F1B-00AA-B1FF2C19718F}"/>
              </a:ext>
            </a:extLst>
          </p:cNvPr>
          <p:cNvSpPr/>
          <p:nvPr/>
        </p:nvSpPr>
        <p:spPr>
          <a:xfrm>
            <a:off x="2377021" y="5821366"/>
            <a:ext cx="593618" cy="576064"/>
          </a:xfrm>
          <a:prstGeom prst="ellipse">
            <a:avLst/>
          </a:prstGeom>
          <a:solidFill>
            <a:schemeClr val="accent4"/>
          </a:solidFill>
          <a:ln w="1905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ea typeface="+mn-ea"/>
              <a:cs typeface="Calibri" panose="020F0502020204030204" pitchFamily="34" charset="0"/>
            </a:endParaRPr>
          </a:p>
        </p:txBody>
      </p:sp>
      <p:grpSp>
        <p:nvGrpSpPr>
          <p:cNvPr id="13" name="Groupe 1268">
            <a:extLst>
              <a:ext uri="{FF2B5EF4-FFF2-40B4-BE49-F238E27FC236}">
                <a16:creationId xmlns:a16="http://schemas.microsoft.com/office/drawing/2014/main" id="{93830CAE-05F3-D737-D645-4E5A3C870AE3}"/>
              </a:ext>
            </a:extLst>
          </p:cNvPr>
          <p:cNvGrpSpPr/>
          <p:nvPr/>
        </p:nvGrpSpPr>
        <p:grpSpPr>
          <a:xfrm>
            <a:off x="2514927" y="5946626"/>
            <a:ext cx="317806" cy="325545"/>
            <a:chOff x="5729288" y="2965450"/>
            <a:chExt cx="622301" cy="636588"/>
          </a:xfrm>
          <a:solidFill>
            <a:schemeClr val="accent5">
              <a:lumMod val="75000"/>
            </a:schemeClr>
          </a:solidFill>
        </p:grpSpPr>
        <p:sp>
          <p:nvSpPr>
            <p:cNvPr id="16" name="Line 738">
              <a:extLst>
                <a:ext uri="{FF2B5EF4-FFF2-40B4-BE49-F238E27FC236}">
                  <a16:creationId xmlns:a16="http://schemas.microsoft.com/office/drawing/2014/main" id="{80095667-E10F-0D06-0F94-E12121175C5E}"/>
                </a:ext>
              </a:extLst>
            </p:cNvPr>
            <p:cNvSpPr>
              <a:spLocks noChangeShapeType="1"/>
            </p:cNvSpPr>
            <p:nvPr/>
          </p:nvSpPr>
          <p:spPr bwMode="auto">
            <a:xfrm flipH="1">
              <a:off x="5729288" y="3190875"/>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17" name="Line 739">
              <a:extLst>
                <a:ext uri="{FF2B5EF4-FFF2-40B4-BE49-F238E27FC236}">
                  <a16:creationId xmlns:a16="http://schemas.microsoft.com/office/drawing/2014/main" id="{020E33C0-FC3F-87CA-FD54-8E5CA4B036F2}"/>
                </a:ext>
              </a:extLst>
            </p:cNvPr>
            <p:cNvSpPr>
              <a:spLocks noChangeShapeType="1"/>
            </p:cNvSpPr>
            <p:nvPr/>
          </p:nvSpPr>
          <p:spPr bwMode="auto">
            <a:xfrm flipH="1" flipV="1">
              <a:off x="5837238" y="2987675"/>
              <a:ext cx="19050" cy="158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5" name="Line 740">
              <a:extLst>
                <a:ext uri="{FF2B5EF4-FFF2-40B4-BE49-F238E27FC236}">
                  <a16:creationId xmlns:a16="http://schemas.microsoft.com/office/drawing/2014/main" id="{6791E45D-9C64-BBAF-57E9-FD0063B79FB2}"/>
                </a:ext>
              </a:extLst>
            </p:cNvPr>
            <p:cNvSpPr>
              <a:spLocks noChangeShapeType="1"/>
            </p:cNvSpPr>
            <p:nvPr/>
          </p:nvSpPr>
          <p:spPr bwMode="auto">
            <a:xfrm flipH="1" flipV="1">
              <a:off x="5768976" y="3035300"/>
              <a:ext cx="42863" cy="238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6" name="Line 741">
              <a:extLst>
                <a:ext uri="{FF2B5EF4-FFF2-40B4-BE49-F238E27FC236}">
                  <a16:creationId xmlns:a16="http://schemas.microsoft.com/office/drawing/2014/main" id="{EEE56EB2-6012-1B88-44A1-1B8AA03ACEAA}"/>
                </a:ext>
              </a:extLst>
            </p:cNvPr>
            <p:cNvSpPr>
              <a:spLocks noChangeShapeType="1"/>
            </p:cNvSpPr>
            <p:nvPr/>
          </p:nvSpPr>
          <p:spPr bwMode="auto">
            <a:xfrm flipH="1">
              <a:off x="5768976" y="3321050"/>
              <a:ext cx="42863" cy="2540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7" name="Line 742">
              <a:extLst>
                <a:ext uri="{FF2B5EF4-FFF2-40B4-BE49-F238E27FC236}">
                  <a16:creationId xmlns:a16="http://schemas.microsoft.com/office/drawing/2014/main" id="{45A75353-B1C1-9DCE-4FF3-75B6A9C45358}"/>
                </a:ext>
              </a:extLst>
            </p:cNvPr>
            <p:cNvSpPr>
              <a:spLocks noChangeShapeType="1"/>
            </p:cNvSpPr>
            <p:nvPr/>
          </p:nvSpPr>
          <p:spPr bwMode="auto">
            <a:xfrm>
              <a:off x="6040438" y="3190875"/>
              <a:ext cx="185738"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8" name="Line 743">
              <a:extLst>
                <a:ext uri="{FF2B5EF4-FFF2-40B4-BE49-F238E27FC236}">
                  <a16:creationId xmlns:a16="http://schemas.microsoft.com/office/drawing/2014/main" id="{0EB7C16A-18C6-6F80-06DE-189CA4AB78FD}"/>
                </a:ext>
              </a:extLst>
            </p:cNvPr>
            <p:cNvSpPr>
              <a:spLocks noChangeShapeType="1"/>
            </p:cNvSpPr>
            <p:nvPr/>
          </p:nvSpPr>
          <p:spPr bwMode="auto">
            <a:xfrm>
              <a:off x="6223001" y="3375025"/>
              <a:ext cx="19050" cy="1905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49" name="Line 744">
              <a:extLst>
                <a:ext uri="{FF2B5EF4-FFF2-40B4-BE49-F238E27FC236}">
                  <a16:creationId xmlns:a16="http://schemas.microsoft.com/office/drawing/2014/main" id="{EE6C2530-18F1-62BA-DA17-5A39CA5A1F9E}"/>
                </a:ext>
              </a:extLst>
            </p:cNvPr>
            <p:cNvSpPr>
              <a:spLocks noChangeShapeType="1"/>
            </p:cNvSpPr>
            <p:nvPr/>
          </p:nvSpPr>
          <p:spPr bwMode="auto">
            <a:xfrm flipH="1">
              <a:off x="5837238" y="3375025"/>
              <a:ext cx="19050" cy="1905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0" name="Line 745">
              <a:extLst>
                <a:ext uri="{FF2B5EF4-FFF2-40B4-BE49-F238E27FC236}">
                  <a16:creationId xmlns:a16="http://schemas.microsoft.com/office/drawing/2014/main" id="{9B929957-CCF4-0953-31E1-F701E04969D7}"/>
                </a:ext>
              </a:extLst>
            </p:cNvPr>
            <p:cNvSpPr>
              <a:spLocks noChangeShapeType="1"/>
            </p:cNvSpPr>
            <p:nvPr/>
          </p:nvSpPr>
          <p:spPr bwMode="auto">
            <a:xfrm flipV="1">
              <a:off x="6223001" y="2987675"/>
              <a:ext cx="19050" cy="158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1" name="Line 746">
              <a:extLst>
                <a:ext uri="{FF2B5EF4-FFF2-40B4-BE49-F238E27FC236}">
                  <a16:creationId xmlns:a16="http://schemas.microsoft.com/office/drawing/2014/main" id="{F21E95C3-7516-D354-304C-BEAB14293B4F}"/>
                </a:ext>
              </a:extLst>
            </p:cNvPr>
            <p:cNvSpPr>
              <a:spLocks noChangeShapeType="1"/>
            </p:cNvSpPr>
            <p:nvPr/>
          </p:nvSpPr>
          <p:spPr bwMode="auto">
            <a:xfrm flipH="1">
              <a:off x="5762626" y="3259138"/>
              <a:ext cx="25400" cy="635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2" name="Line 747">
              <a:extLst>
                <a:ext uri="{FF2B5EF4-FFF2-40B4-BE49-F238E27FC236}">
                  <a16:creationId xmlns:a16="http://schemas.microsoft.com/office/drawing/2014/main" id="{D796B363-3630-0F54-6A3A-392B17AB4C53}"/>
                </a:ext>
              </a:extLst>
            </p:cNvPr>
            <p:cNvSpPr>
              <a:spLocks noChangeShapeType="1"/>
            </p:cNvSpPr>
            <p:nvPr/>
          </p:nvSpPr>
          <p:spPr bwMode="auto">
            <a:xfrm flipH="1" flipV="1">
              <a:off x="5762626" y="3116263"/>
              <a:ext cx="25400" cy="635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3" name="Line 748">
              <a:extLst>
                <a:ext uri="{FF2B5EF4-FFF2-40B4-BE49-F238E27FC236}">
                  <a16:creationId xmlns:a16="http://schemas.microsoft.com/office/drawing/2014/main" id="{4DC635DD-48DB-996C-71AB-692A5E75CFF9}"/>
                </a:ext>
              </a:extLst>
            </p:cNvPr>
            <p:cNvSpPr>
              <a:spLocks noChangeShapeType="1"/>
            </p:cNvSpPr>
            <p:nvPr/>
          </p:nvSpPr>
          <p:spPr bwMode="auto">
            <a:xfrm>
              <a:off x="6267451" y="3321050"/>
              <a:ext cx="42863" cy="2540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4" name="Line 749">
              <a:extLst>
                <a:ext uri="{FF2B5EF4-FFF2-40B4-BE49-F238E27FC236}">
                  <a16:creationId xmlns:a16="http://schemas.microsoft.com/office/drawing/2014/main" id="{1C5D186E-C7A1-C253-90A5-FF21F0584412}"/>
                </a:ext>
              </a:extLst>
            </p:cNvPr>
            <p:cNvSpPr>
              <a:spLocks noChangeShapeType="1"/>
            </p:cNvSpPr>
            <p:nvPr/>
          </p:nvSpPr>
          <p:spPr bwMode="auto">
            <a:xfrm flipV="1">
              <a:off x="6267451" y="3035300"/>
              <a:ext cx="42863" cy="238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5" name="Oval 750">
              <a:extLst>
                <a:ext uri="{FF2B5EF4-FFF2-40B4-BE49-F238E27FC236}">
                  <a16:creationId xmlns:a16="http://schemas.microsoft.com/office/drawing/2014/main" id="{8278B348-FA3A-44F7-3469-5DE0BBD780D7}"/>
                </a:ext>
              </a:extLst>
            </p:cNvPr>
            <p:cNvSpPr>
              <a:spLocks noChangeArrowheads="1"/>
            </p:cNvSpPr>
            <p:nvPr/>
          </p:nvSpPr>
          <p:spPr bwMode="auto">
            <a:xfrm>
              <a:off x="5927726" y="3078163"/>
              <a:ext cx="223838" cy="225425"/>
            </a:xfrm>
            <a:prstGeom prst="ellipse">
              <a:avLst/>
            </a:prstGeom>
            <a:no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6" name="Oval 751">
              <a:extLst>
                <a:ext uri="{FF2B5EF4-FFF2-40B4-BE49-F238E27FC236}">
                  <a16:creationId xmlns:a16="http://schemas.microsoft.com/office/drawing/2014/main" id="{115ADDE8-7AFA-96A6-A571-E0CCC548C44B}"/>
                </a:ext>
              </a:extLst>
            </p:cNvPr>
            <p:cNvSpPr>
              <a:spLocks noChangeArrowheads="1"/>
            </p:cNvSpPr>
            <p:nvPr/>
          </p:nvSpPr>
          <p:spPr bwMode="auto">
            <a:xfrm>
              <a:off x="6027738" y="3178175"/>
              <a:ext cx="23813" cy="25400"/>
            </a:xfrm>
            <a:prstGeom prst="ellipse">
              <a:avLst/>
            </a:pr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7" name="Freeform 752">
              <a:extLst>
                <a:ext uri="{FF2B5EF4-FFF2-40B4-BE49-F238E27FC236}">
                  <a16:creationId xmlns:a16="http://schemas.microsoft.com/office/drawing/2014/main" id="{36C28883-D0A6-638A-CA09-0B7E2831E35E}"/>
                </a:ext>
              </a:extLst>
            </p:cNvPr>
            <p:cNvSpPr>
              <a:spLocks/>
            </p:cNvSpPr>
            <p:nvPr/>
          </p:nvSpPr>
          <p:spPr bwMode="auto">
            <a:xfrm>
              <a:off x="6226176" y="3140075"/>
              <a:ext cx="125413" cy="100013"/>
            </a:xfrm>
            <a:custGeom>
              <a:avLst/>
              <a:gdLst>
                <a:gd name="T0" fmla="*/ 32 w 79"/>
                <a:gd name="T1" fmla="*/ 0 h 63"/>
                <a:gd name="T2" fmla="*/ 0 w 79"/>
                <a:gd name="T3" fmla="*/ 32 h 63"/>
                <a:gd name="T4" fmla="*/ 32 w 79"/>
                <a:gd name="T5" fmla="*/ 63 h 63"/>
                <a:gd name="T6" fmla="*/ 79 w 79"/>
                <a:gd name="T7" fmla="*/ 63 h 63"/>
                <a:gd name="T8" fmla="*/ 63 w 79"/>
                <a:gd name="T9" fmla="*/ 32 h 63"/>
                <a:gd name="T10" fmla="*/ 79 w 79"/>
                <a:gd name="T11" fmla="*/ 0 h 63"/>
                <a:gd name="T12" fmla="*/ 32 w 79"/>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79" h="63">
                  <a:moveTo>
                    <a:pt x="32" y="0"/>
                  </a:moveTo>
                  <a:lnTo>
                    <a:pt x="0" y="32"/>
                  </a:lnTo>
                  <a:lnTo>
                    <a:pt x="32" y="63"/>
                  </a:lnTo>
                  <a:lnTo>
                    <a:pt x="79" y="63"/>
                  </a:lnTo>
                  <a:lnTo>
                    <a:pt x="63" y="32"/>
                  </a:lnTo>
                  <a:lnTo>
                    <a:pt x="79" y="0"/>
                  </a:lnTo>
                  <a:lnTo>
                    <a:pt x="32" y="0"/>
                  </a:lnTo>
                  <a:close/>
                </a:path>
              </a:pathLst>
            </a:custGeom>
            <a:no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8" name="Freeform 753">
              <a:extLst>
                <a:ext uri="{FF2B5EF4-FFF2-40B4-BE49-F238E27FC236}">
                  <a16:creationId xmlns:a16="http://schemas.microsoft.com/office/drawing/2014/main" id="{15CA5455-89F1-423A-11D3-DEE52CC93526}"/>
                </a:ext>
              </a:extLst>
            </p:cNvPr>
            <p:cNvSpPr>
              <a:spLocks/>
            </p:cNvSpPr>
            <p:nvPr/>
          </p:nvSpPr>
          <p:spPr bwMode="auto">
            <a:xfrm>
              <a:off x="5953126" y="3478213"/>
              <a:ext cx="174625" cy="123825"/>
            </a:xfrm>
            <a:custGeom>
              <a:avLst/>
              <a:gdLst>
                <a:gd name="T0" fmla="*/ 56 w 56"/>
                <a:gd name="T1" fmla="*/ 0 h 40"/>
                <a:gd name="T2" fmla="*/ 56 w 56"/>
                <a:gd name="T3" fmla="*/ 28 h 40"/>
                <a:gd name="T4" fmla="*/ 44 w 56"/>
                <a:gd name="T5" fmla="*/ 40 h 40"/>
                <a:gd name="T6" fmla="*/ 12 w 56"/>
                <a:gd name="T7" fmla="*/ 40 h 40"/>
                <a:gd name="T8" fmla="*/ 0 w 56"/>
                <a:gd name="T9" fmla="*/ 28 h 40"/>
                <a:gd name="T10" fmla="*/ 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56" y="0"/>
                  </a:moveTo>
                  <a:cubicBezTo>
                    <a:pt x="56" y="28"/>
                    <a:pt x="56" y="28"/>
                    <a:pt x="56" y="28"/>
                  </a:cubicBezTo>
                  <a:cubicBezTo>
                    <a:pt x="56" y="34"/>
                    <a:pt x="51" y="40"/>
                    <a:pt x="44" y="40"/>
                  </a:cubicBezTo>
                  <a:cubicBezTo>
                    <a:pt x="12" y="40"/>
                    <a:pt x="12" y="40"/>
                    <a:pt x="12" y="40"/>
                  </a:cubicBezTo>
                  <a:cubicBezTo>
                    <a:pt x="5" y="40"/>
                    <a:pt x="0" y="34"/>
                    <a:pt x="0" y="28"/>
                  </a:cubicBezTo>
                  <a:cubicBezTo>
                    <a:pt x="0" y="0"/>
                    <a:pt x="0" y="0"/>
                    <a:pt x="0" y="0"/>
                  </a:cubicBezTo>
                </a:path>
              </a:pathLst>
            </a:custGeom>
            <a:no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59" name="Line 754">
              <a:extLst>
                <a:ext uri="{FF2B5EF4-FFF2-40B4-BE49-F238E27FC236}">
                  <a16:creationId xmlns:a16="http://schemas.microsoft.com/office/drawing/2014/main" id="{E1AE9A7C-A568-2A97-56B1-C88BCAB7A788}"/>
                </a:ext>
              </a:extLst>
            </p:cNvPr>
            <p:cNvSpPr>
              <a:spLocks noChangeShapeType="1"/>
            </p:cNvSpPr>
            <p:nvPr/>
          </p:nvSpPr>
          <p:spPr bwMode="auto">
            <a:xfrm flipV="1">
              <a:off x="5940426" y="3508375"/>
              <a:ext cx="198438" cy="1270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60" name="Line 755">
              <a:extLst>
                <a:ext uri="{FF2B5EF4-FFF2-40B4-BE49-F238E27FC236}">
                  <a16:creationId xmlns:a16="http://schemas.microsoft.com/office/drawing/2014/main" id="{520B2427-124A-9288-67C6-E8633EB1436E}"/>
                </a:ext>
              </a:extLst>
            </p:cNvPr>
            <p:cNvSpPr>
              <a:spLocks noChangeShapeType="1"/>
            </p:cNvSpPr>
            <p:nvPr/>
          </p:nvSpPr>
          <p:spPr bwMode="auto">
            <a:xfrm flipV="1">
              <a:off x="5940426" y="3546475"/>
              <a:ext cx="198438" cy="1270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2"/>
                </a:solidFill>
                <a:effectLst/>
                <a:uLnTx/>
                <a:uFillTx/>
                <a:ea typeface="+mn-ea"/>
                <a:cs typeface="+mn-cs"/>
              </a:endParaRPr>
            </a:p>
          </p:txBody>
        </p:sp>
        <p:sp>
          <p:nvSpPr>
            <p:cNvPr id="61" name="Freeform 756">
              <a:extLst>
                <a:ext uri="{FF2B5EF4-FFF2-40B4-BE49-F238E27FC236}">
                  <a16:creationId xmlns:a16="http://schemas.microsoft.com/office/drawing/2014/main" id="{8BB9AA67-9030-0216-F9C1-70C18FB3FA2D}"/>
                </a:ext>
              </a:extLst>
            </p:cNvPr>
            <p:cNvSpPr>
              <a:spLocks/>
            </p:cNvSpPr>
            <p:nvPr/>
          </p:nvSpPr>
          <p:spPr bwMode="auto">
            <a:xfrm>
              <a:off x="5818188" y="2965450"/>
              <a:ext cx="430213" cy="512763"/>
            </a:xfrm>
            <a:custGeom>
              <a:avLst/>
              <a:gdLst>
                <a:gd name="T0" fmla="*/ 138 w 138"/>
                <a:gd name="T1" fmla="*/ 64 h 164"/>
                <a:gd name="T2" fmla="*/ 63 w 138"/>
                <a:gd name="T3" fmla="*/ 4 h 164"/>
                <a:gd name="T4" fmla="*/ 4 w 138"/>
                <a:gd name="T5" fmla="*/ 63 h 164"/>
                <a:gd name="T6" fmla="*/ 35 w 138"/>
                <a:gd name="T7" fmla="*/ 129 h 164"/>
                <a:gd name="T8" fmla="*/ 35 w 138"/>
                <a:gd name="T9" fmla="*/ 156 h 164"/>
                <a:gd name="T10" fmla="*/ 43 w 138"/>
                <a:gd name="T11" fmla="*/ 164 h 164"/>
                <a:gd name="T12" fmla="*/ 99 w 138"/>
                <a:gd name="T13" fmla="*/ 164 h 164"/>
                <a:gd name="T14" fmla="*/ 107 w 138"/>
                <a:gd name="T15" fmla="*/ 156 h 164"/>
                <a:gd name="T16" fmla="*/ 107 w 138"/>
                <a:gd name="T17" fmla="*/ 129 h 164"/>
                <a:gd name="T18" fmla="*/ 138 w 138"/>
                <a:gd name="T19"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64">
                  <a:moveTo>
                    <a:pt x="138" y="64"/>
                  </a:moveTo>
                  <a:cubicBezTo>
                    <a:pt x="134" y="28"/>
                    <a:pt x="102" y="0"/>
                    <a:pt x="63" y="4"/>
                  </a:cubicBezTo>
                  <a:cubicBezTo>
                    <a:pt x="32" y="8"/>
                    <a:pt x="7" y="32"/>
                    <a:pt x="4" y="63"/>
                  </a:cubicBezTo>
                  <a:cubicBezTo>
                    <a:pt x="0" y="91"/>
                    <a:pt x="13" y="116"/>
                    <a:pt x="35" y="129"/>
                  </a:cubicBezTo>
                  <a:cubicBezTo>
                    <a:pt x="35" y="156"/>
                    <a:pt x="35" y="156"/>
                    <a:pt x="35" y="156"/>
                  </a:cubicBezTo>
                  <a:cubicBezTo>
                    <a:pt x="35" y="160"/>
                    <a:pt x="39" y="164"/>
                    <a:pt x="43" y="164"/>
                  </a:cubicBezTo>
                  <a:cubicBezTo>
                    <a:pt x="99" y="164"/>
                    <a:pt x="99" y="164"/>
                    <a:pt x="99" y="164"/>
                  </a:cubicBezTo>
                  <a:cubicBezTo>
                    <a:pt x="103" y="164"/>
                    <a:pt x="107" y="160"/>
                    <a:pt x="107" y="156"/>
                  </a:cubicBezTo>
                  <a:cubicBezTo>
                    <a:pt x="107" y="129"/>
                    <a:pt x="107" y="129"/>
                    <a:pt x="107" y="129"/>
                  </a:cubicBezTo>
                  <a:cubicBezTo>
                    <a:pt x="124" y="119"/>
                    <a:pt x="136" y="100"/>
                    <a:pt x="138" y="79"/>
                  </a:cubicBezTo>
                </a:path>
              </a:pathLst>
            </a:custGeom>
            <a:no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tx2"/>
                </a:solidFill>
                <a:effectLst/>
                <a:uLnTx/>
                <a:uFillTx/>
                <a:ea typeface="+mn-ea"/>
                <a:cs typeface="+mn-cs"/>
              </a:endParaRPr>
            </a:p>
          </p:txBody>
        </p:sp>
      </p:grpSp>
      <p:sp>
        <p:nvSpPr>
          <p:cNvPr id="63" name="Text Placeholder 62">
            <a:extLst>
              <a:ext uri="{FF2B5EF4-FFF2-40B4-BE49-F238E27FC236}">
                <a16:creationId xmlns:a16="http://schemas.microsoft.com/office/drawing/2014/main" id="{D87378D1-8659-4309-8C47-57FECDA42EFF}"/>
              </a:ext>
            </a:extLst>
          </p:cNvPr>
          <p:cNvSpPr>
            <a:spLocks noGrp="1"/>
          </p:cNvSpPr>
          <p:nvPr>
            <p:ph type="body" sz="quarter" idx="20"/>
          </p:nvPr>
        </p:nvSpPr>
        <p:spPr>
          <a:xfrm>
            <a:off x="2064975" y="416353"/>
            <a:ext cx="8062050" cy="514558"/>
          </a:xfrm>
        </p:spPr>
        <p:txBody>
          <a:bodyPr/>
          <a:lstStyle/>
          <a:p>
            <a:r>
              <a:rPr lang="en-US" dirty="0">
                <a:latin typeface="+mn-lt"/>
              </a:rPr>
              <a:t>AI-driven Data Recognition</a:t>
            </a:r>
          </a:p>
        </p:txBody>
      </p:sp>
    </p:spTree>
    <p:extLst>
      <p:ext uri="{BB962C8B-B14F-4D97-AF65-F5344CB8AC3E}">
        <p14:creationId xmlns:p14="http://schemas.microsoft.com/office/powerpoint/2010/main" val="1580791165"/>
      </p:ext>
    </p:extLst>
  </p:cSld>
  <p:clrMapOvr>
    <a:masterClrMapping/>
  </p:clrMapOvr>
</p:sld>
</file>

<file path=ppt/theme/theme1.xml><?xml version="1.0" encoding="utf-8"?>
<a:theme xmlns:a="http://schemas.openxmlformats.org/drawingml/2006/main" name="1_Cover">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415299A7-73CD-45EF-9824-60902D8AB26F}"/>
    </a:ext>
  </a:extLst>
</a:theme>
</file>

<file path=ppt/theme/theme10.xml><?xml version="1.0" encoding="utf-8"?>
<a:theme xmlns:a="http://schemas.openxmlformats.org/drawingml/2006/main" name="Cover">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415299A7-73CD-45EF-9824-60902D8AB26F}"/>
    </a:ext>
  </a:extLst>
</a:theme>
</file>

<file path=ppt/theme/theme11.xml><?xml version="1.0" encoding="utf-8"?>
<a:theme xmlns:a="http://schemas.openxmlformats.org/drawingml/2006/main" name="Regular_Slide_2">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E3E8C7A1-B079-49AB-BB2F-10C669DCC41F}" vid="{EE8C8BEB-6B58-499B-90DC-AA13DB3713D0}"/>
    </a:ext>
  </a:extLst>
</a:theme>
</file>

<file path=ppt/theme/theme12.xml><?xml version="1.0" encoding="utf-8"?>
<a:theme xmlns:a="http://schemas.openxmlformats.org/drawingml/2006/main" name="1_Regular_Slide_2">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76A1EA6D-B21D-48E4-86E4-B0C669A9A3DF}"/>
    </a:ext>
  </a:extLst>
</a:theme>
</file>

<file path=ppt/theme/theme13.xml><?xml version="1.0" encoding="utf-8"?>
<a:theme xmlns:a="http://schemas.openxmlformats.org/drawingml/2006/main" name="Diagrams">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240B6DB9-3840-4B55-BE18-73EADECD7A3E}"/>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C525E0DA-96E2-4E75-8613-66228A89BA9A}"/>
    </a:ext>
  </a:extLst>
</a:theme>
</file>

<file path=ppt/theme/theme3.xml><?xml version="1.0" encoding="utf-8"?>
<a:theme xmlns:a="http://schemas.openxmlformats.org/drawingml/2006/main" name="Table of content">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3C8C8191-EFBA-4151-BB4B-90628B13C2EB}"/>
    </a:ext>
  </a:extLst>
</a:theme>
</file>

<file path=ppt/theme/theme4.xml><?xml version="1.0" encoding="utf-8"?>
<a:theme xmlns:a="http://schemas.openxmlformats.org/drawingml/2006/main" name="Focus">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82EB0E01-8E28-40E5-A247-BBFAC4A622B0}"/>
    </a:ext>
  </a:extLst>
</a:theme>
</file>

<file path=ppt/theme/theme5.xml><?xml version="1.0" encoding="utf-8"?>
<a:theme xmlns:a="http://schemas.openxmlformats.org/drawingml/2006/main" name="Regular_Slide_1">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C33DE00A-FF8F-4F11-A25F-85101FFF3991}"/>
    </a:ext>
  </a:extLst>
</a:theme>
</file>

<file path=ppt/theme/theme6.xml><?xml version="1.0" encoding="utf-8"?>
<a:theme xmlns:a="http://schemas.openxmlformats.org/drawingml/2006/main" name="2_Regular_Slide_2">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76A1EA6D-B21D-48E4-86E4-B0C669A9A3DF}"/>
    </a:ext>
  </a:extLst>
</a:theme>
</file>

<file path=ppt/theme/theme7.xml><?xml version="1.0" encoding="utf-8"?>
<a:theme xmlns:a="http://schemas.openxmlformats.org/drawingml/2006/main" name="1_Diagrams">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240B6DB9-3840-4B55-BE18-73EADECD7A3E}"/>
    </a:ext>
  </a:extLst>
</a:theme>
</file>

<file path=ppt/theme/theme8.xml><?xml version="1.0" encoding="utf-8"?>
<a:theme xmlns:a="http://schemas.openxmlformats.org/drawingml/2006/main" name="Thank you">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ESK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EE679BA3-D806-4359-A948-1B92B3E7984E}"/>
    </a:ext>
  </a:extLst>
</a:theme>
</file>

<file path=ppt/theme/theme9.xml><?xml version="1.0" encoding="utf-8"?>
<a:theme xmlns:a="http://schemas.openxmlformats.org/drawingml/2006/main" name="Blank">
  <a:themeElements>
    <a:clrScheme name="ESKER">
      <a:dk1>
        <a:srgbClr val="131E29"/>
      </a:dk1>
      <a:lt1>
        <a:srgbClr val="FFFFFF"/>
      </a:lt1>
      <a:dk2>
        <a:srgbClr val="131E29"/>
      </a:dk2>
      <a:lt2>
        <a:srgbClr val="758592"/>
      </a:lt2>
      <a:accent1>
        <a:srgbClr val="D8DFE1"/>
      </a:accent1>
      <a:accent2>
        <a:srgbClr val="09AFBD"/>
      </a:accent2>
      <a:accent3>
        <a:srgbClr val="89BE3F"/>
      </a:accent3>
      <a:accent4>
        <a:srgbClr val="E94B5F"/>
      </a:accent4>
      <a:accent5>
        <a:srgbClr val="F3B122"/>
      </a:accent5>
      <a:accent6>
        <a:srgbClr val="131E29"/>
      </a:accent6>
      <a:hlink>
        <a:srgbClr val="09AFBD"/>
      </a:hlink>
      <a:folHlink>
        <a:srgbClr val="11B0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ker_PPT_Template.potx" id="{861D4606-917E-4BF8-9DE5-9C751234B5B7}" vid="{2D671533-F0F2-4327-A645-422C15058A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84510d5-705d-4bc6-92fa-3e5483fd08a9">T4XTS6WSM6AF-1638126529-22037</_dlc_DocId>
    <_dlc_DocIdUrl xmlns="c84510d5-705d-4bc6-92fa-3e5483fd08a9">
      <Url>https://eskerfr.sharepoint.com/products/_layouts/15/DocIdRedir.aspx?ID=T4XTS6WSM6AF-1638126529-22037</Url>
      <Description>T4XTS6WSM6AF-1638126529-22037</Description>
    </_dlc_DocIdUrl>
    <TaxCatchAll xmlns="c84510d5-705d-4bc6-92fa-3e5483fd08a9" xsi:nil="true"/>
    <lcf76f155ced4ddcb4097134ff3c332f xmlns="abcec94f-3e89-4491-96fe-3fb0b44caf7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6F9FE73F6A3AE45B6580E4AD6994666" ma:contentTypeVersion="13" ma:contentTypeDescription="Crée un document." ma:contentTypeScope="" ma:versionID="78823bc195da5a7855babfd5f3f3d867">
  <xsd:schema xmlns:xsd="http://www.w3.org/2001/XMLSchema" xmlns:xs="http://www.w3.org/2001/XMLSchema" xmlns:p="http://schemas.microsoft.com/office/2006/metadata/properties" xmlns:ns2="c84510d5-705d-4bc6-92fa-3e5483fd08a9" xmlns:ns3="abcec94f-3e89-4491-96fe-3fb0b44caf77" targetNamespace="http://schemas.microsoft.com/office/2006/metadata/properties" ma:root="true" ma:fieldsID="40126cd28d63dca357c18e1e8cef35f7" ns2:_="" ns3:_="">
    <xsd:import namespace="c84510d5-705d-4bc6-92fa-3e5483fd08a9"/>
    <xsd:import namespace="abcec94f-3e89-4491-96fe-3fb0b44caf7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510d5-705d-4bc6-92fa-3e5483fd08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abfea665-41d2-4a4b-b9fe-68553ed1933c}" ma:internalName="TaxCatchAll" ma:showField="CatchAllData" ma:web="c84510d5-705d-4bc6-92fa-3e5483fd08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cec94f-3e89-4491-96fe-3fb0b44caf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f8f63f2-d41a-43d2-928c-744b3080549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E8CBD-975C-43DC-8C09-0542C623048D}">
  <ds:schemaRefs>
    <ds:schemaRef ds:uri="http://schemas.microsoft.com/sharepoint/v3/contenttype/forms"/>
  </ds:schemaRefs>
</ds:datastoreItem>
</file>

<file path=customXml/itemProps2.xml><?xml version="1.0" encoding="utf-8"?>
<ds:datastoreItem xmlns:ds="http://schemas.openxmlformats.org/officeDocument/2006/customXml" ds:itemID="{9EA5D634-FAAE-44F4-BDD6-D38C57F5B669}">
  <ds:schemaRefs>
    <ds:schemaRef ds:uri="http://schemas.microsoft.com/sharepoint/events"/>
  </ds:schemaRefs>
</ds:datastoreItem>
</file>

<file path=customXml/itemProps3.xml><?xml version="1.0" encoding="utf-8"?>
<ds:datastoreItem xmlns:ds="http://schemas.openxmlformats.org/officeDocument/2006/customXml" ds:itemID="{39AB1B6C-2F44-466F-960C-3B64F90E1249}">
  <ds:schemaRefs>
    <ds:schemaRef ds:uri="c84510d5-705d-4bc6-92fa-3e5483fd08a9"/>
    <ds:schemaRef ds:uri="http://purl.org/dc/dcmitype/"/>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abcec94f-3e89-4491-96fe-3fb0b44caf77"/>
    <ds:schemaRef ds:uri="http://schemas.microsoft.com/office/2006/metadata/properties"/>
  </ds:schemaRefs>
</ds:datastoreItem>
</file>

<file path=customXml/itemProps4.xml><?xml version="1.0" encoding="utf-8"?>
<ds:datastoreItem xmlns:ds="http://schemas.openxmlformats.org/officeDocument/2006/customXml" ds:itemID="{C6FD3FBE-95CA-4913-B934-BC74EA161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510d5-705d-4bc6-92fa-3e5483fd08a9"/>
    <ds:schemaRef ds:uri="abcec94f-3e89-4491-96fe-3fb0b44ca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1972</TotalTime>
  <Words>2213</Words>
  <Application>Microsoft Office PowerPoint</Application>
  <PresentationFormat>Widescreen</PresentationFormat>
  <Paragraphs>442</Paragraphs>
  <Slides>22</Slides>
  <Notes>12</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22</vt:i4>
      </vt:variant>
    </vt:vector>
  </HeadingPairs>
  <TitlesOfParts>
    <vt:vector size="42" baseType="lpstr">
      <vt:lpstr>Arial</vt:lpstr>
      <vt:lpstr>Bahnschrift</vt:lpstr>
      <vt:lpstr>Bahnschrift </vt:lpstr>
      <vt:lpstr>Bahnschrift Light</vt:lpstr>
      <vt:lpstr>Calibri</vt:lpstr>
      <vt:lpstr>Courier New</vt:lpstr>
      <vt:lpstr>Wingdings</vt:lpstr>
      <vt:lpstr>1_Cover</vt:lpstr>
      <vt:lpstr>Section</vt:lpstr>
      <vt:lpstr>Table of content</vt:lpstr>
      <vt:lpstr>Focus</vt:lpstr>
      <vt:lpstr>Regular_Slide_1</vt:lpstr>
      <vt:lpstr>2_Regular_Slide_2</vt:lpstr>
      <vt:lpstr>1_Diagrams</vt:lpstr>
      <vt:lpstr>Thank you</vt:lpstr>
      <vt:lpstr>Blank</vt:lpstr>
      <vt:lpstr>Cover</vt:lpstr>
      <vt:lpstr>Regular_Slide_2</vt:lpstr>
      <vt:lpstr>1_Regular_Slide_2</vt:lpstr>
      <vt:lpstr>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Coq, Aurélien</dc:creator>
  <cp:keywords/>
  <cp:lastModifiedBy>Andersen, Mark</cp:lastModifiedBy>
  <cp:revision>609</cp:revision>
  <cp:lastPrinted>2018-05-15T11:04:00Z</cp:lastPrinted>
  <dcterms:created xsi:type="dcterms:W3CDTF">2017-03-03T15:06:54Z</dcterms:created>
  <dcterms:modified xsi:type="dcterms:W3CDTF">2023-04-21T11:17:53Z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0x01010026F9FE73F6A3AE45B6580E4AD6994666</vt:lpwstr>
  </property>
  <property fmtid="{D5CDD505-2E9C-101B-9397-08002B2CF9AE}" pid="3" name="_dlc_DocIdItemGuid">
    <vt:lpwstr>ee0981d9-ae23-4410-bb87-4ec30b97e391</vt:lpwstr>
  </property>
  <property fmtid="{D5CDD505-2E9C-101B-9397-08002B2CF9AE}" pid="4" name="MediaServiceImageTags">
    <vt:lpwstr/>
  </property>
</Properties>
</file>