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7" r:id="rId3"/>
    <p:sldId id="272" r:id="rId4"/>
    <p:sldId id="271" r:id="rId5"/>
    <p:sldId id="261" r:id="rId6"/>
    <p:sldId id="270" r:id="rId7"/>
    <p:sldId id="262" r:id="rId8"/>
    <p:sldId id="268" r:id="rId9"/>
    <p:sldId id="263" r:id="rId10"/>
    <p:sldId id="265" r:id="rId11"/>
    <p:sldId id="264" r:id="rId12"/>
    <p:sldId id="269" r:id="rId13"/>
    <p:sldId id="260" r:id="rId14"/>
    <p:sldId id="273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72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2D409-E819-4D50-A950-7D0451E6D4D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869B98F-4968-4FF2-A77B-75C28AC8B11C}">
      <dgm:prSet/>
      <dgm:spPr/>
      <dgm:t>
        <a:bodyPr/>
        <a:lstStyle/>
        <a:p>
          <a:r>
            <a:rPr lang="en-US"/>
            <a:t>1. Stick to a regular schedule to help you feel normalcy during this uncertain time. </a:t>
          </a:r>
        </a:p>
      </dgm:t>
    </dgm:pt>
    <dgm:pt modelId="{0B6CD96F-714A-4C7F-8D73-AA5ACAA11943}" type="parTrans" cxnId="{E271663A-2367-48F0-A212-048B32F97BEA}">
      <dgm:prSet/>
      <dgm:spPr/>
      <dgm:t>
        <a:bodyPr/>
        <a:lstStyle/>
        <a:p>
          <a:endParaRPr lang="en-US"/>
        </a:p>
      </dgm:t>
    </dgm:pt>
    <dgm:pt modelId="{5A6F5D78-F8AB-447F-8A44-83F4A844468C}" type="sibTrans" cxnId="{E271663A-2367-48F0-A212-048B32F97BEA}">
      <dgm:prSet/>
      <dgm:spPr/>
      <dgm:t>
        <a:bodyPr/>
        <a:lstStyle/>
        <a:p>
          <a:endParaRPr lang="en-US"/>
        </a:p>
      </dgm:t>
    </dgm:pt>
    <dgm:pt modelId="{48827D17-A7CB-4489-A39A-EE4C42933C15}">
      <dgm:prSet/>
      <dgm:spPr/>
      <dgm:t>
        <a:bodyPr/>
        <a:lstStyle/>
        <a:p>
          <a:r>
            <a:rPr lang="en-US"/>
            <a:t>2. Take a shower in the morning and start the day just as you would to go in the office.</a:t>
          </a:r>
        </a:p>
      </dgm:t>
    </dgm:pt>
    <dgm:pt modelId="{6EB666D3-9FDD-4989-BF56-2AF9F39FE406}" type="parTrans" cxnId="{48715733-112A-4BD0-AE84-01733B33A961}">
      <dgm:prSet/>
      <dgm:spPr/>
      <dgm:t>
        <a:bodyPr/>
        <a:lstStyle/>
        <a:p>
          <a:endParaRPr lang="en-US"/>
        </a:p>
      </dgm:t>
    </dgm:pt>
    <dgm:pt modelId="{4E2991AE-09C1-4175-992A-84B6DF9FE702}" type="sibTrans" cxnId="{48715733-112A-4BD0-AE84-01733B33A961}">
      <dgm:prSet/>
      <dgm:spPr/>
      <dgm:t>
        <a:bodyPr/>
        <a:lstStyle/>
        <a:p>
          <a:endParaRPr lang="en-US"/>
        </a:p>
      </dgm:t>
    </dgm:pt>
    <dgm:pt modelId="{4F135340-F8FA-4F8E-B71E-FCAAD7B30290}">
      <dgm:prSet/>
      <dgm:spPr/>
      <dgm:t>
        <a:bodyPr/>
        <a:lstStyle/>
        <a:p>
          <a:r>
            <a:rPr lang="en-US"/>
            <a:t>3. Take regular breaks (1- minutes every 90120 minutes). </a:t>
          </a:r>
        </a:p>
      </dgm:t>
    </dgm:pt>
    <dgm:pt modelId="{7268675C-45A4-4CEF-99AD-C57A272A5E45}" type="parTrans" cxnId="{74FB13D3-8E41-4BA2-B3DA-5274BEA17450}">
      <dgm:prSet/>
      <dgm:spPr/>
      <dgm:t>
        <a:bodyPr/>
        <a:lstStyle/>
        <a:p>
          <a:endParaRPr lang="en-US"/>
        </a:p>
      </dgm:t>
    </dgm:pt>
    <dgm:pt modelId="{7E4CA100-6D17-43AB-ABBB-B8BFDE0ED355}" type="sibTrans" cxnId="{74FB13D3-8E41-4BA2-B3DA-5274BEA17450}">
      <dgm:prSet/>
      <dgm:spPr/>
      <dgm:t>
        <a:bodyPr/>
        <a:lstStyle/>
        <a:p>
          <a:endParaRPr lang="en-US"/>
        </a:p>
      </dgm:t>
    </dgm:pt>
    <dgm:pt modelId="{52590018-A80A-49E8-A37D-9AC8D004B961}">
      <dgm:prSet/>
      <dgm:spPr/>
      <dgm:t>
        <a:bodyPr/>
        <a:lstStyle/>
        <a:p>
          <a:r>
            <a:rPr lang="en-US"/>
            <a:t>4. Take a quick walk outside in between meetings to get some fresh air.</a:t>
          </a:r>
        </a:p>
      </dgm:t>
    </dgm:pt>
    <dgm:pt modelId="{DB19CD70-0862-4D94-BF21-0714B770E5DB}" type="parTrans" cxnId="{1A5EBC06-7919-46E8-9AFF-0CEDE5A45E94}">
      <dgm:prSet/>
      <dgm:spPr/>
      <dgm:t>
        <a:bodyPr/>
        <a:lstStyle/>
        <a:p>
          <a:endParaRPr lang="en-US"/>
        </a:p>
      </dgm:t>
    </dgm:pt>
    <dgm:pt modelId="{E8A13E1A-2B29-48A2-92D9-E346C4888C0D}" type="sibTrans" cxnId="{1A5EBC06-7919-46E8-9AFF-0CEDE5A45E94}">
      <dgm:prSet/>
      <dgm:spPr/>
      <dgm:t>
        <a:bodyPr/>
        <a:lstStyle/>
        <a:p>
          <a:endParaRPr lang="en-US"/>
        </a:p>
      </dgm:t>
    </dgm:pt>
    <dgm:pt modelId="{F834FF74-9327-4C18-89AC-A4FE99D1C284}">
      <dgm:prSet/>
      <dgm:spPr/>
      <dgm:t>
        <a:bodyPr/>
        <a:lstStyle/>
        <a:p>
          <a:r>
            <a:rPr lang="en-US"/>
            <a:t>5. Workout 20 minutes or more mid-day.</a:t>
          </a:r>
        </a:p>
      </dgm:t>
    </dgm:pt>
    <dgm:pt modelId="{4BE0C2B9-7A62-4595-BE76-AA1D74706406}" type="parTrans" cxnId="{BFED90F1-C2EF-403C-8851-52611B1FE835}">
      <dgm:prSet/>
      <dgm:spPr/>
      <dgm:t>
        <a:bodyPr/>
        <a:lstStyle/>
        <a:p>
          <a:endParaRPr lang="en-US"/>
        </a:p>
      </dgm:t>
    </dgm:pt>
    <dgm:pt modelId="{ABEDBD63-D617-47A9-8B93-C7A2BC1104EE}" type="sibTrans" cxnId="{BFED90F1-C2EF-403C-8851-52611B1FE835}">
      <dgm:prSet/>
      <dgm:spPr/>
      <dgm:t>
        <a:bodyPr/>
        <a:lstStyle/>
        <a:p>
          <a:endParaRPr lang="en-US"/>
        </a:p>
      </dgm:t>
    </dgm:pt>
    <dgm:pt modelId="{12D45F16-C878-4B75-A32C-E50B1F463D24}">
      <dgm:prSet/>
      <dgm:spPr/>
      <dgm:t>
        <a:bodyPr/>
        <a:lstStyle/>
        <a:p>
          <a:r>
            <a:rPr lang="en-US"/>
            <a:t>6. Get enough sleep (7.5 – 8.5 hours each night) and set a regular sleep schedule, even on weekends.</a:t>
          </a:r>
        </a:p>
      </dgm:t>
    </dgm:pt>
    <dgm:pt modelId="{6F2CD061-D269-4517-BB03-EA035CF716B8}" type="parTrans" cxnId="{22B00405-4EDB-4A73-8BD8-DA273282EF1A}">
      <dgm:prSet/>
      <dgm:spPr/>
      <dgm:t>
        <a:bodyPr/>
        <a:lstStyle/>
        <a:p>
          <a:endParaRPr lang="en-US"/>
        </a:p>
      </dgm:t>
    </dgm:pt>
    <dgm:pt modelId="{B2C71699-4042-49FA-B001-27B014DFE62D}" type="sibTrans" cxnId="{22B00405-4EDB-4A73-8BD8-DA273282EF1A}">
      <dgm:prSet/>
      <dgm:spPr/>
      <dgm:t>
        <a:bodyPr/>
        <a:lstStyle/>
        <a:p>
          <a:endParaRPr lang="en-US"/>
        </a:p>
      </dgm:t>
    </dgm:pt>
    <dgm:pt modelId="{8A468199-32E3-4117-B175-67867939F1ED}">
      <dgm:prSet/>
      <dgm:spPr/>
      <dgm:t>
        <a:bodyPr/>
        <a:lstStyle/>
        <a:p>
          <a:r>
            <a:rPr lang="en-US"/>
            <a:t>7. Go to bed early and wake up early; establishing new sleep rituals is possible.</a:t>
          </a:r>
        </a:p>
      </dgm:t>
    </dgm:pt>
    <dgm:pt modelId="{1FB184B4-DDC3-4230-8FBD-1D43DA3ABAF3}" type="parTrans" cxnId="{CFDCA4CD-DB06-4278-90B5-385FBAF42EB2}">
      <dgm:prSet/>
      <dgm:spPr/>
      <dgm:t>
        <a:bodyPr/>
        <a:lstStyle/>
        <a:p>
          <a:endParaRPr lang="en-US"/>
        </a:p>
      </dgm:t>
    </dgm:pt>
    <dgm:pt modelId="{679D54A6-4F86-4FAD-9764-18D2CDDA673C}" type="sibTrans" cxnId="{CFDCA4CD-DB06-4278-90B5-385FBAF42EB2}">
      <dgm:prSet/>
      <dgm:spPr/>
      <dgm:t>
        <a:bodyPr/>
        <a:lstStyle/>
        <a:p>
          <a:endParaRPr lang="en-US"/>
        </a:p>
      </dgm:t>
    </dgm:pt>
    <dgm:pt modelId="{163C11A9-6FA5-4C95-BE29-FFEC24A7A325}">
      <dgm:prSet/>
      <dgm:spPr/>
      <dgm:t>
        <a:bodyPr/>
        <a:lstStyle/>
        <a:p>
          <a:r>
            <a:rPr lang="en-US"/>
            <a:t>8. Take a power nap during the day if needed.</a:t>
          </a:r>
        </a:p>
      </dgm:t>
    </dgm:pt>
    <dgm:pt modelId="{EDBA6D8A-8E57-4133-B701-C34ADACF9962}" type="parTrans" cxnId="{82054D87-CB5B-40DD-93CE-4939C0B7FDA3}">
      <dgm:prSet/>
      <dgm:spPr/>
      <dgm:t>
        <a:bodyPr/>
        <a:lstStyle/>
        <a:p>
          <a:endParaRPr lang="en-US"/>
        </a:p>
      </dgm:t>
    </dgm:pt>
    <dgm:pt modelId="{D594FFCF-52D7-497E-A40F-2CA00076CB80}" type="sibTrans" cxnId="{82054D87-CB5B-40DD-93CE-4939C0B7FDA3}">
      <dgm:prSet/>
      <dgm:spPr/>
      <dgm:t>
        <a:bodyPr/>
        <a:lstStyle/>
        <a:p>
          <a:endParaRPr lang="en-US"/>
        </a:p>
      </dgm:t>
    </dgm:pt>
    <dgm:pt modelId="{21892C18-CDA3-4723-B8D4-C4E5B6DA531B}" type="pres">
      <dgm:prSet presAssocID="{8AB2D409-E819-4D50-A950-7D0451E6D4D3}" presName="diagram" presStyleCnt="0">
        <dgm:presLayoutVars>
          <dgm:dir/>
          <dgm:resizeHandles val="exact"/>
        </dgm:presLayoutVars>
      </dgm:prSet>
      <dgm:spPr/>
    </dgm:pt>
    <dgm:pt modelId="{04F2ACA8-9080-4FAD-92C2-891273D142EE}" type="pres">
      <dgm:prSet presAssocID="{1869B98F-4968-4FF2-A77B-75C28AC8B11C}" presName="node" presStyleLbl="node1" presStyleIdx="0" presStyleCnt="8">
        <dgm:presLayoutVars>
          <dgm:bulletEnabled val="1"/>
        </dgm:presLayoutVars>
      </dgm:prSet>
      <dgm:spPr/>
    </dgm:pt>
    <dgm:pt modelId="{25913462-0030-44A7-998C-790157D7B6DC}" type="pres">
      <dgm:prSet presAssocID="{5A6F5D78-F8AB-447F-8A44-83F4A844468C}" presName="sibTrans" presStyleCnt="0"/>
      <dgm:spPr/>
    </dgm:pt>
    <dgm:pt modelId="{862E0938-D129-48A8-AAB2-4554FC092244}" type="pres">
      <dgm:prSet presAssocID="{48827D17-A7CB-4489-A39A-EE4C42933C15}" presName="node" presStyleLbl="node1" presStyleIdx="1" presStyleCnt="8">
        <dgm:presLayoutVars>
          <dgm:bulletEnabled val="1"/>
        </dgm:presLayoutVars>
      </dgm:prSet>
      <dgm:spPr/>
    </dgm:pt>
    <dgm:pt modelId="{4FE7B0D6-86BF-4989-AE4B-EE49227EE1C4}" type="pres">
      <dgm:prSet presAssocID="{4E2991AE-09C1-4175-992A-84B6DF9FE702}" presName="sibTrans" presStyleCnt="0"/>
      <dgm:spPr/>
    </dgm:pt>
    <dgm:pt modelId="{0753CEBB-198E-40D0-A053-0AE445157DF9}" type="pres">
      <dgm:prSet presAssocID="{4F135340-F8FA-4F8E-B71E-FCAAD7B30290}" presName="node" presStyleLbl="node1" presStyleIdx="2" presStyleCnt="8">
        <dgm:presLayoutVars>
          <dgm:bulletEnabled val="1"/>
        </dgm:presLayoutVars>
      </dgm:prSet>
      <dgm:spPr/>
    </dgm:pt>
    <dgm:pt modelId="{D96707CF-3A8A-445D-9C3D-AE2FC917609F}" type="pres">
      <dgm:prSet presAssocID="{7E4CA100-6D17-43AB-ABBB-B8BFDE0ED355}" presName="sibTrans" presStyleCnt="0"/>
      <dgm:spPr/>
    </dgm:pt>
    <dgm:pt modelId="{A756F9F8-5252-4F02-A271-BA0B9E55113A}" type="pres">
      <dgm:prSet presAssocID="{52590018-A80A-49E8-A37D-9AC8D004B961}" presName="node" presStyleLbl="node1" presStyleIdx="3" presStyleCnt="8">
        <dgm:presLayoutVars>
          <dgm:bulletEnabled val="1"/>
        </dgm:presLayoutVars>
      </dgm:prSet>
      <dgm:spPr/>
    </dgm:pt>
    <dgm:pt modelId="{5986AE8A-CD66-4AF2-88CF-E931553A8BE2}" type="pres">
      <dgm:prSet presAssocID="{E8A13E1A-2B29-48A2-92D9-E346C4888C0D}" presName="sibTrans" presStyleCnt="0"/>
      <dgm:spPr/>
    </dgm:pt>
    <dgm:pt modelId="{1DC18CB5-6F6F-4F8C-B11E-BF5D9B139070}" type="pres">
      <dgm:prSet presAssocID="{F834FF74-9327-4C18-89AC-A4FE99D1C284}" presName="node" presStyleLbl="node1" presStyleIdx="4" presStyleCnt="8">
        <dgm:presLayoutVars>
          <dgm:bulletEnabled val="1"/>
        </dgm:presLayoutVars>
      </dgm:prSet>
      <dgm:spPr/>
    </dgm:pt>
    <dgm:pt modelId="{87014827-470D-467D-ABC8-F452CB98493E}" type="pres">
      <dgm:prSet presAssocID="{ABEDBD63-D617-47A9-8B93-C7A2BC1104EE}" presName="sibTrans" presStyleCnt="0"/>
      <dgm:spPr/>
    </dgm:pt>
    <dgm:pt modelId="{BD2A18DA-B140-4007-8AD9-CD1A966A6A8B}" type="pres">
      <dgm:prSet presAssocID="{12D45F16-C878-4B75-A32C-E50B1F463D24}" presName="node" presStyleLbl="node1" presStyleIdx="5" presStyleCnt="8">
        <dgm:presLayoutVars>
          <dgm:bulletEnabled val="1"/>
        </dgm:presLayoutVars>
      </dgm:prSet>
      <dgm:spPr/>
    </dgm:pt>
    <dgm:pt modelId="{84E77E6A-E8FA-4DA6-8A47-EBBAE6123CB6}" type="pres">
      <dgm:prSet presAssocID="{B2C71699-4042-49FA-B001-27B014DFE62D}" presName="sibTrans" presStyleCnt="0"/>
      <dgm:spPr/>
    </dgm:pt>
    <dgm:pt modelId="{006BA395-9734-49F0-B2A2-2BE94B7FED99}" type="pres">
      <dgm:prSet presAssocID="{8A468199-32E3-4117-B175-67867939F1ED}" presName="node" presStyleLbl="node1" presStyleIdx="6" presStyleCnt="8">
        <dgm:presLayoutVars>
          <dgm:bulletEnabled val="1"/>
        </dgm:presLayoutVars>
      </dgm:prSet>
      <dgm:spPr/>
    </dgm:pt>
    <dgm:pt modelId="{7F46B7BA-EA4F-4B0A-92A9-81BA4D676B8D}" type="pres">
      <dgm:prSet presAssocID="{679D54A6-4F86-4FAD-9764-18D2CDDA673C}" presName="sibTrans" presStyleCnt="0"/>
      <dgm:spPr/>
    </dgm:pt>
    <dgm:pt modelId="{4974D1B5-ED54-4049-8D78-F21BE21EA15D}" type="pres">
      <dgm:prSet presAssocID="{163C11A9-6FA5-4C95-BE29-FFEC24A7A325}" presName="node" presStyleLbl="node1" presStyleIdx="7" presStyleCnt="8">
        <dgm:presLayoutVars>
          <dgm:bulletEnabled val="1"/>
        </dgm:presLayoutVars>
      </dgm:prSet>
      <dgm:spPr/>
    </dgm:pt>
  </dgm:ptLst>
  <dgm:cxnLst>
    <dgm:cxn modelId="{22B00405-4EDB-4A73-8BD8-DA273282EF1A}" srcId="{8AB2D409-E819-4D50-A950-7D0451E6D4D3}" destId="{12D45F16-C878-4B75-A32C-E50B1F463D24}" srcOrd="5" destOrd="0" parTransId="{6F2CD061-D269-4517-BB03-EA035CF716B8}" sibTransId="{B2C71699-4042-49FA-B001-27B014DFE62D}"/>
    <dgm:cxn modelId="{1A5EBC06-7919-46E8-9AFF-0CEDE5A45E94}" srcId="{8AB2D409-E819-4D50-A950-7D0451E6D4D3}" destId="{52590018-A80A-49E8-A37D-9AC8D004B961}" srcOrd="3" destOrd="0" parTransId="{DB19CD70-0862-4D94-BF21-0714B770E5DB}" sibTransId="{E8A13E1A-2B29-48A2-92D9-E346C4888C0D}"/>
    <dgm:cxn modelId="{48715733-112A-4BD0-AE84-01733B33A961}" srcId="{8AB2D409-E819-4D50-A950-7D0451E6D4D3}" destId="{48827D17-A7CB-4489-A39A-EE4C42933C15}" srcOrd="1" destOrd="0" parTransId="{6EB666D3-9FDD-4989-BF56-2AF9F39FE406}" sibTransId="{4E2991AE-09C1-4175-992A-84B6DF9FE702}"/>
    <dgm:cxn modelId="{1EC8AA33-26EB-4B84-89E4-CF5A8514618F}" type="presOf" srcId="{8AB2D409-E819-4D50-A950-7D0451E6D4D3}" destId="{21892C18-CDA3-4723-B8D4-C4E5B6DA531B}" srcOrd="0" destOrd="0" presId="urn:microsoft.com/office/officeart/2005/8/layout/default"/>
    <dgm:cxn modelId="{D556B735-DDE0-47BD-8C8C-3DCC11B1A24C}" type="presOf" srcId="{12D45F16-C878-4B75-A32C-E50B1F463D24}" destId="{BD2A18DA-B140-4007-8AD9-CD1A966A6A8B}" srcOrd="0" destOrd="0" presId="urn:microsoft.com/office/officeart/2005/8/layout/default"/>
    <dgm:cxn modelId="{E271663A-2367-48F0-A212-048B32F97BEA}" srcId="{8AB2D409-E819-4D50-A950-7D0451E6D4D3}" destId="{1869B98F-4968-4FF2-A77B-75C28AC8B11C}" srcOrd="0" destOrd="0" parTransId="{0B6CD96F-714A-4C7F-8D73-AA5ACAA11943}" sibTransId="{5A6F5D78-F8AB-447F-8A44-83F4A844468C}"/>
    <dgm:cxn modelId="{46285C67-8FBE-4EFE-887F-9D43E8B4C06B}" type="presOf" srcId="{163C11A9-6FA5-4C95-BE29-FFEC24A7A325}" destId="{4974D1B5-ED54-4049-8D78-F21BE21EA15D}" srcOrd="0" destOrd="0" presId="urn:microsoft.com/office/officeart/2005/8/layout/default"/>
    <dgm:cxn modelId="{82054D87-CB5B-40DD-93CE-4939C0B7FDA3}" srcId="{8AB2D409-E819-4D50-A950-7D0451E6D4D3}" destId="{163C11A9-6FA5-4C95-BE29-FFEC24A7A325}" srcOrd="7" destOrd="0" parTransId="{EDBA6D8A-8E57-4133-B701-C34ADACF9962}" sibTransId="{D594FFCF-52D7-497E-A40F-2CA00076CB80}"/>
    <dgm:cxn modelId="{7C2A7499-4C5A-4B35-84FC-A717D5D6D5D2}" type="presOf" srcId="{52590018-A80A-49E8-A37D-9AC8D004B961}" destId="{A756F9F8-5252-4F02-A271-BA0B9E55113A}" srcOrd="0" destOrd="0" presId="urn:microsoft.com/office/officeart/2005/8/layout/default"/>
    <dgm:cxn modelId="{D33F91A0-BCDB-4CA4-9C34-8E03DBB41D6C}" type="presOf" srcId="{1869B98F-4968-4FF2-A77B-75C28AC8B11C}" destId="{04F2ACA8-9080-4FAD-92C2-891273D142EE}" srcOrd="0" destOrd="0" presId="urn:microsoft.com/office/officeart/2005/8/layout/default"/>
    <dgm:cxn modelId="{174A97AE-C6A3-4397-8630-8A21D68A2236}" type="presOf" srcId="{F834FF74-9327-4C18-89AC-A4FE99D1C284}" destId="{1DC18CB5-6F6F-4F8C-B11E-BF5D9B139070}" srcOrd="0" destOrd="0" presId="urn:microsoft.com/office/officeart/2005/8/layout/default"/>
    <dgm:cxn modelId="{79A613B1-39C1-44B1-9162-C71FC0A36B80}" type="presOf" srcId="{8A468199-32E3-4117-B175-67867939F1ED}" destId="{006BA395-9734-49F0-B2A2-2BE94B7FED99}" srcOrd="0" destOrd="0" presId="urn:microsoft.com/office/officeart/2005/8/layout/default"/>
    <dgm:cxn modelId="{CFDCA4CD-DB06-4278-90B5-385FBAF42EB2}" srcId="{8AB2D409-E819-4D50-A950-7D0451E6D4D3}" destId="{8A468199-32E3-4117-B175-67867939F1ED}" srcOrd="6" destOrd="0" parTransId="{1FB184B4-DDC3-4230-8FBD-1D43DA3ABAF3}" sibTransId="{679D54A6-4F86-4FAD-9764-18D2CDDA673C}"/>
    <dgm:cxn modelId="{74FB13D3-8E41-4BA2-B3DA-5274BEA17450}" srcId="{8AB2D409-E819-4D50-A950-7D0451E6D4D3}" destId="{4F135340-F8FA-4F8E-B71E-FCAAD7B30290}" srcOrd="2" destOrd="0" parTransId="{7268675C-45A4-4CEF-99AD-C57A272A5E45}" sibTransId="{7E4CA100-6D17-43AB-ABBB-B8BFDE0ED355}"/>
    <dgm:cxn modelId="{42FF7BDE-42DD-471B-B25D-996EA01F5BCF}" type="presOf" srcId="{48827D17-A7CB-4489-A39A-EE4C42933C15}" destId="{862E0938-D129-48A8-AAB2-4554FC092244}" srcOrd="0" destOrd="0" presId="urn:microsoft.com/office/officeart/2005/8/layout/default"/>
    <dgm:cxn modelId="{BFED90F1-C2EF-403C-8851-52611B1FE835}" srcId="{8AB2D409-E819-4D50-A950-7D0451E6D4D3}" destId="{F834FF74-9327-4C18-89AC-A4FE99D1C284}" srcOrd="4" destOrd="0" parTransId="{4BE0C2B9-7A62-4595-BE76-AA1D74706406}" sibTransId="{ABEDBD63-D617-47A9-8B93-C7A2BC1104EE}"/>
    <dgm:cxn modelId="{6F6F3DF5-5F87-4520-8101-AB253482B825}" type="presOf" srcId="{4F135340-F8FA-4F8E-B71E-FCAAD7B30290}" destId="{0753CEBB-198E-40D0-A053-0AE445157DF9}" srcOrd="0" destOrd="0" presId="urn:microsoft.com/office/officeart/2005/8/layout/default"/>
    <dgm:cxn modelId="{134312A5-9B33-4998-8870-8EA48A21CC11}" type="presParOf" srcId="{21892C18-CDA3-4723-B8D4-C4E5B6DA531B}" destId="{04F2ACA8-9080-4FAD-92C2-891273D142EE}" srcOrd="0" destOrd="0" presId="urn:microsoft.com/office/officeart/2005/8/layout/default"/>
    <dgm:cxn modelId="{5C167F66-1ABC-4A67-BEA2-B75441D8069D}" type="presParOf" srcId="{21892C18-CDA3-4723-B8D4-C4E5B6DA531B}" destId="{25913462-0030-44A7-998C-790157D7B6DC}" srcOrd="1" destOrd="0" presId="urn:microsoft.com/office/officeart/2005/8/layout/default"/>
    <dgm:cxn modelId="{EDAA1E55-1043-490E-8E2C-8C3D473F695F}" type="presParOf" srcId="{21892C18-CDA3-4723-B8D4-C4E5B6DA531B}" destId="{862E0938-D129-48A8-AAB2-4554FC092244}" srcOrd="2" destOrd="0" presId="urn:microsoft.com/office/officeart/2005/8/layout/default"/>
    <dgm:cxn modelId="{D7540599-F7F7-4A75-9F99-D50498FA4A65}" type="presParOf" srcId="{21892C18-CDA3-4723-B8D4-C4E5B6DA531B}" destId="{4FE7B0D6-86BF-4989-AE4B-EE49227EE1C4}" srcOrd="3" destOrd="0" presId="urn:microsoft.com/office/officeart/2005/8/layout/default"/>
    <dgm:cxn modelId="{94105760-2086-420C-BCB9-EC36566E37E9}" type="presParOf" srcId="{21892C18-CDA3-4723-B8D4-C4E5B6DA531B}" destId="{0753CEBB-198E-40D0-A053-0AE445157DF9}" srcOrd="4" destOrd="0" presId="urn:microsoft.com/office/officeart/2005/8/layout/default"/>
    <dgm:cxn modelId="{83307C48-8ACE-4D2B-8B14-3EE37B7BFF98}" type="presParOf" srcId="{21892C18-CDA3-4723-B8D4-C4E5B6DA531B}" destId="{D96707CF-3A8A-445D-9C3D-AE2FC917609F}" srcOrd="5" destOrd="0" presId="urn:microsoft.com/office/officeart/2005/8/layout/default"/>
    <dgm:cxn modelId="{AD35A39D-882C-4F15-BE60-600C41E37461}" type="presParOf" srcId="{21892C18-CDA3-4723-B8D4-C4E5B6DA531B}" destId="{A756F9F8-5252-4F02-A271-BA0B9E55113A}" srcOrd="6" destOrd="0" presId="urn:microsoft.com/office/officeart/2005/8/layout/default"/>
    <dgm:cxn modelId="{AE179D0A-BCC7-4BAB-AF3A-08D1EEDEC5D4}" type="presParOf" srcId="{21892C18-CDA3-4723-B8D4-C4E5B6DA531B}" destId="{5986AE8A-CD66-4AF2-88CF-E931553A8BE2}" srcOrd="7" destOrd="0" presId="urn:microsoft.com/office/officeart/2005/8/layout/default"/>
    <dgm:cxn modelId="{D1A941A3-E93C-4221-BE4E-213B6A31D8D9}" type="presParOf" srcId="{21892C18-CDA3-4723-B8D4-C4E5B6DA531B}" destId="{1DC18CB5-6F6F-4F8C-B11E-BF5D9B139070}" srcOrd="8" destOrd="0" presId="urn:microsoft.com/office/officeart/2005/8/layout/default"/>
    <dgm:cxn modelId="{17779986-4F1D-4013-B9DE-1D7EF7CE089A}" type="presParOf" srcId="{21892C18-CDA3-4723-B8D4-C4E5B6DA531B}" destId="{87014827-470D-467D-ABC8-F452CB98493E}" srcOrd="9" destOrd="0" presId="urn:microsoft.com/office/officeart/2005/8/layout/default"/>
    <dgm:cxn modelId="{A711C5F2-DD19-4EE4-B006-4A0FD380652B}" type="presParOf" srcId="{21892C18-CDA3-4723-B8D4-C4E5B6DA531B}" destId="{BD2A18DA-B140-4007-8AD9-CD1A966A6A8B}" srcOrd="10" destOrd="0" presId="urn:microsoft.com/office/officeart/2005/8/layout/default"/>
    <dgm:cxn modelId="{4E395CE7-1251-4D93-973C-CADD46378264}" type="presParOf" srcId="{21892C18-CDA3-4723-B8D4-C4E5B6DA531B}" destId="{84E77E6A-E8FA-4DA6-8A47-EBBAE6123CB6}" srcOrd="11" destOrd="0" presId="urn:microsoft.com/office/officeart/2005/8/layout/default"/>
    <dgm:cxn modelId="{47990131-605E-480F-AEA4-591DB74E4D82}" type="presParOf" srcId="{21892C18-CDA3-4723-B8D4-C4E5B6DA531B}" destId="{006BA395-9734-49F0-B2A2-2BE94B7FED99}" srcOrd="12" destOrd="0" presId="urn:microsoft.com/office/officeart/2005/8/layout/default"/>
    <dgm:cxn modelId="{D00F78D9-E6A9-48C5-97BF-0EB688AFE42E}" type="presParOf" srcId="{21892C18-CDA3-4723-B8D4-C4E5B6DA531B}" destId="{7F46B7BA-EA4F-4B0A-92A9-81BA4D676B8D}" srcOrd="13" destOrd="0" presId="urn:microsoft.com/office/officeart/2005/8/layout/default"/>
    <dgm:cxn modelId="{24D84FCA-DDCA-4505-8E40-F052639DC77C}" type="presParOf" srcId="{21892C18-CDA3-4723-B8D4-C4E5B6DA531B}" destId="{4974D1B5-ED54-4049-8D78-F21BE21EA15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193889-E91F-4080-A86B-79A84A9C453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D9F4412-C34C-4B55-BE2E-70A5267EF412}">
      <dgm:prSet/>
      <dgm:spPr/>
      <dgm:t>
        <a:bodyPr/>
        <a:lstStyle/>
        <a:p>
          <a:r>
            <a:rPr lang="en-US"/>
            <a:t>1. Learn anything new and find positive distractions to help you overcome mental exhaustion.</a:t>
          </a:r>
        </a:p>
      </dgm:t>
    </dgm:pt>
    <dgm:pt modelId="{6F55DE6F-A990-40FD-9203-3818F9FF9A7F}" type="parTrans" cxnId="{5335FE2B-DCDC-4835-B64D-7D38308388D4}">
      <dgm:prSet/>
      <dgm:spPr/>
      <dgm:t>
        <a:bodyPr/>
        <a:lstStyle/>
        <a:p>
          <a:endParaRPr lang="en-US"/>
        </a:p>
      </dgm:t>
    </dgm:pt>
    <dgm:pt modelId="{8FE0AB0B-E570-4283-BCEC-67916E5BBE7C}" type="sibTrans" cxnId="{5335FE2B-DCDC-4835-B64D-7D38308388D4}">
      <dgm:prSet/>
      <dgm:spPr/>
      <dgm:t>
        <a:bodyPr/>
        <a:lstStyle/>
        <a:p>
          <a:endParaRPr lang="en-US"/>
        </a:p>
      </dgm:t>
    </dgm:pt>
    <dgm:pt modelId="{495C7ECB-0410-435F-A05A-D9A878100697}">
      <dgm:prSet/>
      <dgm:spPr/>
      <dgm:t>
        <a:bodyPr/>
        <a:lstStyle/>
        <a:p>
          <a:r>
            <a:rPr lang="en-US"/>
            <a:t>2. Become more conscious of emotional triggers.</a:t>
          </a:r>
        </a:p>
      </dgm:t>
    </dgm:pt>
    <dgm:pt modelId="{60DB7F73-18AD-4523-A070-C48E70C0A8F9}" type="parTrans" cxnId="{DA56E3BD-F2B4-47D6-AB9D-33A510113742}">
      <dgm:prSet/>
      <dgm:spPr/>
      <dgm:t>
        <a:bodyPr/>
        <a:lstStyle/>
        <a:p>
          <a:endParaRPr lang="en-US"/>
        </a:p>
      </dgm:t>
    </dgm:pt>
    <dgm:pt modelId="{C4E092F7-321A-43CA-B82F-0303E9191605}" type="sibTrans" cxnId="{DA56E3BD-F2B4-47D6-AB9D-33A510113742}">
      <dgm:prSet/>
      <dgm:spPr/>
      <dgm:t>
        <a:bodyPr/>
        <a:lstStyle/>
        <a:p>
          <a:endParaRPr lang="en-US"/>
        </a:p>
      </dgm:t>
    </dgm:pt>
    <dgm:pt modelId="{8AF6D922-53A7-474B-9285-45DE46A4E5C8}">
      <dgm:prSet/>
      <dgm:spPr/>
      <dgm:t>
        <a:bodyPr/>
        <a:lstStyle/>
        <a:p>
          <a:r>
            <a:rPr lang="en-US"/>
            <a:t>3. Step away or enlist an ally  to help you control your reactions and choose your response. </a:t>
          </a:r>
        </a:p>
      </dgm:t>
    </dgm:pt>
    <dgm:pt modelId="{4211C2D2-8F10-4EDA-9C26-BA6108CD53B4}" type="parTrans" cxnId="{4B7BEDAE-36A4-4517-8396-3F400D2AF0CD}">
      <dgm:prSet/>
      <dgm:spPr/>
      <dgm:t>
        <a:bodyPr/>
        <a:lstStyle/>
        <a:p>
          <a:endParaRPr lang="en-US"/>
        </a:p>
      </dgm:t>
    </dgm:pt>
    <dgm:pt modelId="{C1ED1809-552F-46AD-B17D-013D7FDF7B81}" type="sibTrans" cxnId="{4B7BEDAE-36A4-4517-8396-3F400D2AF0CD}">
      <dgm:prSet/>
      <dgm:spPr/>
      <dgm:t>
        <a:bodyPr/>
        <a:lstStyle/>
        <a:p>
          <a:endParaRPr lang="en-US"/>
        </a:p>
      </dgm:t>
    </dgm:pt>
    <dgm:pt modelId="{4ECF8B86-79DA-410A-BFC5-A3220123847F}">
      <dgm:prSet/>
      <dgm:spPr/>
      <dgm:t>
        <a:bodyPr/>
        <a:lstStyle/>
        <a:p>
          <a:r>
            <a:rPr lang="en-US"/>
            <a:t>4. Spend 5 minutes doing deep-breathing exercises once in the morning and again in the afternoon.</a:t>
          </a:r>
        </a:p>
      </dgm:t>
    </dgm:pt>
    <dgm:pt modelId="{0A71AD4C-0B86-4D4F-9484-074ACEA365E3}" type="parTrans" cxnId="{F753C132-716E-46A8-9F38-2240B357FF14}">
      <dgm:prSet/>
      <dgm:spPr/>
      <dgm:t>
        <a:bodyPr/>
        <a:lstStyle/>
        <a:p>
          <a:endParaRPr lang="en-US"/>
        </a:p>
      </dgm:t>
    </dgm:pt>
    <dgm:pt modelId="{FC2A6F62-9328-4686-B082-7DD6B792DF47}" type="sibTrans" cxnId="{F753C132-716E-46A8-9F38-2240B357FF14}">
      <dgm:prSet/>
      <dgm:spPr/>
      <dgm:t>
        <a:bodyPr/>
        <a:lstStyle/>
        <a:p>
          <a:endParaRPr lang="en-US"/>
        </a:p>
      </dgm:t>
    </dgm:pt>
    <dgm:pt modelId="{68169E23-815C-4CE0-8EFC-9ABE02FDE9F3}">
      <dgm:prSet/>
      <dgm:spPr/>
      <dgm:t>
        <a:bodyPr/>
        <a:lstStyle/>
        <a:p>
          <a:r>
            <a:rPr lang="en-US"/>
            <a:t>5. Cultivate kindness by doing something nice for someone else.</a:t>
          </a:r>
        </a:p>
      </dgm:t>
    </dgm:pt>
    <dgm:pt modelId="{ACBD692B-DF31-4176-BB6E-4A31CABB6108}" type="parTrans" cxnId="{052C32A6-E9F1-445E-BAED-EC6E40B04B28}">
      <dgm:prSet/>
      <dgm:spPr/>
      <dgm:t>
        <a:bodyPr/>
        <a:lstStyle/>
        <a:p>
          <a:endParaRPr lang="en-US"/>
        </a:p>
      </dgm:t>
    </dgm:pt>
    <dgm:pt modelId="{A18584E2-DF2F-495F-8C41-A852AB241D4A}" type="sibTrans" cxnId="{052C32A6-E9F1-445E-BAED-EC6E40B04B28}">
      <dgm:prSet/>
      <dgm:spPr/>
      <dgm:t>
        <a:bodyPr/>
        <a:lstStyle/>
        <a:p>
          <a:endParaRPr lang="en-US"/>
        </a:p>
      </dgm:t>
    </dgm:pt>
    <dgm:pt modelId="{A0AA05FF-74AC-4A00-824D-C2A59EB80C05}">
      <dgm:prSet/>
      <dgm:spPr/>
      <dgm:t>
        <a:bodyPr/>
        <a:lstStyle/>
        <a:p>
          <a:r>
            <a:rPr lang="en-US"/>
            <a:t>6. Create a gratitude journal, meditate, pray, and/or act in service of others. </a:t>
          </a:r>
        </a:p>
      </dgm:t>
    </dgm:pt>
    <dgm:pt modelId="{7E01C64D-A495-4BF3-9BA9-AC4097290149}" type="parTrans" cxnId="{A8A4AEF3-14FD-4ED8-B178-A55F5557CC4C}">
      <dgm:prSet/>
      <dgm:spPr/>
      <dgm:t>
        <a:bodyPr/>
        <a:lstStyle/>
        <a:p>
          <a:endParaRPr lang="en-US"/>
        </a:p>
      </dgm:t>
    </dgm:pt>
    <dgm:pt modelId="{7A983020-EEB4-46D4-9CDE-23EE99E773E5}" type="sibTrans" cxnId="{A8A4AEF3-14FD-4ED8-B178-A55F5557CC4C}">
      <dgm:prSet/>
      <dgm:spPr/>
      <dgm:t>
        <a:bodyPr/>
        <a:lstStyle/>
        <a:p>
          <a:endParaRPr lang="en-US"/>
        </a:p>
      </dgm:t>
    </dgm:pt>
    <dgm:pt modelId="{DA6E3C83-5266-43C2-9AD4-38ED0CC1655F}" type="pres">
      <dgm:prSet presAssocID="{05193889-E91F-4080-A86B-79A84A9C4531}" presName="root" presStyleCnt="0">
        <dgm:presLayoutVars>
          <dgm:dir/>
          <dgm:resizeHandles val="exact"/>
        </dgm:presLayoutVars>
      </dgm:prSet>
      <dgm:spPr/>
    </dgm:pt>
    <dgm:pt modelId="{EB3CC7E8-FEEA-4F2F-A873-F45D755358C8}" type="pres">
      <dgm:prSet presAssocID="{8D9F4412-C34C-4B55-BE2E-70A5267EF412}" presName="compNode" presStyleCnt="0"/>
      <dgm:spPr/>
    </dgm:pt>
    <dgm:pt modelId="{4611FB01-9D1E-4E51-AE06-0F528EC9ADF1}" type="pres">
      <dgm:prSet presAssocID="{8D9F4412-C34C-4B55-BE2E-70A5267EF412}" presName="bgRect" presStyleLbl="bgShp" presStyleIdx="0" presStyleCnt="6"/>
      <dgm:spPr/>
    </dgm:pt>
    <dgm:pt modelId="{2FFC6717-8C45-4D32-B983-4D32ACC93A7C}" type="pres">
      <dgm:prSet presAssocID="{8D9F4412-C34C-4B55-BE2E-70A5267EF41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t Air Balloon"/>
        </a:ext>
      </dgm:extLst>
    </dgm:pt>
    <dgm:pt modelId="{EBA00785-32CA-4598-93DB-627F9DF2D77F}" type="pres">
      <dgm:prSet presAssocID="{8D9F4412-C34C-4B55-BE2E-70A5267EF412}" presName="spaceRect" presStyleCnt="0"/>
      <dgm:spPr/>
    </dgm:pt>
    <dgm:pt modelId="{3F9C102F-52CB-4AB1-9216-2FE6E7B956EB}" type="pres">
      <dgm:prSet presAssocID="{8D9F4412-C34C-4B55-BE2E-70A5267EF412}" presName="parTx" presStyleLbl="revTx" presStyleIdx="0" presStyleCnt="6">
        <dgm:presLayoutVars>
          <dgm:chMax val="0"/>
          <dgm:chPref val="0"/>
        </dgm:presLayoutVars>
      </dgm:prSet>
      <dgm:spPr/>
    </dgm:pt>
    <dgm:pt modelId="{42FEF63C-9205-4811-BAEC-2131078C3DBD}" type="pres">
      <dgm:prSet presAssocID="{8FE0AB0B-E570-4283-BCEC-67916E5BBE7C}" presName="sibTrans" presStyleCnt="0"/>
      <dgm:spPr/>
    </dgm:pt>
    <dgm:pt modelId="{1EF09976-A686-41E0-970A-E6B509DB255C}" type="pres">
      <dgm:prSet presAssocID="{495C7ECB-0410-435F-A05A-D9A878100697}" presName="compNode" presStyleCnt="0"/>
      <dgm:spPr/>
    </dgm:pt>
    <dgm:pt modelId="{F4C5E15F-F203-4DFF-9E1D-3C694D3C151E}" type="pres">
      <dgm:prSet presAssocID="{495C7ECB-0410-435F-A05A-D9A878100697}" presName="bgRect" presStyleLbl="bgShp" presStyleIdx="1" presStyleCnt="6"/>
      <dgm:spPr/>
    </dgm:pt>
    <dgm:pt modelId="{575AF212-3605-4508-A423-B0722CD1EADF}" type="pres">
      <dgm:prSet presAssocID="{495C7ECB-0410-435F-A05A-D9A87810069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 Face Outline"/>
        </a:ext>
      </dgm:extLst>
    </dgm:pt>
    <dgm:pt modelId="{60B8B370-6AF2-46E0-9D42-F0CEFF1311DD}" type="pres">
      <dgm:prSet presAssocID="{495C7ECB-0410-435F-A05A-D9A878100697}" presName="spaceRect" presStyleCnt="0"/>
      <dgm:spPr/>
    </dgm:pt>
    <dgm:pt modelId="{3B9FE86A-B8C9-4490-868F-843213D89EFF}" type="pres">
      <dgm:prSet presAssocID="{495C7ECB-0410-435F-A05A-D9A878100697}" presName="parTx" presStyleLbl="revTx" presStyleIdx="1" presStyleCnt="6">
        <dgm:presLayoutVars>
          <dgm:chMax val="0"/>
          <dgm:chPref val="0"/>
        </dgm:presLayoutVars>
      </dgm:prSet>
      <dgm:spPr/>
    </dgm:pt>
    <dgm:pt modelId="{97BFEE1D-F0A7-41F6-B737-0680EFB16501}" type="pres">
      <dgm:prSet presAssocID="{C4E092F7-321A-43CA-B82F-0303E9191605}" presName="sibTrans" presStyleCnt="0"/>
      <dgm:spPr/>
    </dgm:pt>
    <dgm:pt modelId="{BD41667F-D140-4147-88EC-83592A4878D2}" type="pres">
      <dgm:prSet presAssocID="{8AF6D922-53A7-474B-9285-45DE46A4E5C8}" presName="compNode" presStyleCnt="0"/>
      <dgm:spPr/>
    </dgm:pt>
    <dgm:pt modelId="{FF7D690C-B394-4F92-A96F-84E71EFDD8B7}" type="pres">
      <dgm:prSet presAssocID="{8AF6D922-53A7-474B-9285-45DE46A4E5C8}" presName="bgRect" presStyleLbl="bgShp" presStyleIdx="2" presStyleCnt="6"/>
      <dgm:spPr/>
    </dgm:pt>
    <dgm:pt modelId="{962AA09D-CF4E-4D29-9747-7B84697FCC8D}" type="pres">
      <dgm:prSet presAssocID="{8AF6D922-53A7-474B-9285-45DE46A4E5C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D732FDA6-0FA1-426E-9E02-85B8781C4E41}" type="pres">
      <dgm:prSet presAssocID="{8AF6D922-53A7-474B-9285-45DE46A4E5C8}" presName="spaceRect" presStyleCnt="0"/>
      <dgm:spPr/>
    </dgm:pt>
    <dgm:pt modelId="{FAF5B631-1A3B-4FDE-AB13-851AB23D9258}" type="pres">
      <dgm:prSet presAssocID="{8AF6D922-53A7-474B-9285-45DE46A4E5C8}" presName="parTx" presStyleLbl="revTx" presStyleIdx="2" presStyleCnt="6">
        <dgm:presLayoutVars>
          <dgm:chMax val="0"/>
          <dgm:chPref val="0"/>
        </dgm:presLayoutVars>
      </dgm:prSet>
      <dgm:spPr/>
    </dgm:pt>
    <dgm:pt modelId="{592685B5-8943-4822-86A5-0F64F2861F50}" type="pres">
      <dgm:prSet presAssocID="{C1ED1809-552F-46AD-B17D-013D7FDF7B81}" presName="sibTrans" presStyleCnt="0"/>
      <dgm:spPr/>
    </dgm:pt>
    <dgm:pt modelId="{82206A05-DFC6-4B30-8F3B-72F13A6AA55F}" type="pres">
      <dgm:prSet presAssocID="{4ECF8B86-79DA-410A-BFC5-A3220123847F}" presName="compNode" presStyleCnt="0"/>
      <dgm:spPr/>
    </dgm:pt>
    <dgm:pt modelId="{57624B95-2458-4539-AA42-11B5644AC048}" type="pres">
      <dgm:prSet presAssocID="{4ECF8B86-79DA-410A-BFC5-A3220123847F}" presName="bgRect" presStyleLbl="bgShp" presStyleIdx="3" presStyleCnt="6"/>
      <dgm:spPr/>
    </dgm:pt>
    <dgm:pt modelId="{40C41D10-C656-434E-A34E-9A8A2FEC13DB}" type="pres">
      <dgm:prSet presAssocID="{4ECF8B86-79DA-410A-BFC5-A3220123847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ngs"/>
        </a:ext>
      </dgm:extLst>
    </dgm:pt>
    <dgm:pt modelId="{F32D1E52-0717-4AE1-AC83-DC8E4328E466}" type="pres">
      <dgm:prSet presAssocID="{4ECF8B86-79DA-410A-BFC5-A3220123847F}" presName="spaceRect" presStyleCnt="0"/>
      <dgm:spPr/>
    </dgm:pt>
    <dgm:pt modelId="{553620BE-890C-461E-9C09-E4A7DB6DF78E}" type="pres">
      <dgm:prSet presAssocID="{4ECF8B86-79DA-410A-BFC5-A3220123847F}" presName="parTx" presStyleLbl="revTx" presStyleIdx="3" presStyleCnt="6">
        <dgm:presLayoutVars>
          <dgm:chMax val="0"/>
          <dgm:chPref val="0"/>
        </dgm:presLayoutVars>
      </dgm:prSet>
      <dgm:spPr/>
    </dgm:pt>
    <dgm:pt modelId="{B2D47A65-50D2-4A10-BC52-57395F11BE12}" type="pres">
      <dgm:prSet presAssocID="{FC2A6F62-9328-4686-B082-7DD6B792DF47}" presName="sibTrans" presStyleCnt="0"/>
      <dgm:spPr/>
    </dgm:pt>
    <dgm:pt modelId="{C165E562-4586-4890-9C93-30914797BBE6}" type="pres">
      <dgm:prSet presAssocID="{68169E23-815C-4CE0-8EFC-9ABE02FDE9F3}" presName="compNode" presStyleCnt="0"/>
      <dgm:spPr/>
    </dgm:pt>
    <dgm:pt modelId="{576A549E-CC37-4D1B-B968-5E80C0FC0C5A}" type="pres">
      <dgm:prSet presAssocID="{68169E23-815C-4CE0-8EFC-9ABE02FDE9F3}" presName="bgRect" presStyleLbl="bgShp" presStyleIdx="4" presStyleCnt="6"/>
      <dgm:spPr/>
    </dgm:pt>
    <dgm:pt modelId="{733819AF-D304-42BF-9A37-ECEAF871DD49}" type="pres">
      <dgm:prSet presAssocID="{68169E23-815C-4CE0-8EFC-9ABE02FDE9F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84D5D33A-CABD-4254-AFE4-6DF45E8C9DC9}" type="pres">
      <dgm:prSet presAssocID="{68169E23-815C-4CE0-8EFC-9ABE02FDE9F3}" presName="spaceRect" presStyleCnt="0"/>
      <dgm:spPr/>
    </dgm:pt>
    <dgm:pt modelId="{E96633FA-6FEE-496E-9503-425B2B696BC9}" type="pres">
      <dgm:prSet presAssocID="{68169E23-815C-4CE0-8EFC-9ABE02FDE9F3}" presName="parTx" presStyleLbl="revTx" presStyleIdx="4" presStyleCnt="6">
        <dgm:presLayoutVars>
          <dgm:chMax val="0"/>
          <dgm:chPref val="0"/>
        </dgm:presLayoutVars>
      </dgm:prSet>
      <dgm:spPr/>
    </dgm:pt>
    <dgm:pt modelId="{B63B0B24-A069-4F13-933B-B9EC79BAF3AB}" type="pres">
      <dgm:prSet presAssocID="{A18584E2-DF2F-495F-8C41-A852AB241D4A}" presName="sibTrans" presStyleCnt="0"/>
      <dgm:spPr/>
    </dgm:pt>
    <dgm:pt modelId="{FEAF81F1-1200-4732-9184-11A23EBB0CAC}" type="pres">
      <dgm:prSet presAssocID="{A0AA05FF-74AC-4A00-824D-C2A59EB80C05}" presName="compNode" presStyleCnt="0"/>
      <dgm:spPr/>
    </dgm:pt>
    <dgm:pt modelId="{9DBC5D6B-EB55-402B-9599-59080EF3BFD0}" type="pres">
      <dgm:prSet presAssocID="{A0AA05FF-74AC-4A00-824D-C2A59EB80C05}" presName="bgRect" presStyleLbl="bgShp" presStyleIdx="5" presStyleCnt="6"/>
      <dgm:spPr/>
    </dgm:pt>
    <dgm:pt modelId="{FA0C9064-55DC-4DCF-B7F3-C99F9DD3697F}" type="pres">
      <dgm:prSet presAssocID="{A0AA05FF-74AC-4A00-824D-C2A59EB80C0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yer Candle"/>
        </a:ext>
      </dgm:extLst>
    </dgm:pt>
    <dgm:pt modelId="{03546C4D-635F-44F4-8D53-968A1B722239}" type="pres">
      <dgm:prSet presAssocID="{A0AA05FF-74AC-4A00-824D-C2A59EB80C05}" presName="spaceRect" presStyleCnt="0"/>
      <dgm:spPr/>
    </dgm:pt>
    <dgm:pt modelId="{81CCE192-4369-414B-B71B-415453E21AF5}" type="pres">
      <dgm:prSet presAssocID="{A0AA05FF-74AC-4A00-824D-C2A59EB80C0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1F1F01C-A488-48A4-847F-DF7AA8F08856}" type="presOf" srcId="{8D9F4412-C34C-4B55-BE2E-70A5267EF412}" destId="{3F9C102F-52CB-4AB1-9216-2FE6E7B956EB}" srcOrd="0" destOrd="0" presId="urn:microsoft.com/office/officeart/2018/2/layout/IconVerticalSolidList"/>
    <dgm:cxn modelId="{EE84EE1F-0123-45D2-8A4C-1EA3EF080FA9}" type="presOf" srcId="{68169E23-815C-4CE0-8EFC-9ABE02FDE9F3}" destId="{E96633FA-6FEE-496E-9503-425B2B696BC9}" srcOrd="0" destOrd="0" presId="urn:microsoft.com/office/officeart/2018/2/layout/IconVerticalSolidList"/>
    <dgm:cxn modelId="{5335FE2B-DCDC-4835-B64D-7D38308388D4}" srcId="{05193889-E91F-4080-A86B-79A84A9C4531}" destId="{8D9F4412-C34C-4B55-BE2E-70A5267EF412}" srcOrd="0" destOrd="0" parTransId="{6F55DE6F-A990-40FD-9203-3818F9FF9A7F}" sibTransId="{8FE0AB0B-E570-4283-BCEC-67916E5BBE7C}"/>
    <dgm:cxn modelId="{F753C132-716E-46A8-9F38-2240B357FF14}" srcId="{05193889-E91F-4080-A86B-79A84A9C4531}" destId="{4ECF8B86-79DA-410A-BFC5-A3220123847F}" srcOrd="3" destOrd="0" parTransId="{0A71AD4C-0B86-4D4F-9484-074ACEA365E3}" sibTransId="{FC2A6F62-9328-4686-B082-7DD6B792DF47}"/>
    <dgm:cxn modelId="{8A698B33-A3EE-485C-A37D-B2954AD8244A}" type="presOf" srcId="{495C7ECB-0410-435F-A05A-D9A878100697}" destId="{3B9FE86A-B8C9-4490-868F-843213D89EFF}" srcOrd="0" destOrd="0" presId="urn:microsoft.com/office/officeart/2018/2/layout/IconVerticalSolidList"/>
    <dgm:cxn modelId="{070E3575-D282-442F-9E53-02DC19B931D4}" type="presOf" srcId="{4ECF8B86-79DA-410A-BFC5-A3220123847F}" destId="{553620BE-890C-461E-9C09-E4A7DB6DF78E}" srcOrd="0" destOrd="0" presId="urn:microsoft.com/office/officeart/2018/2/layout/IconVerticalSolidList"/>
    <dgm:cxn modelId="{052C32A6-E9F1-445E-BAED-EC6E40B04B28}" srcId="{05193889-E91F-4080-A86B-79A84A9C4531}" destId="{68169E23-815C-4CE0-8EFC-9ABE02FDE9F3}" srcOrd="4" destOrd="0" parTransId="{ACBD692B-DF31-4176-BB6E-4A31CABB6108}" sibTransId="{A18584E2-DF2F-495F-8C41-A852AB241D4A}"/>
    <dgm:cxn modelId="{56771CAD-3E4E-4CD6-86D1-B397DB2BA85B}" type="presOf" srcId="{8AF6D922-53A7-474B-9285-45DE46A4E5C8}" destId="{FAF5B631-1A3B-4FDE-AB13-851AB23D9258}" srcOrd="0" destOrd="0" presId="urn:microsoft.com/office/officeart/2018/2/layout/IconVerticalSolidList"/>
    <dgm:cxn modelId="{4B7BEDAE-36A4-4517-8396-3F400D2AF0CD}" srcId="{05193889-E91F-4080-A86B-79A84A9C4531}" destId="{8AF6D922-53A7-474B-9285-45DE46A4E5C8}" srcOrd="2" destOrd="0" parTransId="{4211C2D2-8F10-4EDA-9C26-BA6108CD53B4}" sibTransId="{C1ED1809-552F-46AD-B17D-013D7FDF7B81}"/>
    <dgm:cxn modelId="{DA56E3BD-F2B4-47D6-AB9D-33A510113742}" srcId="{05193889-E91F-4080-A86B-79A84A9C4531}" destId="{495C7ECB-0410-435F-A05A-D9A878100697}" srcOrd="1" destOrd="0" parTransId="{60DB7F73-18AD-4523-A070-C48E70C0A8F9}" sibTransId="{C4E092F7-321A-43CA-B82F-0303E9191605}"/>
    <dgm:cxn modelId="{FA316EC3-AE67-4010-840C-AD4A64D5E8AB}" type="presOf" srcId="{05193889-E91F-4080-A86B-79A84A9C4531}" destId="{DA6E3C83-5266-43C2-9AD4-38ED0CC1655F}" srcOrd="0" destOrd="0" presId="urn:microsoft.com/office/officeart/2018/2/layout/IconVerticalSolidList"/>
    <dgm:cxn modelId="{704E0FE0-9A6D-47B1-9DB2-F91230489FC3}" type="presOf" srcId="{A0AA05FF-74AC-4A00-824D-C2A59EB80C05}" destId="{81CCE192-4369-414B-B71B-415453E21AF5}" srcOrd="0" destOrd="0" presId="urn:microsoft.com/office/officeart/2018/2/layout/IconVerticalSolidList"/>
    <dgm:cxn modelId="{A8A4AEF3-14FD-4ED8-B178-A55F5557CC4C}" srcId="{05193889-E91F-4080-A86B-79A84A9C4531}" destId="{A0AA05FF-74AC-4A00-824D-C2A59EB80C05}" srcOrd="5" destOrd="0" parTransId="{7E01C64D-A495-4BF3-9BA9-AC4097290149}" sibTransId="{7A983020-EEB4-46D4-9CDE-23EE99E773E5}"/>
    <dgm:cxn modelId="{EBAE9F92-BC3E-4C44-99F1-5DCBFF9A7CD6}" type="presParOf" srcId="{DA6E3C83-5266-43C2-9AD4-38ED0CC1655F}" destId="{EB3CC7E8-FEEA-4F2F-A873-F45D755358C8}" srcOrd="0" destOrd="0" presId="urn:microsoft.com/office/officeart/2018/2/layout/IconVerticalSolidList"/>
    <dgm:cxn modelId="{7893E0B9-F215-4391-BD5C-65B99D939527}" type="presParOf" srcId="{EB3CC7E8-FEEA-4F2F-A873-F45D755358C8}" destId="{4611FB01-9D1E-4E51-AE06-0F528EC9ADF1}" srcOrd="0" destOrd="0" presId="urn:microsoft.com/office/officeart/2018/2/layout/IconVerticalSolidList"/>
    <dgm:cxn modelId="{24E5EED9-F9F4-457C-9FCD-9C778030769D}" type="presParOf" srcId="{EB3CC7E8-FEEA-4F2F-A873-F45D755358C8}" destId="{2FFC6717-8C45-4D32-B983-4D32ACC93A7C}" srcOrd="1" destOrd="0" presId="urn:microsoft.com/office/officeart/2018/2/layout/IconVerticalSolidList"/>
    <dgm:cxn modelId="{1AE87D3C-F1D2-4C13-8C98-6B17B5D85134}" type="presParOf" srcId="{EB3CC7E8-FEEA-4F2F-A873-F45D755358C8}" destId="{EBA00785-32CA-4598-93DB-627F9DF2D77F}" srcOrd="2" destOrd="0" presId="urn:microsoft.com/office/officeart/2018/2/layout/IconVerticalSolidList"/>
    <dgm:cxn modelId="{C883E7C5-8FAF-4D5C-84D4-C9245EE9167F}" type="presParOf" srcId="{EB3CC7E8-FEEA-4F2F-A873-F45D755358C8}" destId="{3F9C102F-52CB-4AB1-9216-2FE6E7B956EB}" srcOrd="3" destOrd="0" presId="urn:microsoft.com/office/officeart/2018/2/layout/IconVerticalSolidList"/>
    <dgm:cxn modelId="{E113645F-98C7-48C9-B743-2C6ED6A29E37}" type="presParOf" srcId="{DA6E3C83-5266-43C2-9AD4-38ED0CC1655F}" destId="{42FEF63C-9205-4811-BAEC-2131078C3DBD}" srcOrd="1" destOrd="0" presId="urn:microsoft.com/office/officeart/2018/2/layout/IconVerticalSolidList"/>
    <dgm:cxn modelId="{30B56332-CA8D-41AB-B902-AF3DAAAC16E5}" type="presParOf" srcId="{DA6E3C83-5266-43C2-9AD4-38ED0CC1655F}" destId="{1EF09976-A686-41E0-970A-E6B509DB255C}" srcOrd="2" destOrd="0" presId="urn:microsoft.com/office/officeart/2018/2/layout/IconVerticalSolidList"/>
    <dgm:cxn modelId="{DDCCEB5A-A745-4573-B195-A3D057F9B593}" type="presParOf" srcId="{1EF09976-A686-41E0-970A-E6B509DB255C}" destId="{F4C5E15F-F203-4DFF-9E1D-3C694D3C151E}" srcOrd="0" destOrd="0" presId="urn:microsoft.com/office/officeart/2018/2/layout/IconVerticalSolidList"/>
    <dgm:cxn modelId="{9E2DBC2F-0BBF-40F7-A19D-668FCEBC94BA}" type="presParOf" srcId="{1EF09976-A686-41E0-970A-E6B509DB255C}" destId="{575AF212-3605-4508-A423-B0722CD1EADF}" srcOrd="1" destOrd="0" presId="urn:microsoft.com/office/officeart/2018/2/layout/IconVerticalSolidList"/>
    <dgm:cxn modelId="{028E949C-C09A-48C8-86F0-EF9C761E0945}" type="presParOf" srcId="{1EF09976-A686-41E0-970A-E6B509DB255C}" destId="{60B8B370-6AF2-46E0-9D42-F0CEFF1311DD}" srcOrd="2" destOrd="0" presId="urn:microsoft.com/office/officeart/2018/2/layout/IconVerticalSolidList"/>
    <dgm:cxn modelId="{25E38EDF-C266-4546-8A0E-943306565F27}" type="presParOf" srcId="{1EF09976-A686-41E0-970A-E6B509DB255C}" destId="{3B9FE86A-B8C9-4490-868F-843213D89EFF}" srcOrd="3" destOrd="0" presId="urn:microsoft.com/office/officeart/2018/2/layout/IconVerticalSolidList"/>
    <dgm:cxn modelId="{90722E09-C402-437A-89DD-396776A39F42}" type="presParOf" srcId="{DA6E3C83-5266-43C2-9AD4-38ED0CC1655F}" destId="{97BFEE1D-F0A7-41F6-B737-0680EFB16501}" srcOrd="3" destOrd="0" presId="urn:microsoft.com/office/officeart/2018/2/layout/IconVerticalSolidList"/>
    <dgm:cxn modelId="{07BC8CA4-0EBE-4CAC-ACB4-F1F184F78941}" type="presParOf" srcId="{DA6E3C83-5266-43C2-9AD4-38ED0CC1655F}" destId="{BD41667F-D140-4147-88EC-83592A4878D2}" srcOrd="4" destOrd="0" presId="urn:microsoft.com/office/officeart/2018/2/layout/IconVerticalSolidList"/>
    <dgm:cxn modelId="{5E165546-A052-4400-8544-1041099468D8}" type="presParOf" srcId="{BD41667F-D140-4147-88EC-83592A4878D2}" destId="{FF7D690C-B394-4F92-A96F-84E71EFDD8B7}" srcOrd="0" destOrd="0" presId="urn:microsoft.com/office/officeart/2018/2/layout/IconVerticalSolidList"/>
    <dgm:cxn modelId="{1A5994AC-595F-4C08-BAE5-136113E81C70}" type="presParOf" srcId="{BD41667F-D140-4147-88EC-83592A4878D2}" destId="{962AA09D-CF4E-4D29-9747-7B84697FCC8D}" srcOrd="1" destOrd="0" presId="urn:microsoft.com/office/officeart/2018/2/layout/IconVerticalSolidList"/>
    <dgm:cxn modelId="{DE119771-3C49-4B1D-A1ED-9C0B5C8E99BA}" type="presParOf" srcId="{BD41667F-D140-4147-88EC-83592A4878D2}" destId="{D732FDA6-0FA1-426E-9E02-85B8781C4E41}" srcOrd="2" destOrd="0" presId="urn:microsoft.com/office/officeart/2018/2/layout/IconVerticalSolidList"/>
    <dgm:cxn modelId="{D7833227-FFCF-4955-BB8D-B7BD699EE9D1}" type="presParOf" srcId="{BD41667F-D140-4147-88EC-83592A4878D2}" destId="{FAF5B631-1A3B-4FDE-AB13-851AB23D9258}" srcOrd="3" destOrd="0" presId="urn:microsoft.com/office/officeart/2018/2/layout/IconVerticalSolidList"/>
    <dgm:cxn modelId="{00D6507E-818D-46D1-9B08-2120376E2E60}" type="presParOf" srcId="{DA6E3C83-5266-43C2-9AD4-38ED0CC1655F}" destId="{592685B5-8943-4822-86A5-0F64F2861F50}" srcOrd="5" destOrd="0" presId="urn:microsoft.com/office/officeart/2018/2/layout/IconVerticalSolidList"/>
    <dgm:cxn modelId="{9C481EC1-943C-4056-A9E8-A9F4EAAA84B6}" type="presParOf" srcId="{DA6E3C83-5266-43C2-9AD4-38ED0CC1655F}" destId="{82206A05-DFC6-4B30-8F3B-72F13A6AA55F}" srcOrd="6" destOrd="0" presId="urn:microsoft.com/office/officeart/2018/2/layout/IconVerticalSolidList"/>
    <dgm:cxn modelId="{0921E503-59A6-4BDE-AFDE-0030C725BA5F}" type="presParOf" srcId="{82206A05-DFC6-4B30-8F3B-72F13A6AA55F}" destId="{57624B95-2458-4539-AA42-11B5644AC048}" srcOrd="0" destOrd="0" presId="urn:microsoft.com/office/officeart/2018/2/layout/IconVerticalSolidList"/>
    <dgm:cxn modelId="{8B2E4CB7-DF8C-4FBD-8622-FD56C4249D91}" type="presParOf" srcId="{82206A05-DFC6-4B30-8F3B-72F13A6AA55F}" destId="{40C41D10-C656-434E-A34E-9A8A2FEC13DB}" srcOrd="1" destOrd="0" presId="urn:microsoft.com/office/officeart/2018/2/layout/IconVerticalSolidList"/>
    <dgm:cxn modelId="{72A2247C-4DD1-4723-9565-7D0B73F2855F}" type="presParOf" srcId="{82206A05-DFC6-4B30-8F3B-72F13A6AA55F}" destId="{F32D1E52-0717-4AE1-AC83-DC8E4328E466}" srcOrd="2" destOrd="0" presId="urn:microsoft.com/office/officeart/2018/2/layout/IconVerticalSolidList"/>
    <dgm:cxn modelId="{BD9419E8-AE98-484C-A5BD-497E00135965}" type="presParOf" srcId="{82206A05-DFC6-4B30-8F3B-72F13A6AA55F}" destId="{553620BE-890C-461E-9C09-E4A7DB6DF78E}" srcOrd="3" destOrd="0" presId="urn:microsoft.com/office/officeart/2018/2/layout/IconVerticalSolidList"/>
    <dgm:cxn modelId="{122F9641-C534-4667-8CA5-213B8DB638C7}" type="presParOf" srcId="{DA6E3C83-5266-43C2-9AD4-38ED0CC1655F}" destId="{B2D47A65-50D2-4A10-BC52-57395F11BE12}" srcOrd="7" destOrd="0" presId="urn:microsoft.com/office/officeart/2018/2/layout/IconVerticalSolidList"/>
    <dgm:cxn modelId="{A9A54392-41FB-40F8-9C8F-E72AA4435090}" type="presParOf" srcId="{DA6E3C83-5266-43C2-9AD4-38ED0CC1655F}" destId="{C165E562-4586-4890-9C93-30914797BBE6}" srcOrd="8" destOrd="0" presId="urn:microsoft.com/office/officeart/2018/2/layout/IconVerticalSolidList"/>
    <dgm:cxn modelId="{F1110CD7-3A72-4F7C-9606-6CE66823CBF4}" type="presParOf" srcId="{C165E562-4586-4890-9C93-30914797BBE6}" destId="{576A549E-CC37-4D1B-B968-5E80C0FC0C5A}" srcOrd="0" destOrd="0" presId="urn:microsoft.com/office/officeart/2018/2/layout/IconVerticalSolidList"/>
    <dgm:cxn modelId="{13639C25-20F5-4BBE-98C4-697253E8082B}" type="presParOf" srcId="{C165E562-4586-4890-9C93-30914797BBE6}" destId="{733819AF-D304-42BF-9A37-ECEAF871DD49}" srcOrd="1" destOrd="0" presId="urn:microsoft.com/office/officeart/2018/2/layout/IconVerticalSolidList"/>
    <dgm:cxn modelId="{D949B78B-ED39-40E3-8B17-09D436868CAE}" type="presParOf" srcId="{C165E562-4586-4890-9C93-30914797BBE6}" destId="{84D5D33A-CABD-4254-AFE4-6DF45E8C9DC9}" srcOrd="2" destOrd="0" presId="urn:microsoft.com/office/officeart/2018/2/layout/IconVerticalSolidList"/>
    <dgm:cxn modelId="{29FC639C-AD05-4B75-B3F8-2499C7A2C7CA}" type="presParOf" srcId="{C165E562-4586-4890-9C93-30914797BBE6}" destId="{E96633FA-6FEE-496E-9503-425B2B696BC9}" srcOrd="3" destOrd="0" presId="urn:microsoft.com/office/officeart/2018/2/layout/IconVerticalSolidList"/>
    <dgm:cxn modelId="{5640829F-8DAE-4242-BF57-95644C81D529}" type="presParOf" srcId="{DA6E3C83-5266-43C2-9AD4-38ED0CC1655F}" destId="{B63B0B24-A069-4F13-933B-B9EC79BAF3AB}" srcOrd="9" destOrd="0" presId="urn:microsoft.com/office/officeart/2018/2/layout/IconVerticalSolidList"/>
    <dgm:cxn modelId="{69837DEB-2F1E-40D5-A036-8BA277A4C8C7}" type="presParOf" srcId="{DA6E3C83-5266-43C2-9AD4-38ED0CC1655F}" destId="{FEAF81F1-1200-4732-9184-11A23EBB0CAC}" srcOrd="10" destOrd="0" presId="urn:microsoft.com/office/officeart/2018/2/layout/IconVerticalSolidList"/>
    <dgm:cxn modelId="{9B7D350D-95DE-48B6-86CA-EA5E30414120}" type="presParOf" srcId="{FEAF81F1-1200-4732-9184-11A23EBB0CAC}" destId="{9DBC5D6B-EB55-402B-9599-59080EF3BFD0}" srcOrd="0" destOrd="0" presId="urn:microsoft.com/office/officeart/2018/2/layout/IconVerticalSolidList"/>
    <dgm:cxn modelId="{D9D9E4B4-C22C-493E-8B9F-78A7707CED2F}" type="presParOf" srcId="{FEAF81F1-1200-4732-9184-11A23EBB0CAC}" destId="{FA0C9064-55DC-4DCF-B7F3-C99F9DD3697F}" srcOrd="1" destOrd="0" presId="urn:microsoft.com/office/officeart/2018/2/layout/IconVerticalSolidList"/>
    <dgm:cxn modelId="{E7C4BEDC-8127-4352-92EC-67491C5C5C80}" type="presParOf" srcId="{FEAF81F1-1200-4732-9184-11A23EBB0CAC}" destId="{03546C4D-635F-44F4-8D53-968A1B722239}" srcOrd="2" destOrd="0" presId="urn:microsoft.com/office/officeart/2018/2/layout/IconVerticalSolidList"/>
    <dgm:cxn modelId="{BC326836-BCAB-4CDD-9824-BFB427D99638}" type="presParOf" srcId="{FEAF81F1-1200-4732-9184-11A23EBB0CAC}" destId="{81CCE192-4369-414B-B71B-415453E21AF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3B832A-5DD2-47EA-A3A9-FC93CCF2AC11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AA330E-8A9E-4D7E-A6EB-F592E0D5985C}">
      <dgm:prSet/>
      <dgm:spPr/>
      <dgm:t>
        <a:bodyPr/>
        <a:lstStyle/>
        <a:p>
          <a:r>
            <a:rPr lang="en-US"/>
            <a:t>Interact</a:t>
          </a:r>
        </a:p>
      </dgm:t>
    </dgm:pt>
    <dgm:pt modelId="{2B2E53F1-9741-40D6-9732-525D5A7C7448}" type="parTrans" cxnId="{362CF43F-732D-4649-8679-0C94983BBFDA}">
      <dgm:prSet/>
      <dgm:spPr/>
      <dgm:t>
        <a:bodyPr/>
        <a:lstStyle/>
        <a:p>
          <a:endParaRPr lang="en-US"/>
        </a:p>
      </dgm:t>
    </dgm:pt>
    <dgm:pt modelId="{D7CFE024-86D4-4B17-8C39-168D70EB3CB9}" type="sibTrans" cxnId="{362CF43F-732D-4649-8679-0C94983BBFDA}">
      <dgm:prSet/>
      <dgm:spPr/>
      <dgm:t>
        <a:bodyPr/>
        <a:lstStyle/>
        <a:p>
          <a:endParaRPr lang="en-US"/>
        </a:p>
      </dgm:t>
    </dgm:pt>
    <dgm:pt modelId="{3A24C63A-0F06-454E-AB68-42E9D361255F}">
      <dgm:prSet/>
      <dgm:spPr/>
      <dgm:t>
        <a:bodyPr/>
        <a:lstStyle/>
        <a:p>
          <a:r>
            <a:rPr lang="en-US"/>
            <a:t>Interact with others throughout your day by using communication tools to help you stay engaged.</a:t>
          </a:r>
        </a:p>
      </dgm:t>
    </dgm:pt>
    <dgm:pt modelId="{EBCE338F-7F2C-4448-A92F-F3318B0D7A3E}" type="parTrans" cxnId="{D487F2BD-3F7A-4FD2-A696-24D9E45253A3}">
      <dgm:prSet/>
      <dgm:spPr/>
      <dgm:t>
        <a:bodyPr/>
        <a:lstStyle/>
        <a:p>
          <a:endParaRPr lang="en-US"/>
        </a:p>
      </dgm:t>
    </dgm:pt>
    <dgm:pt modelId="{9477693C-68DA-4CFA-A568-B883C2B60020}" type="sibTrans" cxnId="{D487F2BD-3F7A-4FD2-A696-24D9E45253A3}">
      <dgm:prSet/>
      <dgm:spPr/>
      <dgm:t>
        <a:bodyPr/>
        <a:lstStyle/>
        <a:p>
          <a:endParaRPr lang="en-US"/>
        </a:p>
      </dgm:t>
    </dgm:pt>
    <dgm:pt modelId="{B76327C4-FD6F-4C9F-BF7E-353E58A03FA2}">
      <dgm:prSet/>
      <dgm:spPr/>
      <dgm:t>
        <a:bodyPr/>
        <a:lstStyle/>
        <a:p>
          <a:r>
            <a:rPr lang="en-US" dirty="0"/>
            <a:t>Communicate</a:t>
          </a:r>
        </a:p>
      </dgm:t>
    </dgm:pt>
    <dgm:pt modelId="{DDF74906-0198-4576-A70A-43D6B1930426}" type="parTrans" cxnId="{27D58C48-5020-4A7F-BFBE-399CF907C63C}">
      <dgm:prSet/>
      <dgm:spPr/>
      <dgm:t>
        <a:bodyPr/>
        <a:lstStyle/>
        <a:p>
          <a:endParaRPr lang="en-US"/>
        </a:p>
      </dgm:t>
    </dgm:pt>
    <dgm:pt modelId="{AD8B4729-FB42-454D-893C-65BDAD2E515B}" type="sibTrans" cxnId="{27D58C48-5020-4A7F-BFBE-399CF907C63C}">
      <dgm:prSet/>
      <dgm:spPr/>
      <dgm:t>
        <a:bodyPr/>
        <a:lstStyle/>
        <a:p>
          <a:endParaRPr lang="en-US"/>
        </a:p>
      </dgm:t>
    </dgm:pt>
    <dgm:pt modelId="{5943D681-C20A-4C72-9E59-935AAF979006}">
      <dgm:prSet/>
      <dgm:spPr/>
      <dgm:t>
        <a:bodyPr/>
        <a:lstStyle/>
        <a:p>
          <a:r>
            <a:rPr lang="en-US"/>
            <a:t>Communicate how you are doing and keep others up to date to maintain trust with teammates.</a:t>
          </a:r>
        </a:p>
      </dgm:t>
    </dgm:pt>
    <dgm:pt modelId="{9CD067EC-F06C-4368-962E-58A866491518}" type="parTrans" cxnId="{4620B141-4F7C-48E1-B0E3-E965A897C37D}">
      <dgm:prSet/>
      <dgm:spPr/>
      <dgm:t>
        <a:bodyPr/>
        <a:lstStyle/>
        <a:p>
          <a:endParaRPr lang="en-US"/>
        </a:p>
      </dgm:t>
    </dgm:pt>
    <dgm:pt modelId="{F674941C-FD40-4DF0-8EB1-1371E6DB762D}" type="sibTrans" cxnId="{4620B141-4F7C-48E1-B0E3-E965A897C37D}">
      <dgm:prSet/>
      <dgm:spPr/>
      <dgm:t>
        <a:bodyPr/>
        <a:lstStyle/>
        <a:p>
          <a:endParaRPr lang="en-US"/>
        </a:p>
      </dgm:t>
    </dgm:pt>
    <dgm:pt modelId="{08B0083D-3589-4346-9A09-802B1B79450E}">
      <dgm:prSet/>
      <dgm:spPr/>
      <dgm:t>
        <a:bodyPr/>
        <a:lstStyle/>
        <a:p>
          <a:r>
            <a:rPr lang="en-US" dirty="0"/>
            <a:t>Address</a:t>
          </a:r>
        </a:p>
      </dgm:t>
    </dgm:pt>
    <dgm:pt modelId="{936B474D-690F-4CA7-8214-616017265404}" type="parTrans" cxnId="{46BE6A4D-74D9-4C34-A297-6C935FF7EB03}">
      <dgm:prSet/>
      <dgm:spPr/>
      <dgm:t>
        <a:bodyPr/>
        <a:lstStyle/>
        <a:p>
          <a:endParaRPr lang="en-US"/>
        </a:p>
      </dgm:t>
    </dgm:pt>
    <dgm:pt modelId="{6F2FD05D-FB65-4164-8CDD-B070EC925DCE}" type="sibTrans" cxnId="{46BE6A4D-74D9-4C34-A297-6C935FF7EB03}">
      <dgm:prSet/>
      <dgm:spPr/>
      <dgm:t>
        <a:bodyPr/>
        <a:lstStyle/>
        <a:p>
          <a:endParaRPr lang="en-US"/>
        </a:p>
      </dgm:t>
    </dgm:pt>
    <dgm:pt modelId="{A97371A2-0FF0-420B-9C92-AB0BF1D2F7BC}">
      <dgm:prSet/>
      <dgm:spPr/>
      <dgm:t>
        <a:bodyPr/>
        <a:lstStyle/>
        <a:p>
          <a:r>
            <a:rPr lang="en-US"/>
            <a:t>Address issues immediately so they can be resolved as they happen, and always with the best interest of those involved in mind.</a:t>
          </a:r>
        </a:p>
      </dgm:t>
    </dgm:pt>
    <dgm:pt modelId="{27C6C270-5215-45BE-88D2-FD17631CE0FB}" type="parTrans" cxnId="{3E7C8D56-49FD-420C-B444-2715AE99A841}">
      <dgm:prSet/>
      <dgm:spPr/>
      <dgm:t>
        <a:bodyPr/>
        <a:lstStyle/>
        <a:p>
          <a:endParaRPr lang="en-US"/>
        </a:p>
      </dgm:t>
    </dgm:pt>
    <dgm:pt modelId="{585BC826-FD52-4F6E-8A9D-596A27748F52}" type="sibTrans" cxnId="{3E7C8D56-49FD-420C-B444-2715AE99A841}">
      <dgm:prSet/>
      <dgm:spPr/>
      <dgm:t>
        <a:bodyPr/>
        <a:lstStyle/>
        <a:p>
          <a:endParaRPr lang="en-US"/>
        </a:p>
      </dgm:t>
    </dgm:pt>
    <dgm:pt modelId="{29AD4E46-77E5-436D-9D15-D4BB9CD03466}">
      <dgm:prSet/>
      <dgm:spPr/>
      <dgm:t>
        <a:bodyPr/>
        <a:lstStyle/>
        <a:p>
          <a:r>
            <a:rPr lang="en-US" dirty="0"/>
            <a:t>Advice</a:t>
          </a:r>
        </a:p>
      </dgm:t>
    </dgm:pt>
    <dgm:pt modelId="{D1275477-A7B0-4B04-924A-80155A88DBB8}" type="parTrans" cxnId="{7E7DC287-8C74-43B1-B7BE-22BC79F3F61C}">
      <dgm:prSet/>
      <dgm:spPr/>
      <dgm:t>
        <a:bodyPr/>
        <a:lstStyle/>
        <a:p>
          <a:endParaRPr lang="en-US"/>
        </a:p>
      </dgm:t>
    </dgm:pt>
    <dgm:pt modelId="{3E575864-4283-4DB8-9989-9A11AA932672}" type="sibTrans" cxnId="{7E7DC287-8C74-43B1-B7BE-22BC79F3F61C}">
      <dgm:prSet/>
      <dgm:spPr/>
      <dgm:t>
        <a:bodyPr/>
        <a:lstStyle/>
        <a:p>
          <a:endParaRPr lang="en-US"/>
        </a:p>
      </dgm:t>
    </dgm:pt>
    <dgm:pt modelId="{5D4152D1-903F-41DB-96DD-B4809C3AA8A2}">
      <dgm:prSet/>
      <dgm:spPr/>
      <dgm:t>
        <a:bodyPr/>
        <a:lstStyle/>
        <a:p>
          <a:r>
            <a:rPr lang="en-US"/>
            <a:t>Ask for advice, give positive feedback, or share something you recently learned about yourself.</a:t>
          </a:r>
        </a:p>
      </dgm:t>
    </dgm:pt>
    <dgm:pt modelId="{4ED73743-0E3E-4208-901A-645BCF05D2FB}" type="parTrans" cxnId="{0FFF3F25-7DF1-4FDD-88A3-776DEB985FE4}">
      <dgm:prSet/>
      <dgm:spPr/>
      <dgm:t>
        <a:bodyPr/>
        <a:lstStyle/>
        <a:p>
          <a:endParaRPr lang="en-US"/>
        </a:p>
      </dgm:t>
    </dgm:pt>
    <dgm:pt modelId="{A869D9E7-AF5D-4C4C-8BF8-B5B9278985DF}" type="sibTrans" cxnId="{0FFF3F25-7DF1-4FDD-88A3-776DEB985FE4}">
      <dgm:prSet/>
      <dgm:spPr/>
      <dgm:t>
        <a:bodyPr/>
        <a:lstStyle/>
        <a:p>
          <a:endParaRPr lang="en-US"/>
        </a:p>
      </dgm:t>
    </dgm:pt>
    <dgm:pt modelId="{CDE1A14F-BC49-4E28-A037-62A270FB4033}">
      <dgm:prSet/>
      <dgm:spPr/>
      <dgm:t>
        <a:bodyPr/>
        <a:lstStyle/>
        <a:p>
          <a:r>
            <a:rPr lang="en-US" dirty="0"/>
            <a:t>Gratitude</a:t>
          </a:r>
        </a:p>
      </dgm:t>
    </dgm:pt>
    <dgm:pt modelId="{6B78F5D8-063C-4CE6-BCB9-0862C2949FE4}" type="parTrans" cxnId="{555BDFBD-321F-4802-A3A5-BD4EC961C09F}">
      <dgm:prSet/>
      <dgm:spPr/>
      <dgm:t>
        <a:bodyPr/>
        <a:lstStyle/>
        <a:p>
          <a:endParaRPr lang="en-US"/>
        </a:p>
      </dgm:t>
    </dgm:pt>
    <dgm:pt modelId="{140940B5-5F3E-42E9-BDDD-8823D9A69341}" type="sibTrans" cxnId="{555BDFBD-321F-4802-A3A5-BD4EC961C09F}">
      <dgm:prSet/>
      <dgm:spPr/>
      <dgm:t>
        <a:bodyPr/>
        <a:lstStyle/>
        <a:p>
          <a:endParaRPr lang="en-US"/>
        </a:p>
      </dgm:t>
    </dgm:pt>
    <dgm:pt modelId="{7450A590-762C-4598-99D3-FDC9C161695E}">
      <dgm:prSet/>
      <dgm:spPr/>
      <dgm:t>
        <a:bodyPr/>
        <a:lstStyle/>
        <a:p>
          <a:r>
            <a:rPr lang="en-US"/>
            <a:t>Practice gratitude and help others however you can, even in small ways.</a:t>
          </a:r>
        </a:p>
      </dgm:t>
    </dgm:pt>
    <dgm:pt modelId="{55FAA6A0-D08F-47D8-8A45-04B80C4A22D9}" type="parTrans" cxnId="{DD792E2F-B86A-4805-B267-B47F6233774C}">
      <dgm:prSet/>
      <dgm:spPr/>
      <dgm:t>
        <a:bodyPr/>
        <a:lstStyle/>
        <a:p>
          <a:endParaRPr lang="en-US"/>
        </a:p>
      </dgm:t>
    </dgm:pt>
    <dgm:pt modelId="{5F7874DB-2BF0-4BC0-8382-E73B577EAB3C}" type="sibTrans" cxnId="{DD792E2F-B86A-4805-B267-B47F6233774C}">
      <dgm:prSet/>
      <dgm:spPr/>
      <dgm:t>
        <a:bodyPr/>
        <a:lstStyle/>
        <a:p>
          <a:endParaRPr lang="en-US"/>
        </a:p>
      </dgm:t>
    </dgm:pt>
    <dgm:pt modelId="{31D1C3C0-859A-453C-B478-ADF3F7D900D7}">
      <dgm:prSet/>
      <dgm:spPr/>
      <dgm:t>
        <a:bodyPr/>
        <a:lstStyle/>
        <a:p>
          <a:r>
            <a:rPr lang="en-US" dirty="0"/>
            <a:t>Breaks</a:t>
          </a:r>
        </a:p>
      </dgm:t>
    </dgm:pt>
    <dgm:pt modelId="{C1F525CF-F848-460D-8E04-9A3A882654D9}" type="parTrans" cxnId="{6A185C5E-E3F1-4A09-8229-C69E4157221F}">
      <dgm:prSet/>
      <dgm:spPr/>
      <dgm:t>
        <a:bodyPr/>
        <a:lstStyle/>
        <a:p>
          <a:endParaRPr lang="en-US"/>
        </a:p>
      </dgm:t>
    </dgm:pt>
    <dgm:pt modelId="{5FA4F5D3-D3A5-4F3A-BCC8-130C33285DF5}" type="sibTrans" cxnId="{6A185C5E-E3F1-4A09-8229-C69E4157221F}">
      <dgm:prSet/>
      <dgm:spPr/>
      <dgm:t>
        <a:bodyPr/>
        <a:lstStyle/>
        <a:p>
          <a:endParaRPr lang="en-US"/>
        </a:p>
      </dgm:t>
    </dgm:pt>
    <dgm:pt modelId="{EF5966C9-5C28-4CCA-92F2-1F9F8356D7DB}">
      <dgm:prSet/>
      <dgm:spPr/>
      <dgm:t>
        <a:bodyPr/>
        <a:lstStyle/>
        <a:p>
          <a:r>
            <a:rPr lang="en-US"/>
            <a:t>Take detachment breaks, using evening and taking time off the recharge. </a:t>
          </a:r>
        </a:p>
      </dgm:t>
    </dgm:pt>
    <dgm:pt modelId="{0CF963B9-F081-418B-98A5-ECAE74D7DA2D}" type="parTrans" cxnId="{A51473F2-2F7D-4069-B646-B1AEF7796E36}">
      <dgm:prSet/>
      <dgm:spPr/>
      <dgm:t>
        <a:bodyPr/>
        <a:lstStyle/>
        <a:p>
          <a:endParaRPr lang="en-US"/>
        </a:p>
      </dgm:t>
    </dgm:pt>
    <dgm:pt modelId="{72D061E7-3533-49E5-A1C9-04C49C4D119F}" type="sibTrans" cxnId="{A51473F2-2F7D-4069-B646-B1AEF7796E36}">
      <dgm:prSet/>
      <dgm:spPr/>
      <dgm:t>
        <a:bodyPr/>
        <a:lstStyle/>
        <a:p>
          <a:endParaRPr lang="en-US"/>
        </a:p>
      </dgm:t>
    </dgm:pt>
    <dgm:pt modelId="{A3862062-CB62-408B-AF41-E08965F0A295}" type="pres">
      <dgm:prSet presAssocID="{F33B832A-5DD2-47EA-A3A9-FC93CCF2AC11}" presName="Name0" presStyleCnt="0">
        <dgm:presLayoutVars>
          <dgm:dir/>
          <dgm:animLvl val="lvl"/>
          <dgm:resizeHandles val="exact"/>
        </dgm:presLayoutVars>
      </dgm:prSet>
      <dgm:spPr/>
    </dgm:pt>
    <dgm:pt modelId="{261216E7-39AD-4BC5-82BE-D9ADF4EC9383}" type="pres">
      <dgm:prSet presAssocID="{31D1C3C0-859A-453C-B478-ADF3F7D900D7}" presName="boxAndChildren" presStyleCnt="0"/>
      <dgm:spPr/>
    </dgm:pt>
    <dgm:pt modelId="{35CBF7F4-6141-409E-9FE8-1EE59644A5D6}" type="pres">
      <dgm:prSet presAssocID="{31D1C3C0-859A-453C-B478-ADF3F7D900D7}" presName="parentTextBox" presStyleLbl="alignNode1" presStyleIdx="0" presStyleCnt="6"/>
      <dgm:spPr/>
    </dgm:pt>
    <dgm:pt modelId="{659C9EA3-160A-4D22-A138-A89F56FF3343}" type="pres">
      <dgm:prSet presAssocID="{31D1C3C0-859A-453C-B478-ADF3F7D900D7}" presName="descendantBox" presStyleLbl="bgAccFollowNode1" presStyleIdx="0" presStyleCnt="6"/>
      <dgm:spPr/>
    </dgm:pt>
    <dgm:pt modelId="{B629A9E8-9E9D-4EBB-AEDB-629CE39786AB}" type="pres">
      <dgm:prSet presAssocID="{140940B5-5F3E-42E9-BDDD-8823D9A69341}" presName="sp" presStyleCnt="0"/>
      <dgm:spPr/>
    </dgm:pt>
    <dgm:pt modelId="{37959CAD-AA7D-45BB-AD60-38DE978F4E18}" type="pres">
      <dgm:prSet presAssocID="{CDE1A14F-BC49-4E28-A037-62A270FB4033}" presName="arrowAndChildren" presStyleCnt="0"/>
      <dgm:spPr/>
    </dgm:pt>
    <dgm:pt modelId="{B525849C-408E-4008-A727-557EC04A35FF}" type="pres">
      <dgm:prSet presAssocID="{CDE1A14F-BC49-4E28-A037-62A270FB4033}" presName="parentTextArrow" presStyleLbl="node1" presStyleIdx="0" presStyleCnt="0"/>
      <dgm:spPr/>
    </dgm:pt>
    <dgm:pt modelId="{0D20F597-1E39-4869-95B8-24FB2F3F9353}" type="pres">
      <dgm:prSet presAssocID="{CDE1A14F-BC49-4E28-A037-62A270FB4033}" presName="arrow" presStyleLbl="alignNode1" presStyleIdx="1" presStyleCnt="6"/>
      <dgm:spPr/>
    </dgm:pt>
    <dgm:pt modelId="{FB9B46D3-8FC8-4300-87A5-043CE22BA455}" type="pres">
      <dgm:prSet presAssocID="{CDE1A14F-BC49-4E28-A037-62A270FB4033}" presName="descendantArrow" presStyleLbl="bgAccFollowNode1" presStyleIdx="1" presStyleCnt="6"/>
      <dgm:spPr/>
    </dgm:pt>
    <dgm:pt modelId="{95B99295-CC60-42E4-A0DF-C3D874BF8E63}" type="pres">
      <dgm:prSet presAssocID="{3E575864-4283-4DB8-9989-9A11AA932672}" presName="sp" presStyleCnt="0"/>
      <dgm:spPr/>
    </dgm:pt>
    <dgm:pt modelId="{D6CE3725-96D7-4005-B42F-5BE9CFED2233}" type="pres">
      <dgm:prSet presAssocID="{29AD4E46-77E5-436D-9D15-D4BB9CD03466}" presName="arrowAndChildren" presStyleCnt="0"/>
      <dgm:spPr/>
    </dgm:pt>
    <dgm:pt modelId="{60071E45-F739-4DFA-9237-A54FB42B358C}" type="pres">
      <dgm:prSet presAssocID="{29AD4E46-77E5-436D-9D15-D4BB9CD03466}" presName="parentTextArrow" presStyleLbl="node1" presStyleIdx="0" presStyleCnt="0"/>
      <dgm:spPr/>
    </dgm:pt>
    <dgm:pt modelId="{ABC5BEDF-56D2-492B-BFC5-DC52E6D1EC6D}" type="pres">
      <dgm:prSet presAssocID="{29AD4E46-77E5-436D-9D15-D4BB9CD03466}" presName="arrow" presStyleLbl="alignNode1" presStyleIdx="2" presStyleCnt="6"/>
      <dgm:spPr/>
    </dgm:pt>
    <dgm:pt modelId="{A7EB93F1-B2C6-45CC-A651-823A7B768C12}" type="pres">
      <dgm:prSet presAssocID="{29AD4E46-77E5-436D-9D15-D4BB9CD03466}" presName="descendantArrow" presStyleLbl="bgAccFollowNode1" presStyleIdx="2" presStyleCnt="6"/>
      <dgm:spPr/>
    </dgm:pt>
    <dgm:pt modelId="{5118550B-58C5-41BE-9BC2-F98A10ACCE7B}" type="pres">
      <dgm:prSet presAssocID="{6F2FD05D-FB65-4164-8CDD-B070EC925DCE}" presName="sp" presStyleCnt="0"/>
      <dgm:spPr/>
    </dgm:pt>
    <dgm:pt modelId="{1100BBB1-0510-414C-8152-C9BA3AA696D0}" type="pres">
      <dgm:prSet presAssocID="{08B0083D-3589-4346-9A09-802B1B79450E}" presName="arrowAndChildren" presStyleCnt="0"/>
      <dgm:spPr/>
    </dgm:pt>
    <dgm:pt modelId="{0F4FB2F2-0F67-424C-A99A-6F67C950091B}" type="pres">
      <dgm:prSet presAssocID="{08B0083D-3589-4346-9A09-802B1B79450E}" presName="parentTextArrow" presStyleLbl="node1" presStyleIdx="0" presStyleCnt="0"/>
      <dgm:spPr/>
    </dgm:pt>
    <dgm:pt modelId="{E286E4D7-BA57-4D58-81F2-F8171CC99224}" type="pres">
      <dgm:prSet presAssocID="{08B0083D-3589-4346-9A09-802B1B79450E}" presName="arrow" presStyleLbl="alignNode1" presStyleIdx="3" presStyleCnt="6"/>
      <dgm:spPr/>
    </dgm:pt>
    <dgm:pt modelId="{112594EA-79C0-4DD9-BAE9-2FD880C27E50}" type="pres">
      <dgm:prSet presAssocID="{08B0083D-3589-4346-9A09-802B1B79450E}" presName="descendantArrow" presStyleLbl="bgAccFollowNode1" presStyleIdx="3" presStyleCnt="6"/>
      <dgm:spPr/>
    </dgm:pt>
    <dgm:pt modelId="{A8774481-53FF-4E55-AA51-7DFFDA3FE822}" type="pres">
      <dgm:prSet presAssocID="{AD8B4729-FB42-454D-893C-65BDAD2E515B}" presName="sp" presStyleCnt="0"/>
      <dgm:spPr/>
    </dgm:pt>
    <dgm:pt modelId="{D6446EB5-6009-428A-A21B-058D5C0637D2}" type="pres">
      <dgm:prSet presAssocID="{B76327C4-FD6F-4C9F-BF7E-353E58A03FA2}" presName="arrowAndChildren" presStyleCnt="0"/>
      <dgm:spPr/>
    </dgm:pt>
    <dgm:pt modelId="{6F1E4E8E-6735-4055-8085-EC18E8414911}" type="pres">
      <dgm:prSet presAssocID="{B76327C4-FD6F-4C9F-BF7E-353E58A03FA2}" presName="parentTextArrow" presStyleLbl="node1" presStyleIdx="0" presStyleCnt="0"/>
      <dgm:spPr/>
    </dgm:pt>
    <dgm:pt modelId="{F89517F9-F58B-4D66-8CF6-6A044C59E12F}" type="pres">
      <dgm:prSet presAssocID="{B76327C4-FD6F-4C9F-BF7E-353E58A03FA2}" presName="arrow" presStyleLbl="alignNode1" presStyleIdx="4" presStyleCnt="6"/>
      <dgm:spPr/>
    </dgm:pt>
    <dgm:pt modelId="{A4336B56-F330-4056-B61C-70FEE8F62978}" type="pres">
      <dgm:prSet presAssocID="{B76327C4-FD6F-4C9F-BF7E-353E58A03FA2}" presName="descendantArrow" presStyleLbl="bgAccFollowNode1" presStyleIdx="4" presStyleCnt="6"/>
      <dgm:spPr/>
    </dgm:pt>
    <dgm:pt modelId="{E1AFC1EF-D3DD-47A1-BB8F-8154B845B850}" type="pres">
      <dgm:prSet presAssocID="{D7CFE024-86D4-4B17-8C39-168D70EB3CB9}" presName="sp" presStyleCnt="0"/>
      <dgm:spPr/>
    </dgm:pt>
    <dgm:pt modelId="{99A4A8E5-A126-43E8-B841-B50CEEEBACD4}" type="pres">
      <dgm:prSet presAssocID="{09AA330E-8A9E-4D7E-A6EB-F592E0D5985C}" presName="arrowAndChildren" presStyleCnt="0"/>
      <dgm:spPr/>
    </dgm:pt>
    <dgm:pt modelId="{39D61C52-A570-4901-9C99-C8A3B1A09704}" type="pres">
      <dgm:prSet presAssocID="{09AA330E-8A9E-4D7E-A6EB-F592E0D5985C}" presName="parentTextArrow" presStyleLbl="node1" presStyleIdx="0" presStyleCnt="0"/>
      <dgm:spPr/>
    </dgm:pt>
    <dgm:pt modelId="{0154BED1-90A9-4D8F-A580-912AAF443B10}" type="pres">
      <dgm:prSet presAssocID="{09AA330E-8A9E-4D7E-A6EB-F592E0D5985C}" presName="arrow" presStyleLbl="alignNode1" presStyleIdx="5" presStyleCnt="6"/>
      <dgm:spPr/>
    </dgm:pt>
    <dgm:pt modelId="{184FC56B-8373-46F5-85E7-0CD9F2CA9E07}" type="pres">
      <dgm:prSet presAssocID="{09AA330E-8A9E-4D7E-A6EB-F592E0D5985C}" presName="descendantArrow" presStyleLbl="bgAccFollowNode1" presStyleIdx="5" presStyleCnt="6"/>
      <dgm:spPr/>
    </dgm:pt>
  </dgm:ptLst>
  <dgm:cxnLst>
    <dgm:cxn modelId="{23639300-DF6D-4D81-ADA3-03F6CE5991AF}" type="presOf" srcId="{F33B832A-5DD2-47EA-A3A9-FC93CCF2AC11}" destId="{A3862062-CB62-408B-AF41-E08965F0A295}" srcOrd="0" destOrd="0" presId="urn:microsoft.com/office/officeart/2016/7/layout/VerticalDownArrowProcess"/>
    <dgm:cxn modelId="{5DEC0906-0551-40BB-9AB5-BAB0C70AF44F}" type="presOf" srcId="{5D4152D1-903F-41DB-96DD-B4809C3AA8A2}" destId="{A7EB93F1-B2C6-45CC-A651-823A7B768C12}" srcOrd="0" destOrd="0" presId="urn:microsoft.com/office/officeart/2016/7/layout/VerticalDownArrowProcess"/>
    <dgm:cxn modelId="{977F0F0E-8151-4C5D-8F95-FD22C5469F36}" type="presOf" srcId="{B76327C4-FD6F-4C9F-BF7E-353E58A03FA2}" destId="{F89517F9-F58B-4D66-8CF6-6A044C59E12F}" srcOrd="1" destOrd="0" presId="urn:microsoft.com/office/officeart/2016/7/layout/VerticalDownArrowProcess"/>
    <dgm:cxn modelId="{4EFD1D16-DF1E-4BC1-BDED-5B53D85185DE}" type="presOf" srcId="{A97371A2-0FF0-420B-9C92-AB0BF1D2F7BC}" destId="{112594EA-79C0-4DD9-BAE9-2FD880C27E50}" srcOrd="0" destOrd="0" presId="urn:microsoft.com/office/officeart/2016/7/layout/VerticalDownArrowProcess"/>
    <dgm:cxn modelId="{589A8319-32A6-47AB-9C54-5E7159C311D9}" type="presOf" srcId="{3A24C63A-0F06-454E-AB68-42E9D361255F}" destId="{184FC56B-8373-46F5-85E7-0CD9F2CA9E07}" srcOrd="0" destOrd="0" presId="urn:microsoft.com/office/officeart/2016/7/layout/VerticalDownArrowProcess"/>
    <dgm:cxn modelId="{9364BC1E-ECEA-4069-836A-61CF934485AC}" type="presOf" srcId="{29AD4E46-77E5-436D-9D15-D4BB9CD03466}" destId="{ABC5BEDF-56D2-492B-BFC5-DC52E6D1EC6D}" srcOrd="1" destOrd="0" presId="urn:microsoft.com/office/officeart/2016/7/layout/VerticalDownArrowProcess"/>
    <dgm:cxn modelId="{0FFF3F25-7DF1-4FDD-88A3-776DEB985FE4}" srcId="{29AD4E46-77E5-436D-9D15-D4BB9CD03466}" destId="{5D4152D1-903F-41DB-96DD-B4809C3AA8A2}" srcOrd="0" destOrd="0" parTransId="{4ED73743-0E3E-4208-901A-645BCF05D2FB}" sibTransId="{A869D9E7-AF5D-4C4C-8BF8-B5B9278985DF}"/>
    <dgm:cxn modelId="{A144A628-083C-4F97-B319-8E08E0530877}" type="presOf" srcId="{EF5966C9-5C28-4CCA-92F2-1F9F8356D7DB}" destId="{659C9EA3-160A-4D22-A138-A89F56FF3343}" srcOrd="0" destOrd="0" presId="urn:microsoft.com/office/officeart/2016/7/layout/VerticalDownArrowProcess"/>
    <dgm:cxn modelId="{DD792E2F-B86A-4805-B267-B47F6233774C}" srcId="{CDE1A14F-BC49-4E28-A037-62A270FB4033}" destId="{7450A590-762C-4598-99D3-FDC9C161695E}" srcOrd="0" destOrd="0" parTransId="{55FAA6A0-D08F-47D8-8A45-04B80C4A22D9}" sibTransId="{5F7874DB-2BF0-4BC0-8382-E73B577EAB3C}"/>
    <dgm:cxn modelId="{B01CE72F-10DC-4F0B-8CE8-B441F1BA8BAF}" type="presOf" srcId="{CDE1A14F-BC49-4E28-A037-62A270FB4033}" destId="{B525849C-408E-4008-A727-557EC04A35FF}" srcOrd="0" destOrd="0" presId="urn:microsoft.com/office/officeart/2016/7/layout/VerticalDownArrowProcess"/>
    <dgm:cxn modelId="{727D903A-0C91-4A3A-AB5B-9EF340522F1A}" type="presOf" srcId="{29AD4E46-77E5-436D-9D15-D4BB9CD03466}" destId="{60071E45-F739-4DFA-9237-A54FB42B358C}" srcOrd="0" destOrd="0" presId="urn:microsoft.com/office/officeart/2016/7/layout/VerticalDownArrowProcess"/>
    <dgm:cxn modelId="{362CF43F-732D-4649-8679-0C94983BBFDA}" srcId="{F33B832A-5DD2-47EA-A3A9-FC93CCF2AC11}" destId="{09AA330E-8A9E-4D7E-A6EB-F592E0D5985C}" srcOrd="0" destOrd="0" parTransId="{2B2E53F1-9741-40D6-9732-525D5A7C7448}" sibTransId="{D7CFE024-86D4-4B17-8C39-168D70EB3CB9}"/>
    <dgm:cxn modelId="{6A185C5E-E3F1-4A09-8229-C69E4157221F}" srcId="{F33B832A-5DD2-47EA-A3A9-FC93CCF2AC11}" destId="{31D1C3C0-859A-453C-B478-ADF3F7D900D7}" srcOrd="5" destOrd="0" parTransId="{C1F525CF-F848-460D-8E04-9A3A882654D9}" sibTransId="{5FA4F5D3-D3A5-4F3A-BCC8-130C33285DF5}"/>
    <dgm:cxn modelId="{4620B141-4F7C-48E1-B0E3-E965A897C37D}" srcId="{B76327C4-FD6F-4C9F-BF7E-353E58A03FA2}" destId="{5943D681-C20A-4C72-9E59-935AAF979006}" srcOrd="0" destOrd="0" parTransId="{9CD067EC-F06C-4368-962E-58A866491518}" sibTransId="{F674941C-FD40-4DF0-8EB1-1371E6DB762D}"/>
    <dgm:cxn modelId="{12305645-A49F-4A49-B8D7-2B9EA67630D9}" type="presOf" srcId="{08B0083D-3589-4346-9A09-802B1B79450E}" destId="{0F4FB2F2-0F67-424C-A99A-6F67C950091B}" srcOrd="0" destOrd="0" presId="urn:microsoft.com/office/officeart/2016/7/layout/VerticalDownArrowProcess"/>
    <dgm:cxn modelId="{27D58C48-5020-4A7F-BFBE-399CF907C63C}" srcId="{F33B832A-5DD2-47EA-A3A9-FC93CCF2AC11}" destId="{B76327C4-FD6F-4C9F-BF7E-353E58A03FA2}" srcOrd="1" destOrd="0" parTransId="{DDF74906-0198-4576-A70A-43D6B1930426}" sibTransId="{AD8B4729-FB42-454D-893C-65BDAD2E515B}"/>
    <dgm:cxn modelId="{D79AE64A-92A4-4FCD-856D-6BBF5F5877CF}" type="presOf" srcId="{31D1C3C0-859A-453C-B478-ADF3F7D900D7}" destId="{35CBF7F4-6141-409E-9FE8-1EE59644A5D6}" srcOrd="0" destOrd="0" presId="urn:microsoft.com/office/officeart/2016/7/layout/VerticalDownArrowProcess"/>
    <dgm:cxn modelId="{46BE6A4D-74D9-4C34-A297-6C935FF7EB03}" srcId="{F33B832A-5DD2-47EA-A3A9-FC93CCF2AC11}" destId="{08B0083D-3589-4346-9A09-802B1B79450E}" srcOrd="2" destOrd="0" parTransId="{936B474D-690F-4CA7-8214-616017265404}" sibTransId="{6F2FD05D-FB65-4164-8CDD-B070EC925DCE}"/>
    <dgm:cxn modelId="{B393506E-2A99-482C-9F05-7FC617EA1FAA}" type="presOf" srcId="{7450A590-762C-4598-99D3-FDC9C161695E}" destId="{FB9B46D3-8FC8-4300-87A5-043CE22BA455}" srcOrd="0" destOrd="0" presId="urn:microsoft.com/office/officeart/2016/7/layout/VerticalDownArrowProcess"/>
    <dgm:cxn modelId="{34DC1F6F-7322-49FC-9EEB-24B7A1FDA2A3}" type="presOf" srcId="{08B0083D-3589-4346-9A09-802B1B79450E}" destId="{E286E4D7-BA57-4D58-81F2-F8171CC99224}" srcOrd="1" destOrd="0" presId="urn:microsoft.com/office/officeart/2016/7/layout/VerticalDownArrowProcess"/>
    <dgm:cxn modelId="{3E7C8D56-49FD-420C-B444-2715AE99A841}" srcId="{08B0083D-3589-4346-9A09-802B1B79450E}" destId="{A97371A2-0FF0-420B-9C92-AB0BF1D2F7BC}" srcOrd="0" destOrd="0" parTransId="{27C6C270-5215-45BE-88D2-FD17631CE0FB}" sibTransId="{585BC826-FD52-4F6E-8A9D-596A27748F52}"/>
    <dgm:cxn modelId="{C967EC86-99E7-4D11-8FF2-A6664DE0FA11}" type="presOf" srcId="{5943D681-C20A-4C72-9E59-935AAF979006}" destId="{A4336B56-F330-4056-B61C-70FEE8F62978}" srcOrd="0" destOrd="0" presId="urn:microsoft.com/office/officeart/2016/7/layout/VerticalDownArrowProcess"/>
    <dgm:cxn modelId="{7E7DC287-8C74-43B1-B7BE-22BC79F3F61C}" srcId="{F33B832A-5DD2-47EA-A3A9-FC93CCF2AC11}" destId="{29AD4E46-77E5-436D-9D15-D4BB9CD03466}" srcOrd="3" destOrd="0" parTransId="{D1275477-A7B0-4B04-924A-80155A88DBB8}" sibTransId="{3E575864-4283-4DB8-9989-9A11AA932672}"/>
    <dgm:cxn modelId="{992D3C89-6901-44BD-BA73-344C11FF52EC}" type="presOf" srcId="{09AA330E-8A9E-4D7E-A6EB-F592E0D5985C}" destId="{39D61C52-A570-4901-9C99-C8A3B1A09704}" srcOrd="0" destOrd="0" presId="urn:microsoft.com/office/officeart/2016/7/layout/VerticalDownArrowProcess"/>
    <dgm:cxn modelId="{C592EB8D-DBC5-44D9-9EFD-7A87C5910CBD}" type="presOf" srcId="{B76327C4-FD6F-4C9F-BF7E-353E58A03FA2}" destId="{6F1E4E8E-6735-4055-8085-EC18E8414911}" srcOrd="0" destOrd="0" presId="urn:microsoft.com/office/officeart/2016/7/layout/VerticalDownArrowProcess"/>
    <dgm:cxn modelId="{CE60759D-564E-4AD5-90B6-D6D0A42A9E6B}" type="presOf" srcId="{CDE1A14F-BC49-4E28-A037-62A270FB4033}" destId="{0D20F597-1E39-4869-95B8-24FB2F3F9353}" srcOrd="1" destOrd="0" presId="urn:microsoft.com/office/officeart/2016/7/layout/VerticalDownArrowProcess"/>
    <dgm:cxn modelId="{7D3E45B3-A9E7-4E22-AA7A-AB8519FF4F58}" type="presOf" srcId="{09AA330E-8A9E-4D7E-A6EB-F592E0D5985C}" destId="{0154BED1-90A9-4D8F-A580-912AAF443B10}" srcOrd="1" destOrd="0" presId="urn:microsoft.com/office/officeart/2016/7/layout/VerticalDownArrowProcess"/>
    <dgm:cxn modelId="{555BDFBD-321F-4802-A3A5-BD4EC961C09F}" srcId="{F33B832A-5DD2-47EA-A3A9-FC93CCF2AC11}" destId="{CDE1A14F-BC49-4E28-A037-62A270FB4033}" srcOrd="4" destOrd="0" parTransId="{6B78F5D8-063C-4CE6-BCB9-0862C2949FE4}" sibTransId="{140940B5-5F3E-42E9-BDDD-8823D9A69341}"/>
    <dgm:cxn modelId="{D487F2BD-3F7A-4FD2-A696-24D9E45253A3}" srcId="{09AA330E-8A9E-4D7E-A6EB-F592E0D5985C}" destId="{3A24C63A-0F06-454E-AB68-42E9D361255F}" srcOrd="0" destOrd="0" parTransId="{EBCE338F-7F2C-4448-A92F-F3318B0D7A3E}" sibTransId="{9477693C-68DA-4CFA-A568-B883C2B60020}"/>
    <dgm:cxn modelId="{A51473F2-2F7D-4069-B646-B1AEF7796E36}" srcId="{31D1C3C0-859A-453C-B478-ADF3F7D900D7}" destId="{EF5966C9-5C28-4CCA-92F2-1F9F8356D7DB}" srcOrd="0" destOrd="0" parTransId="{0CF963B9-F081-418B-98A5-ECAE74D7DA2D}" sibTransId="{72D061E7-3533-49E5-A1C9-04C49C4D119F}"/>
    <dgm:cxn modelId="{E57284EA-5AC5-4FE1-BB5D-C777DE16DED8}" type="presParOf" srcId="{A3862062-CB62-408B-AF41-E08965F0A295}" destId="{261216E7-39AD-4BC5-82BE-D9ADF4EC9383}" srcOrd="0" destOrd="0" presId="urn:microsoft.com/office/officeart/2016/7/layout/VerticalDownArrowProcess"/>
    <dgm:cxn modelId="{66234A44-DA22-4E47-931E-F0834D86AFA4}" type="presParOf" srcId="{261216E7-39AD-4BC5-82BE-D9ADF4EC9383}" destId="{35CBF7F4-6141-409E-9FE8-1EE59644A5D6}" srcOrd="0" destOrd="0" presId="urn:microsoft.com/office/officeart/2016/7/layout/VerticalDownArrowProcess"/>
    <dgm:cxn modelId="{EF48169C-1519-4FE6-BDCB-419F6335CC98}" type="presParOf" srcId="{261216E7-39AD-4BC5-82BE-D9ADF4EC9383}" destId="{659C9EA3-160A-4D22-A138-A89F56FF3343}" srcOrd="1" destOrd="0" presId="urn:microsoft.com/office/officeart/2016/7/layout/VerticalDownArrowProcess"/>
    <dgm:cxn modelId="{7352412C-00F2-462E-8903-5151B9C6E5B7}" type="presParOf" srcId="{A3862062-CB62-408B-AF41-E08965F0A295}" destId="{B629A9E8-9E9D-4EBB-AEDB-629CE39786AB}" srcOrd="1" destOrd="0" presId="urn:microsoft.com/office/officeart/2016/7/layout/VerticalDownArrowProcess"/>
    <dgm:cxn modelId="{A6EC9371-5ECC-496B-90B5-528EC0A84262}" type="presParOf" srcId="{A3862062-CB62-408B-AF41-E08965F0A295}" destId="{37959CAD-AA7D-45BB-AD60-38DE978F4E18}" srcOrd="2" destOrd="0" presId="urn:microsoft.com/office/officeart/2016/7/layout/VerticalDownArrowProcess"/>
    <dgm:cxn modelId="{84396828-7E71-4716-9CE8-A69C8B96C563}" type="presParOf" srcId="{37959CAD-AA7D-45BB-AD60-38DE978F4E18}" destId="{B525849C-408E-4008-A727-557EC04A35FF}" srcOrd="0" destOrd="0" presId="urn:microsoft.com/office/officeart/2016/7/layout/VerticalDownArrowProcess"/>
    <dgm:cxn modelId="{D3BFA6D1-950A-41C7-9D5E-FFF669A39493}" type="presParOf" srcId="{37959CAD-AA7D-45BB-AD60-38DE978F4E18}" destId="{0D20F597-1E39-4869-95B8-24FB2F3F9353}" srcOrd="1" destOrd="0" presId="urn:microsoft.com/office/officeart/2016/7/layout/VerticalDownArrowProcess"/>
    <dgm:cxn modelId="{6E87F22A-24BF-4B43-AB7B-1B85A9742712}" type="presParOf" srcId="{37959CAD-AA7D-45BB-AD60-38DE978F4E18}" destId="{FB9B46D3-8FC8-4300-87A5-043CE22BA455}" srcOrd="2" destOrd="0" presId="urn:microsoft.com/office/officeart/2016/7/layout/VerticalDownArrowProcess"/>
    <dgm:cxn modelId="{A5876CC7-614F-448D-902A-9601B1F9829E}" type="presParOf" srcId="{A3862062-CB62-408B-AF41-E08965F0A295}" destId="{95B99295-CC60-42E4-A0DF-C3D874BF8E63}" srcOrd="3" destOrd="0" presId="urn:microsoft.com/office/officeart/2016/7/layout/VerticalDownArrowProcess"/>
    <dgm:cxn modelId="{D331A959-2948-4F1D-80B8-20E29D5FC597}" type="presParOf" srcId="{A3862062-CB62-408B-AF41-E08965F0A295}" destId="{D6CE3725-96D7-4005-B42F-5BE9CFED2233}" srcOrd="4" destOrd="0" presId="urn:microsoft.com/office/officeart/2016/7/layout/VerticalDownArrowProcess"/>
    <dgm:cxn modelId="{D8083416-E03A-45C8-AA03-1C15AF6B9A22}" type="presParOf" srcId="{D6CE3725-96D7-4005-B42F-5BE9CFED2233}" destId="{60071E45-F739-4DFA-9237-A54FB42B358C}" srcOrd="0" destOrd="0" presId="urn:microsoft.com/office/officeart/2016/7/layout/VerticalDownArrowProcess"/>
    <dgm:cxn modelId="{00809259-EABD-4879-96F5-380B8991B672}" type="presParOf" srcId="{D6CE3725-96D7-4005-B42F-5BE9CFED2233}" destId="{ABC5BEDF-56D2-492B-BFC5-DC52E6D1EC6D}" srcOrd="1" destOrd="0" presId="urn:microsoft.com/office/officeart/2016/7/layout/VerticalDownArrowProcess"/>
    <dgm:cxn modelId="{1AA6B899-703E-41E0-8E1E-B18BE5205EB5}" type="presParOf" srcId="{D6CE3725-96D7-4005-B42F-5BE9CFED2233}" destId="{A7EB93F1-B2C6-45CC-A651-823A7B768C12}" srcOrd="2" destOrd="0" presId="urn:microsoft.com/office/officeart/2016/7/layout/VerticalDownArrowProcess"/>
    <dgm:cxn modelId="{730640E4-8A15-44BE-B3C5-19F25A5B0410}" type="presParOf" srcId="{A3862062-CB62-408B-AF41-E08965F0A295}" destId="{5118550B-58C5-41BE-9BC2-F98A10ACCE7B}" srcOrd="5" destOrd="0" presId="urn:microsoft.com/office/officeart/2016/7/layout/VerticalDownArrowProcess"/>
    <dgm:cxn modelId="{9C658CE5-5717-4175-A6CA-95BB833A0F5B}" type="presParOf" srcId="{A3862062-CB62-408B-AF41-E08965F0A295}" destId="{1100BBB1-0510-414C-8152-C9BA3AA696D0}" srcOrd="6" destOrd="0" presId="urn:microsoft.com/office/officeart/2016/7/layout/VerticalDownArrowProcess"/>
    <dgm:cxn modelId="{C4F8E553-33AA-4962-BA0B-AA12B0AF3EB2}" type="presParOf" srcId="{1100BBB1-0510-414C-8152-C9BA3AA696D0}" destId="{0F4FB2F2-0F67-424C-A99A-6F67C950091B}" srcOrd="0" destOrd="0" presId="urn:microsoft.com/office/officeart/2016/7/layout/VerticalDownArrowProcess"/>
    <dgm:cxn modelId="{E601C4AF-37C6-4578-B986-FEFA83DA7A10}" type="presParOf" srcId="{1100BBB1-0510-414C-8152-C9BA3AA696D0}" destId="{E286E4D7-BA57-4D58-81F2-F8171CC99224}" srcOrd="1" destOrd="0" presId="urn:microsoft.com/office/officeart/2016/7/layout/VerticalDownArrowProcess"/>
    <dgm:cxn modelId="{8E6E7930-2ECC-4B4E-BB0E-A834F72E16A6}" type="presParOf" srcId="{1100BBB1-0510-414C-8152-C9BA3AA696D0}" destId="{112594EA-79C0-4DD9-BAE9-2FD880C27E50}" srcOrd="2" destOrd="0" presId="urn:microsoft.com/office/officeart/2016/7/layout/VerticalDownArrowProcess"/>
    <dgm:cxn modelId="{850C9D7A-F657-4A2F-8990-3628BA109DEC}" type="presParOf" srcId="{A3862062-CB62-408B-AF41-E08965F0A295}" destId="{A8774481-53FF-4E55-AA51-7DFFDA3FE822}" srcOrd="7" destOrd="0" presId="urn:microsoft.com/office/officeart/2016/7/layout/VerticalDownArrowProcess"/>
    <dgm:cxn modelId="{E84A3E71-353F-4CA5-833C-47C3F732FEBE}" type="presParOf" srcId="{A3862062-CB62-408B-AF41-E08965F0A295}" destId="{D6446EB5-6009-428A-A21B-058D5C0637D2}" srcOrd="8" destOrd="0" presId="urn:microsoft.com/office/officeart/2016/7/layout/VerticalDownArrowProcess"/>
    <dgm:cxn modelId="{4809084B-2878-4795-94D9-17295E8B88FF}" type="presParOf" srcId="{D6446EB5-6009-428A-A21B-058D5C0637D2}" destId="{6F1E4E8E-6735-4055-8085-EC18E8414911}" srcOrd="0" destOrd="0" presId="urn:microsoft.com/office/officeart/2016/7/layout/VerticalDownArrowProcess"/>
    <dgm:cxn modelId="{61C055DA-5475-44D9-B0B1-AB5378D61C86}" type="presParOf" srcId="{D6446EB5-6009-428A-A21B-058D5C0637D2}" destId="{F89517F9-F58B-4D66-8CF6-6A044C59E12F}" srcOrd="1" destOrd="0" presId="urn:microsoft.com/office/officeart/2016/7/layout/VerticalDownArrowProcess"/>
    <dgm:cxn modelId="{A2FA94E8-4BF2-47A2-B556-0B6349DC1160}" type="presParOf" srcId="{D6446EB5-6009-428A-A21B-058D5C0637D2}" destId="{A4336B56-F330-4056-B61C-70FEE8F62978}" srcOrd="2" destOrd="0" presId="urn:microsoft.com/office/officeart/2016/7/layout/VerticalDownArrowProcess"/>
    <dgm:cxn modelId="{384869EA-0F5C-4A1F-829E-0155DF253C8C}" type="presParOf" srcId="{A3862062-CB62-408B-AF41-E08965F0A295}" destId="{E1AFC1EF-D3DD-47A1-BB8F-8154B845B850}" srcOrd="9" destOrd="0" presId="urn:microsoft.com/office/officeart/2016/7/layout/VerticalDownArrowProcess"/>
    <dgm:cxn modelId="{13DD2300-8EC7-421B-8DE9-0D3B09C792A8}" type="presParOf" srcId="{A3862062-CB62-408B-AF41-E08965F0A295}" destId="{99A4A8E5-A126-43E8-B841-B50CEEEBACD4}" srcOrd="10" destOrd="0" presId="urn:microsoft.com/office/officeart/2016/7/layout/VerticalDownArrowProcess"/>
    <dgm:cxn modelId="{D31A583B-19CF-4FFE-8CF4-319C57A57F25}" type="presParOf" srcId="{99A4A8E5-A126-43E8-B841-B50CEEEBACD4}" destId="{39D61C52-A570-4901-9C99-C8A3B1A09704}" srcOrd="0" destOrd="0" presId="urn:microsoft.com/office/officeart/2016/7/layout/VerticalDownArrowProcess"/>
    <dgm:cxn modelId="{3C4E32BC-E255-4517-AB14-638AD88A74D8}" type="presParOf" srcId="{99A4A8E5-A126-43E8-B841-B50CEEEBACD4}" destId="{0154BED1-90A9-4D8F-A580-912AAF443B10}" srcOrd="1" destOrd="0" presId="urn:microsoft.com/office/officeart/2016/7/layout/VerticalDownArrowProcess"/>
    <dgm:cxn modelId="{0AB1600C-BCD7-47C7-B35B-C3E9F02B30FA}" type="presParOf" srcId="{99A4A8E5-A126-43E8-B841-B50CEEEBACD4}" destId="{184FC56B-8373-46F5-85E7-0CD9F2CA9E07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2ACA8-9080-4FAD-92C2-891273D142EE}">
      <dsp:nvSpPr>
        <dsp:cNvPr id="0" name=""/>
        <dsp:cNvSpPr/>
      </dsp:nvSpPr>
      <dsp:spPr>
        <a:xfrm>
          <a:off x="624659" y="1000"/>
          <a:ext cx="1860613" cy="11163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1. Stick to a regular schedule to help you feel normalcy during this uncertain time. </a:t>
          </a:r>
        </a:p>
      </dsp:txBody>
      <dsp:txXfrm>
        <a:off x="624659" y="1000"/>
        <a:ext cx="1860613" cy="1116367"/>
      </dsp:txXfrm>
    </dsp:sp>
    <dsp:sp modelId="{862E0938-D129-48A8-AAB2-4554FC092244}">
      <dsp:nvSpPr>
        <dsp:cNvPr id="0" name=""/>
        <dsp:cNvSpPr/>
      </dsp:nvSpPr>
      <dsp:spPr>
        <a:xfrm>
          <a:off x="2671333" y="1000"/>
          <a:ext cx="1860613" cy="11163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2. Take a shower in the morning and start the day just as you would to go in the office.</a:t>
          </a:r>
        </a:p>
      </dsp:txBody>
      <dsp:txXfrm>
        <a:off x="2671333" y="1000"/>
        <a:ext cx="1860613" cy="1116367"/>
      </dsp:txXfrm>
    </dsp:sp>
    <dsp:sp modelId="{0753CEBB-198E-40D0-A053-0AE445157DF9}">
      <dsp:nvSpPr>
        <dsp:cNvPr id="0" name=""/>
        <dsp:cNvSpPr/>
      </dsp:nvSpPr>
      <dsp:spPr>
        <a:xfrm>
          <a:off x="4718008" y="1000"/>
          <a:ext cx="1860613" cy="11163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3. Take regular breaks (1- minutes every 90120 minutes). </a:t>
          </a:r>
        </a:p>
      </dsp:txBody>
      <dsp:txXfrm>
        <a:off x="4718008" y="1000"/>
        <a:ext cx="1860613" cy="1116367"/>
      </dsp:txXfrm>
    </dsp:sp>
    <dsp:sp modelId="{A756F9F8-5252-4F02-A271-BA0B9E55113A}">
      <dsp:nvSpPr>
        <dsp:cNvPr id="0" name=""/>
        <dsp:cNvSpPr/>
      </dsp:nvSpPr>
      <dsp:spPr>
        <a:xfrm>
          <a:off x="624659" y="1303429"/>
          <a:ext cx="1860613" cy="11163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4. Take a quick walk outside in between meetings to get some fresh air.</a:t>
          </a:r>
        </a:p>
      </dsp:txBody>
      <dsp:txXfrm>
        <a:off x="624659" y="1303429"/>
        <a:ext cx="1860613" cy="1116367"/>
      </dsp:txXfrm>
    </dsp:sp>
    <dsp:sp modelId="{1DC18CB5-6F6F-4F8C-B11E-BF5D9B139070}">
      <dsp:nvSpPr>
        <dsp:cNvPr id="0" name=""/>
        <dsp:cNvSpPr/>
      </dsp:nvSpPr>
      <dsp:spPr>
        <a:xfrm>
          <a:off x="2671333" y="1303429"/>
          <a:ext cx="1860613" cy="11163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5. Workout 20 minutes or more mid-day.</a:t>
          </a:r>
        </a:p>
      </dsp:txBody>
      <dsp:txXfrm>
        <a:off x="2671333" y="1303429"/>
        <a:ext cx="1860613" cy="1116367"/>
      </dsp:txXfrm>
    </dsp:sp>
    <dsp:sp modelId="{BD2A18DA-B140-4007-8AD9-CD1A966A6A8B}">
      <dsp:nvSpPr>
        <dsp:cNvPr id="0" name=""/>
        <dsp:cNvSpPr/>
      </dsp:nvSpPr>
      <dsp:spPr>
        <a:xfrm>
          <a:off x="4718008" y="1303429"/>
          <a:ext cx="1860613" cy="11163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6. Get enough sleep (7.5 – 8.5 hours each night) and set a regular sleep schedule, even on weekends.</a:t>
          </a:r>
        </a:p>
      </dsp:txBody>
      <dsp:txXfrm>
        <a:off x="4718008" y="1303429"/>
        <a:ext cx="1860613" cy="1116367"/>
      </dsp:txXfrm>
    </dsp:sp>
    <dsp:sp modelId="{006BA395-9734-49F0-B2A2-2BE94B7FED99}">
      <dsp:nvSpPr>
        <dsp:cNvPr id="0" name=""/>
        <dsp:cNvSpPr/>
      </dsp:nvSpPr>
      <dsp:spPr>
        <a:xfrm>
          <a:off x="1647996" y="2605858"/>
          <a:ext cx="1860613" cy="11163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7. Go to bed early and wake up early; establishing new sleep rituals is possible.</a:t>
          </a:r>
        </a:p>
      </dsp:txBody>
      <dsp:txXfrm>
        <a:off x="1647996" y="2605858"/>
        <a:ext cx="1860613" cy="1116367"/>
      </dsp:txXfrm>
    </dsp:sp>
    <dsp:sp modelId="{4974D1B5-ED54-4049-8D78-F21BE21EA15D}">
      <dsp:nvSpPr>
        <dsp:cNvPr id="0" name=""/>
        <dsp:cNvSpPr/>
      </dsp:nvSpPr>
      <dsp:spPr>
        <a:xfrm>
          <a:off x="3694671" y="2605858"/>
          <a:ext cx="1860613" cy="11163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8. Take a power nap during the day if needed.</a:t>
          </a:r>
        </a:p>
      </dsp:txBody>
      <dsp:txXfrm>
        <a:off x="3694671" y="2605858"/>
        <a:ext cx="1860613" cy="1116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1FB01-9D1E-4E51-AE06-0F528EC9ADF1}">
      <dsp:nvSpPr>
        <dsp:cNvPr id="0" name=""/>
        <dsp:cNvSpPr/>
      </dsp:nvSpPr>
      <dsp:spPr>
        <a:xfrm>
          <a:off x="0" y="3762"/>
          <a:ext cx="4435078" cy="5676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C6717-8C45-4D32-B983-4D32ACC93A7C}">
      <dsp:nvSpPr>
        <dsp:cNvPr id="0" name=""/>
        <dsp:cNvSpPr/>
      </dsp:nvSpPr>
      <dsp:spPr>
        <a:xfrm>
          <a:off x="171701" y="131474"/>
          <a:ext cx="312490" cy="3121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C102F-52CB-4AB1-9216-2FE6E7B956EB}">
      <dsp:nvSpPr>
        <dsp:cNvPr id="0" name=""/>
        <dsp:cNvSpPr/>
      </dsp:nvSpPr>
      <dsp:spPr>
        <a:xfrm>
          <a:off x="655893" y="3762"/>
          <a:ext cx="3739787" cy="63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81" tIns="67581" rIns="67581" bIns="675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1. Learn anything new and find positive distractions to help you overcome mental exhaustion.</a:t>
          </a:r>
        </a:p>
      </dsp:txBody>
      <dsp:txXfrm>
        <a:off x="655893" y="3762"/>
        <a:ext cx="3739787" cy="638560"/>
      </dsp:txXfrm>
    </dsp:sp>
    <dsp:sp modelId="{F4C5E15F-F203-4DFF-9E1D-3C694D3C151E}">
      <dsp:nvSpPr>
        <dsp:cNvPr id="0" name=""/>
        <dsp:cNvSpPr/>
      </dsp:nvSpPr>
      <dsp:spPr>
        <a:xfrm>
          <a:off x="0" y="801963"/>
          <a:ext cx="4435078" cy="5676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AF212-3605-4508-A423-B0722CD1EADF}">
      <dsp:nvSpPr>
        <dsp:cNvPr id="0" name=""/>
        <dsp:cNvSpPr/>
      </dsp:nvSpPr>
      <dsp:spPr>
        <a:xfrm>
          <a:off x="171701" y="929675"/>
          <a:ext cx="312490" cy="3121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FE86A-B8C9-4490-868F-843213D89EFF}">
      <dsp:nvSpPr>
        <dsp:cNvPr id="0" name=""/>
        <dsp:cNvSpPr/>
      </dsp:nvSpPr>
      <dsp:spPr>
        <a:xfrm>
          <a:off x="655893" y="801963"/>
          <a:ext cx="3739787" cy="63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81" tIns="67581" rIns="67581" bIns="675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2. Become more conscious of emotional triggers.</a:t>
          </a:r>
        </a:p>
      </dsp:txBody>
      <dsp:txXfrm>
        <a:off x="655893" y="801963"/>
        <a:ext cx="3739787" cy="638560"/>
      </dsp:txXfrm>
    </dsp:sp>
    <dsp:sp modelId="{FF7D690C-B394-4F92-A96F-84E71EFDD8B7}">
      <dsp:nvSpPr>
        <dsp:cNvPr id="0" name=""/>
        <dsp:cNvSpPr/>
      </dsp:nvSpPr>
      <dsp:spPr>
        <a:xfrm>
          <a:off x="0" y="1600163"/>
          <a:ext cx="4435078" cy="5676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AA09D-CF4E-4D29-9747-7B84697FCC8D}">
      <dsp:nvSpPr>
        <dsp:cNvPr id="0" name=""/>
        <dsp:cNvSpPr/>
      </dsp:nvSpPr>
      <dsp:spPr>
        <a:xfrm>
          <a:off x="171701" y="1727875"/>
          <a:ext cx="312490" cy="3121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5B631-1A3B-4FDE-AB13-851AB23D9258}">
      <dsp:nvSpPr>
        <dsp:cNvPr id="0" name=""/>
        <dsp:cNvSpPr/>
      </dsp:nvSpPr>
      <dsp:spPr>
        <a:xfrm>
          <a:off x="655893" y="1600163"/>
          <a:ext cx="3739787" cy="63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81" tIns="67581" rIns="67581" bIns="675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3. Step away or enlist an ally  to help you control your reactions and choose your response. </a:t>
          </a:r>
        </a:p>
      </dsp:txBody>
      <dsp:txXfrm>
        <a:off x="655893" y="1600163"/>
        <a:ext cx="3739787" cy="638560"/>
      </dsp:txXfrm>
    </dsp:sp>
    <dsp:sp modelId="{57624B95-2458-4539-AA42-11B5644AC048}">
      <dsp:nvSpPr>
        <dsp:cNvPr id="0" name=""/>
        <dsp:cNvSpPr/>
      </dsp:nvSpPr>
      <dsp:spPr>
        <a:xfrm>
          <a:off x="0" y="2398364"/>
          <a:ext cx="4435078" cy="5676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41D10-C656-434E-A34E-9A8A2FEC13DB}">
      <dsp:nvSpPr>
        <dsp:cNvPr id="0" name=""/>
        <dsp:cNvSpPr/>
      </dsp:nvSpPr>
      <dsp:spPr>
        <a:xfrm>
          <a:off x="171701" y="2526076"/>
          <a:ext cx="312490" cy="31218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620BE-890C-461E-9C09-E4A7DB6DF78E}">
      <dsp:nvSpPr>
        <dsp:cNvPr id="0" name=""/>
        <dsp:cNvSpPr/>
      </dsp:nvSpPr>
      <dsp:spPr>
        <a:xfrm>
          <a:off x="655893" y="2398364"/>
          <a:ext cx="3739787" cy="63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81" tIns="67581" rIns="67581" bIns="675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4. Spend 5 minutes doing deep-breathing exercises once in the morning and again in the afternoon.</a:t>
          </a:r>
        </a:p>
      </dsp:txBody>
      <dsp:txXfrm>
        <a:off x="655893" y="2398364"/>
        <a:ext cx="3739787" cy="638560"/>
      </dsp:txXfrm>
    </dsp:sp>
    <dsp:sp modelId="{576A549E-CC37-4D1B-B968-5E80C0FC0C5A}">
      <dsp:nvSpPr>
        <dsp:cNvPr id="0" name=""/>
        <dsp:cNvSpPr/>
      </dsp:nvSpPr>
      <dsp:spPr>
        <a:xfrm>
          <a:off x="0" y="3196564"/>
          <a:ext cx="4435078" cy="5676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819AF-D304-42BF-9A37-ECEAF871DD49}">
      <dsp:nvSpPr>
        <dsp:cNvPr id="0" name=""/>
        <dsp:cNvSpPr/>
      </dsp:nvSpPr>
      <dsp:spPr>
        <a:xfrm>
          <a:off x="171701" y="3324276"/>
          <a:ext cx="312490" cy="31218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633FA-6FEE-496E-9503-425B2B696BC9}">
      <dsp:nvSpPr>
        <dsp:cNvPr id="0" name=""/>
        <dsp:cNvSpPr/>
      </dsp:nvSpPr>
      <dsp:spPr>
        <a:xfrm>
          <a:off x="655893" y="3196564"/>
          <a:ext cx="3739787" cy="63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81" tIns="67581" rIns="67581" bIns="675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5. Cultivate kindness by doing something nice for someone else.</a:t>
          </a:r>
        </a:p>
      </dsp:txBody>
      <dsp:txXfrm>
        <a:off x="655893" y="3196564"/>
        <a:ext cx="3739787" cy="638560"/>
      </dsp:txXfrm>
    </dsp:sp>
    <dsp:sp modelId="{9DBC5D6B-EB55-402B-9599-59080EF3BFD0}">
      <dsp:nvSpPr>
        <dsp:cNvPr id="0" name=""/>
        <dsp:cNvSpPr/>
      </dsp:nvSpPr>
      <dsp:spPr>
        <a:xfrm>
          <a:off x="0" y="3994764"/>
          <a:ext cx="4435078" cy="5676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C9064-55DC-4DCF-B7F3-C99F9DD3697F}">
      <dsp:nvSpPr>
        <dsp:cNvPr id="0" name=""/>
        <dsp:cNvSpPr/>
      </dsp:nvSpPr>
      <dsp:spPr>
        <a:xfrm>
          <a:off x="171701" y="4122476"/>
          <a:ext cx="312490" cy="31218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CE192-4369-414B-B71B-415453E21AF5}">
      <dsp:nvSpPr>
        <dsp:cNvPr id="0" name=""/>
        <dsp:cNvSpPr/>
      </dsp:nvSpPr>
      <dsp:spPr>
        <a:xfrm>
          <a:off x="655893" y="3994764"/>
          <a:ext cx="3739787" cy="63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81" tIns="67581" rIns="67581" bIns="6758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6. Create a gratitude journal, meditate, pray, and/or act in service of others. </a:t>
          </a:r>
        </a:p>
      </dsp:txBody>
      <dsp:txXfrm>
        <a:off x="655893" y="3994764"/>
        <a:ext cx="3739787" cy="638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BF7F4-6141-409E-9FE8-1EE59644A5D6}">
      <dsp:nvSpPr>
        <dsp:cNvPr id="0" name=""/>
        <dsp:cNvSpPr/>
      </dsp:nvSpPr>
      <dsp:spPr>
        <a:xfrm>
          <a:off x="0" y="4097146"/>
          <a:ext cx="1108769" cy="5377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56" tIns="92456" rIns="788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Breaks</a:t>
          </a:r>
        </a:p>
      </dsp:txBody>
      <dsp:txXfrm>
        <a:off x="0" y="4097146"/>
        <a:ext cx="1108769" cy="537748"/>
      </dsp:txXfrm>
    </dsp:sp>
    <dsp:sp modelId="{659C9EA3-160A-4D22-A138-A89F56FF3343}">
      <dsp:nvSpPr>
        <dsp:cNvPr id="0" name=""/>
        <dsp:cNvSpPr/>
      </dsp:nvSpPr>
      <dsp:spPr>
        <a:xfrm>
          <a:off x="1108769" y="4097146"/>
          <a:ext cx="3326308" cy="53774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73" tIns="139700" rIns="67473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Take detachment breaks, using evening and taking time off the recharge. </a:t>
          </a:r>
        </a:p>
      </dsp:txBody>
      <dsp:txXfrm>
        <a:off x="1108769" y="4097146"/>
        <a:ext cx="3326308" cy="537748"/>
      </dsp:txXfrm>
    </dsp:sp>
    <dsp:sp modelId="{0D20F597-1E39-4869-95B8-24FB2F3F9353}">
      <dsp:nvSpPr>
        <dsp:cNvPr id="0" name=""/>
        <dsp:cNvSpPr/>
      </dsp:nvSpPr>
      <dsp:spPr>
        <a:xfrm rot="10800000">
          <a:off x="0" y="3278155"/>
          <a:ext cx="1108769" cy="82705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1996349"/>
                <a:satOff val="-3091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996349"/>
                <a:satOff val="-3091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996349"/>
                <a:satOff val="-3091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1996349"/>
              <a:satOff val="-3091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56" tIns="92456" rIns="788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Gratitude</a:t>
          </a:r>
        </a:p>
      </dsp:txBody>
      <dsp:txXfrm rot="-10800000">
        <a:off x="0" y="3278155"/>
        <a:ext cx="1108769" cy="537586"/>
      </dsp:txXfrm>
    </dsp:sp>
    <dsp:sp modelId="{FB9B46D3-8FC8-4300-87A5-043CE22BA455}">
      <dsp:nvSpPr>
        <dsp:cNvPr id="0" name=""/>
        <dsp:cNvSpPr/>
      </dsp:nvSpPr>
      <dsp:spPr>
        <a:xfrm>
          <a:off x="1108769" y="3278155"/>
          <a:ext cx="3326308" cy="537586"/>
        </a:xfrm>
        <a:prstGeom prst="rect">
          <a:avLst/>
        </a:prstGeom>
        <a:solidFill>
          <a:schemeClr val="accent5">
            <a:tint val="40000"/>
            <a:alpha val="90000"/>
            <a:hueOff val="-1975848"/>
            <a:satOff val="-2277"/>
            <a:lumOff val="-3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975848"/>
              <a:satOff val="-2277"/>
              <a:lumOff val="-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73" tIns="139700" rIns="67473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Practice gratitude and help others however you can, even in small ways.</a:t>
          </a:r>
        </a:p>
      </dsp:txBody>
      <dsp:txXfrm>
        <a:off x="1108769" y="3278155"/>
        <a:ext cx="3326308" cy="537586"/>
      </dsp:txXfrm>
    </dsp:sp>
    <dsp:sp modelId="{ABC5BEDF-56D2-492B-BFC5-DC52E6D1EC6D}">
      <dsp:nvSpPr>
        <dsp:cNvPr id="0" name=""/>
        <dsp:cNvSpPr/>
      </dsp:nvSpPr>
      <dsp:spPr>
        <a:xfrm rot="10800000">
          <a:off x="0" y="2459165"/>
          <a:ext cx="1108769" cy="82705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3992698"/>
                <a:satOff val="-6182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3992698"/>
                <a:satOff val="-6182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3992698"/>
                <a:satOff val="-6182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3992698"/>
              <a:satOff val="-6182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56" tIns="92456" rIns="788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Advice</a:t>
          </a:r>
        </a:p>
      </dsp:txBody>
      <dsp:txXfrm rot="-10800000">
        <a:off x="0" y="2459165"/>
        <a:ext cx="1108769" cy="537586"/>
      </dsp:txXfrm>
    </dsp:sp>
    <dsp:sp modelId="{A7EB93F1-B2C6-45CC-A651-823A7B768C12}">
      <dsp:nvSpPr>
        <dsp:cNvPr id="0" name=""/>
        <dsp:cNvSpPr/>
      </dsp:nvSpPr>
      <dsp:spPr>
        <a:xfrm>
          <a:off x="1108769" y="2459165"/>
          <a:ext cx="3326308" cy="537586"/>
        </a:xfrm>
        <a:prstGeom prst="rect">
          <a:avLst/>
        </a:prstGeom>
        <a:solidFill>
          <a:schemeClr val="accent5">
            <a:tint val="40000"/>
            <a:alpha val="90000"/>
            <a:hueOff val="-3951696"/>
            <a:satOff val="-4555"/>
            <a:lumOff val="-6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951696"/>
              <a:satOff val="-4555"/>
              <a:lumOff val="-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73" tIns="139700" rIns="67473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Ask for advice, give positive feedback, or share something you recently learned about yourself.</a:t>
          </a:r>
        </a:p>
      </dsp:txBody>
      <dsp:txXfrm>
        <a:off x="1108769" y="2459165"/>
        <a:ext cx="3326308" cy="537586"/>
      </dsp:txXfrm>
    </dsp:sp>
    <dsp:sp modelId="{E286E4D7-BA57-4D58-81F2-F8171CC99224}">
      <dsp:nvSpPr>
        <dsp:cNvPr id="0" name=""/>
        <dsp:cNvSpPr/>
      </dsp:nvSpPr>
      <dsp:spPr>
        <a:xfrm rot="10800000">
          <a:off x="0" y="1640174"/>
          <a:ext cx="1108769" cy="82705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5989047"/>
                <a:satOff val="-9272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5989047"/>
                <a:satOff val="-9272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5989047"/>
                <a:satOff val="-9272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5989047"/>
              <a:satOff val="-9272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56" tIns="92456" rIns="788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Address</a:t>
          </a:r>
        </a:p>
      </dsp:txBody>
      <dsp:txXfrm rot="-10800000">
        <a:off x="0" y="1640174"/>
        <a:ext cx="1108769" cy="537586"/>
      </dsp:txXfrm>
    </dsp:sp>
    <dsp:sp modelId="{112594EA-79C0-4DD9-BAE9-2FD880C27E50}">
      <dsp:nvSpPr>
        <dsp:cNvPr id="0" name=""/>
        <dsp:cNvSpPr/>
      </dsp:nvSpPr>
      <dsp:spPr>
        <a:xfrm>
          <a:off x="1108769" y="1640174"/>
          <a:ext cx="3326308" cy="537586"/>
        </a:xfrm>
        <a:prstGeom prst="rect">
          <a:avLst/>
        </a:prstGeom>
        <a:solidFill>
          <a:schemeClr val="accent5">
            <a:tint val="40000"/>
            <a:alpha val="90000"/>
            <a:hueOff val="-5927545"/>
            <a:satOff val="-6832"/>
            <a:lumOff val="-9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927545"/>
              <a:satOff val="-6832"/>
              <a:lumOff val="-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73" tIns="139700" rIns="67473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Address issues immediately so they can be resolved as they happen, and always with the best interest of those involved in mind.</a:t>
          </a:r>
        </a:p>
      </dsp:txBody>
      <dsp:txXfrm>
        <a:off x="1108769" y="1640174"/>
        <a:ext cx="3326308" cy="537586"/>
      </dsp:txXfrm>
    </dsp:sp>
    <dsp:sp modelId="{F89517F9-F58B-4D66-8CF6-6A044C59E12F}">
      <dsp:nvSpPr>
        <dsp:cNvPr id="0" name=""/>
        <dsp:cNvSpPr/>
      </dsp:nvSpPr>
      <dsp:spPr>
        <a:xfrm rot="10800000">
          <a:off x="0" y="821184"/>
          <a:ext cx="1108769" cy="82705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7985396"/>
                <a:satOff val="-12363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7985396"/>
                <a:satOff val="-12363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7985396"/>
                <a:satOff val="-12363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7985396"/>
              <a:satOff val="-12363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56" tIns="92456" rIns="788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Communicate</a:t>
          </a:r>
        </a:p>
      </dsp:txBody>
      <dsp:txXfrm rot="-10800000">
        <a:off x="0" y="821184"/>
        <a:ext cx="1108769" cy="537586"/>
      </dsp:txXfrm>
    </dsp:sp>
    <dsp:sp modelId="{A4336B56-F330-4056-B61C-70FEE8F62978}">
      <dsp:nvSpPr>
        <dsp:cNvPr id="0" name=""/>
        <dsp:cNvSpPr/>
      </dsp:nvSpPr>
      <dsp:spPr>
        <a:xfrm>
          <a:off x="1108769" y="821184"/>
          <a:ext cx="3326308" cy="537586"/>
        </a:xfrm>
        <a:prstGeom prst="rect">
          <a:avLst/>
        </a:prstGeom>
        <a:solidFill>
          <a:schemeClr val="accent5">
            <a:tint val="40000"/>
            <a:alpha val="90000"/>
            <a:hueOff val="-7903392"/>
            <a:satOff val="-9110"/>
            <a:lumOff val="-12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903392"/>
              <a:satOff val="-9110"/>
              <a:lumOff val="-1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73" tIns="139700" rIns="67473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Communicate how you are doing and keep others up to date to maintain trust with teammates.</a:t>
          </a:r>
        </a:p>
      </dsp:txBody>
      <dsp:txXfrm>
        <a:off x="1108769" y="821184"/>
        <a:ext cx="3326308" cy="537586"/>
      </dsp:txXfrm>
    </dsp:sp>
    <dsp:sp modelId="{0154BED1-90A9-4D8F-A580-912AAF443B10}">
      <dsp:nvSpPr>
        <dsp:cNvPr id="0" name=""/>
        <dsp:cNvSpPr/>
      </dsp:nvSpPr>
      <dsp:spPr>
        <a:xfrm rot="10800000">
          <a:off x="0" y="2193"/>
          <a:ext cx="1108769" cy="82705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9981745"/>
                <a:satOff val="-15454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9981745"/>
                <a:satOff val="-15454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9981745"/>
                <a:satOff val="-15454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56" tIns="92456" rIns="788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Interact</a:t>
          </a:r>
        </a:p>
      </dsp:txBody>
      <dsp:txXfrm rot="-10800000">
        <a:off x="0" y="2193"/>
        <a:ext cx="1108769" cy="537586"/>
      </dsp:txXfrm>
    </dsp:sp>
    <dsp:sp modelId="{184FC56B-8373-46F5-85E7-0CD9F2CA9E07}">
      <dsp:nvSpPr>
        <dsp:cNvPr id="0" name=""/>
        <dsp:cNvSpPr/>
      </dsp:nvSpPr>
      <dsp:spPr>
        <a:xfrm>
          <a:off x="1108769" y="2193"/>
          <a:ext cx="3326308" cy="537586"/>
        </a:xfrm>
        <a:prstGeom prst="rect">
          <a:avLst/>
        </a:prstGeom>
        <a:solidFill>
          <a:schemeClr val="accent5">
            <a:tint val="40000"/>
            <a:alpha val="90000"/>
            <a:hueOff val="-9879240"/>
            <a:satOff val="-11387"/>
            <a:lumOff val="-1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879240"/>
              <a:satOff val="-11387"/>
              <a:lumOff val="-1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73" tIns="139700" rIns="67473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Interact with others throughout your day by using communication tools to help you stay engaged.</a:t>
          </a:r>
        </a:p>
      </dsp:txBody>
      <dsp:txXfrm>
        <a:off x="1108769" y="2193"/>
        <a:ext cx="3326308" cy="537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BAFA-9D90-4B6C-95A1-503043E46FAB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C7757-6264-420F-9201-02E9A21CB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EB1F-8DE4-48C3-A804-A05846A4049F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15C9-E24C-4512-AA8B-319BB49F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15C9-E24C-4512-AA8B-319BB49F7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1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0A0C-FFF2-4105-9F07-796FCC3D8DE3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11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68D4-D432-4190-8060-492B59F98A87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8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EF83-7D73-495D-9915-41737B990DFC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58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09600" y="1600200"/>
            <a:ext cx="7924800" cy="4114800"/>
          </a:xfrm>
        </p:spPr>
        <p:txBody>
          <a:bodyPr/>
          <a:lstStyle>
            <a:lvl1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5pPr>
            <a:lvl6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6pPr>
            <a:lvl7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7pPr>
            <a:lvl8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8pPr>
            <a:lvl9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2905-D7E2-4171-961B-8EB802C66F9A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68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F2F0-E062-4E41-9176-AEE9734E64AC}" type="datetime1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0303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47C-16BC-4A9F-9E6E-9D1F33DC8ABD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60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F2F0-E062-4E41-9176-AEE9734E64AC}" type="datetime1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4595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F2F0-E062-4E41-9176-AEE9734E64AC}" type="datetime1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581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48D-B72F-4FC3-A127-851C5E7B3A9E}" type="datetime1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5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B1B-704A-4D5E-8D5F-456104532486}" type="datetime1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4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F2F0-E062-4E41-9176-AEE9734E64AC}" type="datetime1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16953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8254F2F0-E062-4E41-9176-AEE9734E64AC}" type="datetime1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62259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F2F0-E062-4E41-9176-AEE9734E64AC}" type="datetime1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0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DF9410-E530-4E71-A2C0-4C24B4896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724" y="1427304"/>
            <a:ext cx="6515100" cy="3241515"/>
          </a:xfrm>
        </p:spPr>
        <p:txBody>
          <a:bodyPr anchor="ctr">
            <a:normAutofit/>
          </a:bodyPr>
          <a:lstStyle/>
          <a:p>
            <a:r>
              <a:rPr lang="en-US" sz="4700"/>
              <a:t>Work-life balance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9BE023-3C52-4CAE-BDA1-C5100D00B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4724" y="5132139"/>
            <a:ext cx="6515100" cy="631270"/>
          </a:xfrm>
        </p:spPr>
        <p:txBody>
          <a:bodyPr>
            <a:normAutofit/>
          </a:bodyPr>
          <a:lstStyle/>
          <a:p>
            <a:r>
              <a:rPr lang="en-US" dirty="0"/>
              <a:t>How are you doing?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268B1E-8861-4702-9529-5A8FB23A6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14724" y="1094758"/>
            <a:ext cx="65151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6646AE-8FD6-411E-8640-6CCB250D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14724" y="4923706"/>
            <a:ext cx="65151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4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197DE5-E33F-472C-B223-E4BD46FD7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Tips to Manage Stress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CBDCAB-E8AB-428C-8335-DCA0B05035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568774"/>
              </p:ext>
            </p:extLst>
          </p:nvPr>
        </p:nvGraphicFramePr>
        <p:xfrm>
          <a:off x="3856434" y="803275"/>
          <a:ext cx="4435078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0650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67C516-397D-422A-AF4F-5C187EFDE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4" y="2303047"/>
            <a:ext cx="2454070" cy="2674198"/>
          </a:xfrm>
        </p:spPr>
        <p:txBody>
          <a:bodyPr anchor="t">
            <a:normAutofit/>
          </a:bodyPr>
          <a:lstStyle/>
          <a:p>
            <a:r>
              <a:rPr lang="en-US" sz="2700"/>
              <a:t>Tips to Strengthen Resiliency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2146542"/>
            <a:ext cx="24540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685" y="3122496"/>
            <a:ext cx="264761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4C568D-DDCC-4DF3-8C81-F9EA7111E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281292"/>
              </p:ext>
            </p:extLst>
          </p:nvPr>
        </p:nvGraphicFramePr>
        <p:xfrm>
          <a:off x="3856434" y="803275"/>
          <a:ext cx="4435078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9188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18B517-6348-485A-9984-ED79C05AF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9" y="1240077"/>
            <a:ext cx="2179090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Creating balance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5CC8-807D-4AD7-A323-DED809C617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29194" y="1240077"/>
            <a:ext cx="5185037" cy="4916465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Unplug.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Divide and conquer.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Don't over commit.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Get support.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Take advantage of your company’s Employee Assistance Program (EAP).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Stay active.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Treat your body right.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Get help if you need it.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720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Tips for Improving Work-Life Balance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693638" y="1600199"/>
            <a:ext cx="4597502" cy="4297680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1900" dirty="0"/>
              <a:t>Let go of perfectionism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900" dirty="0"/>
              <a:t>Accept 80% and adjust as necessary – perfect takes too long.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Unplug 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900" dirty="0"/>
              <a:t>Disconnect and store technology devices far from your bed.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Exercise 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900" dirty="0"/>
              <a:t>For at least 20-30 minutes daily.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Limit time-wasting activities and people.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900" dirty="0"/>
              <a:t>Prioritize what is important.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Change the structure of your life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900" dirty="0"/>
              <a:t>What could make your life easier?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Start small 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900" dirty="0"/>
              <a:t>Create measurable goals. Build from there. </a:t>
            </a:r>
          </a:p>
        </p:txBody>
      </p:sp>
    </p:spTree>
    <p:extLst>
      <p:ext uri="{BB962C8B-B14F-4D97-AF65-F5344CB8AC3E}">
        <p14:creationId xmlns:p14="http://schemas.microsoft.com/office/powerpoint/2010/main" val="83350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04D69-9B95-4BD6-9AF6-C933057F4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1798606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FDF9410-E530-4E71-A2C0-4C24B4896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197DE5-E33F-472C-B223-E4BD46FD7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724" y="1427304"/>
            <a:ext cx="6515100" cy="3241515"/>
          </a:xfrm>
        </p:spPr>
        <p:txBody>
          <a:bodyPr vert="horz" lIns="91440" tIns="45720" rIns="91440" bIns="0" rtlCol="0" anchor="ctr">
            <a:normAutofit/>
          </a:bodyPr>
          <a:lstStyle/>
          <a:p>
            <a:pPr defTabSz="914400"/>
            <a:r>
              <a:rPr lang="en-US" sz="4700"/>
              <a:t>What are you going do to enjoy the holiday season?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3268B1E-8861-4702-9529-5A8FB23A6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14724" y="1094758"/>
            <a:ext cx="65151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C6646AE-8FD6-411E-8640-6CCB250D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14724" y="4923706"/>
            <a:ext cx="65151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7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 Life Balance (sic) | SlavesInc Blog">
            <a:extLst>
              <a:ext uri="{FF2B5EF4-FFF2-40B4-BE49-F238E27FC236}">
                <a16:creationId xmlns:a16="http://schemas.microsoft.com/office/drawing/2014/main" id="{753F3722-C312-45FD-84DB-C0EF27B69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299" y="2142745"/>
            <a:ext cx="8273401" cy="257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E43DF1-36B0-4353-80C2-0AFD2123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with some humor…</a:t>
            </a:r>
          </a:p>
        </p:txBody>
      </p:sp>
    </p:spTree>
    <p:extLst>
      <p:ext uri="{BB962C8B-B14F-4D97-AF65-F5344CB8AC3E}">
        <p14:creationId xmlns:p14="http://schemas.microsoft.com/office/powerpoint/2010/main" val="397389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FDF9410-E530-4E71-A2C0-4C24B4896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065BC-6AB2-46A8-A2AB-7731341E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724" y="1427304"/>
            <a:ext cx="6515100" cy="3241515"/>
          </a:xfrm>
        </p:spPr>
        <p:txBody>
          <a:bodyPr vert="horz" lIns="91440" tIns="45720" rIns="91440" bIns="0" rtlCol="0" anchor="ctr">
            <a:normAutofit/>
          </a:bodyPr>
          <a:lstStyle/>
          <a:p>
            <a:pPr defTabSz="914400"/>
            <a:r>
              <a:rPr lang="en-US" sz="4700">
                <a:solidFill>
                  <a:schemeClr val="tx1"/>
                </a:solidFill>
              </a:rPr>
              <a:t>What does work-life balance mean to you?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3268B1E-8861-4702-9529-5A8FB23A6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14724" y="1094758"/>
            <a:ext cx="65151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C6646AE-8FD6-411E-8640-6CCB250D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14724" y="4923706"/>
            <a:ext cx="65151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97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5381C-4BCA-4EF0-A786-99891D5A8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477" y="992221"/>
            <a:ext cx="4685481" cy="4873558"/>
          </a:xfrm>
        </p:spPr>
        <p:txBody>
          <a:bodyPr vert="horz" lIns="91440" tIns="45720" rIns="91440" bIns="0" rtlCol="0" anchor="ctr">
            <a:normAutofit/>
          </a:bodyPr>
          <a:lstStyle/>
          <a:p>
            <a:pPr defTabSz="914400"/>
            <a:r>
              <a:rPr lang="en-US" sz="4200">
                <a:solidFill>
                  <a:schemeClr val="tx1"/>
                </a:solidFill>
              </a:rPr>
              <a:t>How do you eat healthy at work?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Bowl of food">
            <a:extLst>
              <a:ext uri="{FF2B5EF4-FFF2-40B4-BE49-F238E27FC236}">
                <a16:creationId xmlns:a16="http://schemas.microsoft.com/office/drawing/2014/main" id="{853A853B-0E07-468B-850E-295F2F28C1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31" y="2495152"/>
            <a:ext cx="3006661" cy="206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18D33-89AD-40DE-B877-522372DBB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Smart Ways to Eat Healthier at Work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E8E7F-B601-4593-A89E-EAAA6B92BB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93638" y="1600199"/>
            <a:ext cx="4243352" cy="4297680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Keep it simple – focus on healthy meals that can be prepared in about 30 minutes</a:t>
            </a:r>
          </a:p>
          <a:p>
            <a:pPr>
              <a:lnSpc>
                <a:spcPct val="110000"/>
              </a:lnSpc>
            </a:pPr>
            <a:r>
              <a:rPr lang="en-US" dirty="0"/>
              <a:t>Always eat breakfast, a balanced diet, and 5-6 small meals a day</a:t>
            </a:r>
          </a:p>
          <a:p>
            <a:pPr>
              <a:lnSpc>
                <a:spcPct val="110000"/>
              </a:lnSpc>
            </a:pPr>
            <a:r>
              <a:rPr lang="en-US" dirty="0"/>
              <a:t>Meal prep for at least 3 days ahead</a:t>
            </a:r>
          </a:p>
          <a:p>
            <a:pPr>
              <a:lnSpc>
                <a:spcPct val="110000"/>
              </a:lnSpc>
            </a:pPr>
            <a:r>
              <a:rPr lang="en-US" dirty="0"/>
              <a:t>Dramatically reduce simple sugars</a:t>
            </a:r>
          </a:p>
          <a:p>
            <a:pPr>
              <a:lnSpc>
                <a:spcPct val="110000"/>
              </a:lnSpc>
            </a:pPr>
            <a:r>
              <a:rPr lang="en-US" dirty="0"/>
              <a:t>Stay hydrated and awake with water (4-5 12 oz glasses daily)</a:t>
            </a:r>
          </a:p>
          <a:p>
            <a:pPr>
              <a:lnSpc>
                <a:spcPct val="110000"/>
              </a:lnSpc>
            </a:pPr>
            <a:r>
              <a:rPr lang="en-US" dirty="0"/>
              <a:t>Snack smart (combining carbs and protein) and plan for those 3pm cravings</a:t>
            </a:r>
          </a:p>
        </p:txBody>
      </p:sp>
    </p:spTree>
    <p:extLst>
      <p:ext uri="{BB962C8B-B14F-4D97-AF65-F5344CB8AC3E}">
        <p14:creationId xmlns:p14="http://schemas.microsoft.com/office/powerpoint/2010/main" val="295664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13BF0A-8B20-423B-B1F3-61286034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477" y="992221"/>
            <a:ext cx="4685481" cy="4873558"/>
          </a:xfrm>
        </p:spPr>
        <p:txBody>
          <a:bodyPr vert="horz" lIns="91440" tIns="45720" rIns="91440" bIns="0" rtlCol="0" anchor="ctr">
            <a:normAutofit/>
          </a:bodyPr>
          <a:lstStyle/>
          <a:p>
            <a:pPr defTabSz="914400"/>
            <a:r>
              <a:rPr lang="en-US" sz="4200">
                <a:solidFill>
                  <a:schemeClr val="tx1"/>
                </a:solidFill>
              </a:rPr>
              <a:t>How do you sneak in exercise throughout the day?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Father and daughter practicing yoga">
            <a:extLst>
              <a:ext uri="{FF2B5EF4-FFF2-40B4-BE49-F238E27FC236}">
                <a16:creationId xmlns:a16="http://schemas.microsoft.com/office/drawing/2014/main" id="{CDD1C780-5925-4A2A-995D-F7E78DE9BC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40" y="2528805"/>
            <a:ext cx="2996228" cy="199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1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5C95BE-0D0D-443E-B0AB-23125530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7" y="1600199"/>
            <a:ext cx="2654449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Tips to Sneak Exercise into Your Day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E502D-7BB6-46C0-A952-013DE2DDA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3638" y="1600199"/>
            <a:ext cx="4597502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400" dirty="0"/>
              <a:t>Block your calendar for breaks so that people know when you will be away.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Keep exercise equipment (i.e. hand weights, exercise mats, resistance bands) nearby so you can build strength for a few minutes during your breaks.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Don’t have any exercise equipment? Build strength by walking, running, or doing exercises that require only your body weight.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Use health apps or smart devices to remind you when to get moving. 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Schedule and prioritize workouts along with your work (4-5 cardiovascular workouts, 2-3 weight training workouts per week).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Take walking conference calls around the house or outside when video is not being used. </a:t>
            </a:r>
          </a:p>
        </p:txBody>
      </p:sp>
    </p:spTree>
    <p:extLst>
      <p:ext uri="{BB962C8B-B14F-4D97-AF65-F5344CB8AC3E}">
        <p14:creationId xmlns:p14="http://schemas.microsoft.com/office/powerpoint/2010/main" val="119215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606B36-712C-4B08-B104-5F522AE3B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61" y="1236570"/>
            <a:ext cx="2254671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Creating balance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EC89B-5D3A-4BC5-9EB9-82AF5648D0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29194" y="1240077"/>
            <a:ext cx="4977543" cy="4916465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Set manageable goals each day.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Be efficient with your time at work.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Ask for flexibility.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Take five.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Be present.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Communicate effectively.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Give yourself a break. </a:t>
            </a:r>
          </a:p>
        </p:txBody>
      </p:sp>
    </p:spTree>
    <p:extLst>
      <p:ext uri="{BB962C8B-B14F-4D97-AF65-F5344CB8AC3E}">
        <p14:creationId xmlns:p14="http://schemas.microsoft.com/office/powerpoint/2010/main" val="143137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3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F8473E-7278-4354-AB5D-5CE31787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en-US" dirty="0"/>
              <a:t>Tips to Have More Energy at Work</a:t>
            </a:r>
          </a:p>
        </p:txBody>
      </p:sp>
      <p:cxnSp>
        <p:nvCxnSpPr>
          <p:cNvPr id="37" name="Straight Connector 25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684" y="1853754"/>
            <a:ext cx="72024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Rectangle 27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7D848E-4A2C-4072-A4B6-F453A4C71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742585"/>
              </p:ext>
            </p:extLst>
          </p:nvPr>
        </p:nvGraphicFramePr>
        <p:xfrm>
          <a:off x="1088231" y="2331497"/>
          <a:ext cx="7203281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6719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170</TotalTime>
  <Words>758</Words>
  <Application>Microsoft Office PowerPoint</Application>
  <PresentationFormat>On-screen Show (4:3)</PresentationFormat>
  <Paragraphs>82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Gill Sans MT</vt:lpstr>
      <vt:lpstr>Gallery</vt:lpstr>
      <vt:lpstr>Work-life balance</vt:lpstr>
      <vt:lpstr>Let’s start with some humor…</vt:lpstr>
      <vt:lpstr>What does work-life balance mean to you?</vt:lpstr>
      <vt:lpstr>How do you eat healthy at work?</vt:lpstr>
      <vt:lpstr>Smart Ways to Eat Healthier at Work</vt:lpstr>
      <vt:lpstr>How do you sneak in exercise throughout the day?</vt:lpstr>
      <vt:lpstr>Tips to Sneak Exercise into Your Day</vt:lpstr>
      <vt:lpstr>Creating balance At Work</vt:lpstr>
      <vt:lpstr>Tips to Have More Energy at Work</vt:lpstr>
      <vt:lpstr>Tips to Manage Stress</vt:lpstr>
      <vt:lpstr>Tips to Strengthen Resiliency</vt:lpstr>
      <vt:lpstr>Creating balance At home</vt:lpstr>
      <vt:lpstr>Tips for Improving Work-Life Balance</vt:lpstr>
      <vt:lpstr>Thank you! </vt:lpstr>
      <vt:lpstr>What are you going do to enjoy the holiday season?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your own Work-life balance</dc:title>
  <dc:creator>Duchscher, Chrissy</dc:creator>
  <cp:lastModifiedBy>Carol Barton</cp:lastModifiedBy>
  <cp:revision>7</cp:revision>
  <dcterms:created xsi:type="dcterms:W3CDTF">2021-10-19T19:49:29Z</dcterms:created>
  <dcterms:modified xsi:type="dcterms:W3CDTF">2021-11-05T13:59:11Z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74065000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